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 id="2147483818" r:id="rId2"/>
  </p:sldMasterIdLst>
  <p:notesMasterIdLst>
    <p:notesMasterId r:id="rId20"/>
  </p:notesMasterIdLst>
  <p:sldIdLst>
    <p:sldId id="256" r:id="rId3"/>
    <p:sldId id="257" r:id="rId4"/>
    <p:sldId id="413" r:id="rId5"/>
    <p:sldId id="415" r:id="rId6"/>
    <p:sldId id="367" r:id="rId7"/>
    <p:sldId id="414" r:id="rId8"/>
    <p:sldId id="267" r:id="rId9"/>
    <p:sldId id="421" r:id="rId10"/>
    <p:sldId id="418" r:id="rId11"/>
    <p:sldId id="422" r:id="rId12"/>
    <p:sldId id="420" r:id="rId13"/>
    <p:sldId id="423" r:id="rId14"/>
    <p:sldId id="419" r:id="rId15"/>
    <p:sldId id="424" r:id="rId16"/>
    <p:sldId id="425" r:id="rId17"/>
    <p:sldId id="426" r:id="rId18"/>
    <p:sldId id="410" r:id="rId19"/>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t7CW1jse1yKYFi+Cy6w1sA==" hashData="sE/Iz0A85j7CulywN5Wv0oOLDfNU2+MqwJbWJCEnUq8U0QlOaynkdpz9oRmH29nu6e9X/vq9QVubUHlnfxZAIA=="/>
  <p:extLst>
    <p:ext uri="{EFAFB233-063F-42B5-8137-9DF3F51BA10A}">
      <p15:sldGuideLst xmlns:p15="http://schemas.microsoft.com/office/powerpoint/2012/main">
        <p15:guide id="1" orient="horz" pos="2160" userDrawn="1">
          <p15:clr>
            <a:srgbClr val="A4A3A4"/>
          </p15:clr>
        </p15:guide>
        <p15:guide id="2" pos="1298" userDrawn="1">
          <p15:clr>
            <a:srgbClr val="A4A3A4"/>
          </p15:clr>
        </p15:guide>
        <p15:guide id="3" orient="horz" pos="318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262626"/>
    <a:srgbClr val="C8252C"/>
    <a:srgbClr val="353334"/>
    <a:srgbClr val="768394"/>
    <a:srgbClr val="BFBFBF"/>
    <a:srgbClr val="D9D9D9"/>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p:normalViewPr>
  <p:slideViewPr>
    <p:cSldViewPr snapToGrid="0" showGuides="1">
      <p:cViewPr varScale="1">
        <p:scale>
          <a:sx n="113" d="100"/>
          <a:sy n="113" d="100"/>
        </p:scale>
        <p:origin x="1544" y="176"/>
      </p:cViewPr>
      <p:guideLst>
        <p:guide orient="horz" pos="2160"/>
        <p:guide pos="1298"/>
        <p:guide orient="horz" pos="318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B93316-F058-4D0F-8F81-1BB8614F55E0}" type="datetimeFigureOut">
              <a:rPr lang="zh-CN" altLang="en-US" smtClean="0"/>
              <a:t>2021/2/22</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7A3AE2-E013-47CA-B025-EE49BECDB04B}" type="slidenum">
              <a:rPr lang="zh-CN" altLang="en-US" smtClean="0"/>
              <a:t>‹#›</a:t>
            </a:fld>
            <a:endParaRPr lang="zh-CN" altLang="en-US"/>
          </a:p>
        </p:txBody>
      </p:sp>
    </p:spTree>
    <p:extLst>
      <p:ext uri="{BB962C8B-B14F-4D97-AF65-F5344CB8AC3E}">
        <p14:creationId xmlns:p14="http://schemas.microsoft.com/office/powerpoint/2010/main" val="2648876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C33DA8-0B69-49B1-903C-807367A02778}"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1967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C33DA8-0B69-49B1-903C-807367A02778}"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43873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27C920-FAF1-4735-A148-C9BEEFCD3BF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6273941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62884B5-2E5C-45C3-983D-9EDA86151F0C}" type="datetimeFigureOut">
              <a:rPr lang="zh-CN" altLang="en-US" smtClean="0"/>
              <a:t>2021/2/22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811C492-3AF5-49C3-9EFB-D433BB7CFE96}" type="slidenum">
              <a:rPr lang="zh-CN" altLang="en-US" smtClean="0"/>
              <a:t>‹#›</a:t>
            </a:fld>
            <a:endParaRPr lang="zh-CN" altLang="en-US"/>
          </a:p>
        </p:txBody>
      </p:sp>
    </p:spTree>
    <p:extLst>
      <p:ext uri="{BB962C8B-B14F-4D97-AF65-F5344CB8AC3E}">
        <p14:creationId xmlns:p14="http://schemas.microsoft.com/office/powerpoint/2010/main" val="1863096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2884B5-2E5C-45C3-983D-9EDA86151F0C}" type="datetimeFigureOut">
              <a:rPr lang="zh-CN" altLang="en-US" smtClean="0"/>
              <a:t>2021/2/22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811C492-3AF5-49C3-9EFB-D433BB7CFE96}" type="slidenum">
              <a:rPr lang="zh-CN" altLang="en-US" smtClean="0"/>
              <a:t>‹#›</a:t>
            </a:fld>
            <a:endParaRPr lang="zh-CN" altLang="en-US"/>
          </a:p>
        </p:txBody>
      </p:sp>
    </p:spTree>
    <p:extLst>
      <p:ext uri="{BB962C8B-B14F-4D97-AF65-F5344CB8AC3E}">
        <p14:creationId xmlns:p14="http://schemas.microsoft.com/office/powerpoint/2010/main" val="2646438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62884B5-2E5C-45C3-983D-9EDA86151F0C}" type="datetimeFigureOut">
              <a:rPr lang="zh-CN" altLang="en-US" smtClean="0"/>
              <a:t>2021/2/22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811C492-3AF5-49C3-9EFB-D433BB7CFE96}" type="slidenum">
              <a:rPr lang="zh-CN" altLang="en-US" smtClean="0"/>
              <a:t>‹#›</a:t>
            </a:fld>
            <a:endParaRPr lang="zh-CN" altLang="en-US"/>
          </a:p>
        </p:txBody>
      </p:sp>
    </p:spTree>
    <p:extLst>
      <p:ext uri="{BB962C8B-B14F-4D97-AF65-F5344CB8AC3E}">
        <p14:creationId xmlns:p14="http://schemas.microsoft.com/office/powerpoint/2010/main" val="3246508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62884B5-2E5C-45C3-983D-9EDA86151F0C}" type="datetimeFigureOut">
              <a:rPr lang="zh-CN" altLang="en-US" smtClean="0"/>
              <a:t>2021/2/22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811C492-3AF5-49C3-9EFB-D433BB7CFE96}" type="slidenum">
              <a:rPr lang="zh-CN" altLang="en-US" smtClean="0"/>
              <a:t>‹#›</a:t>
            </a:fld>
            <a:endParaRPr lang="zh-CN" altLang="en-US"/>
          </a:p>
        </p:txBody>
      </p:sp>
    </p:spTree>
    <p:extLst>
      <p:ext uri="{BB962C8B-B14F-4D97-AF65-F5344CB8AC3E}">
        <p14:creationId xmlns:p14="http://schemas.microsoft.com/office/powerpoint/2010/main" val="1740181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62884B5-2E5C-45C3-983D-9EDA86151F0C}" type="datetimeFigureOut">
              <a:rPr lang="zh-CN" altLang="en-US" smtClean="0"/>
              <a:t>2021/2/22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F811C492-3AF5-49C3-9EFB-D433BB7CFE96}" type="slidenum">
              <a:rPr lang="zh-CN" altLang="en-US" smtClean="0"/>
              <a:t>‹#›</a:t>
            </a:fld>
            <a:endParaRPr lang="zh-CN" altLang="en-US"/>
          </a:p>
        </p:txBody>
      </p:sp>
    </p:spTree>
    <p:extLst>
      <p:ext uri="{BB962C8B-B14F-4D97-AF65-F5344CB8AC3E}">
        <p14:creationId xmlns:p14="http://schemas.microsoft.com/office/powerpoint/2010/main" val="2603463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62884B5-2E5C-45C3-983D-9EDA86151F0C}" type="datetimeFigureOut">
              <a:rPr lang="zh-CN" altLang="en-US" smtClean="0"/>
              <a:t>2021/2/22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F811C492-3AF5-49C3-9EFB-D433BB7CFE96}" type="slidenum">
              <a:rPr lang="zh-CN" altLang="en-US" smtClean="0"/>
              <a:t>‹#›</a:t>
            </a:fld>
            <a:endParaRPr lang="zh-CN" altLang="en-US"/>
          </a:p>
        </p:txBody>
      </p:sp>
    </p:spTree>
    <p:extLst>
      <p:ext uri="{BB962C8B-B14F-4D97-AF65-F5344CB8AC3E}">
        <p14:creationId xmlns:p14="http://schemas.microsoft.com/office/powerpoint/2010/main" val="2654954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2884B5-2E5C-45C3-983D-9EDA86151F0C}" type="datetimeFigureOut">
              <a:rPr lang="zh-CN" altLang="en-US" smtClean="0"/>
              <a:t>2021/2/22</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F811C492-3AF5-49C3-9EFB-D433BB7CFE96}" type="slidenum">
              <a:rPr lang="zh-CN" altLang="en-US" smtClean="0"/>
              <a:t>‹#›</a:t>
            </a:fld>
            <a:endParaRPr lang="zh-CN" altLang="en-US"/>
          </a:p>
        </p:txBody>
      </p:sp>
    </p:spTree>
    <p:extLst>
      <p:ext uri="{BB962C8B-B14F-4D97-AF65-F5344CB8AC3E}">
        <p14:creationId xmlns:p14="http://schemas.microsoft.com/office/powerpoint/2010/main" val="3357937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62884B5-2E5C-45C3-983D-9EDA86151F0C}" type="datetimeFigureOut">
              <a:rPr lang="zh-CN" altLang="en-US" smtClean="0"/>
              <a:t>2021/2/22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811C492-3AF5-49C3-9EFB-D433BB7CFE96}" type="slidenum">
              <a:rPr lang="zh-CN" altLang="en-US" smtClean="0"/>
              <a:t>‹#›</a:t>
            </a:fld>
            <a:endParaRPr lang="zh-CN" altLang="en-US"/>
          </a:p>
        </p:txBody>
      </p:sp>
    </p:spTree>
    <p:extLst>
      <p:ext uri="{BB962C8B-B14F-4D97-AF65-F5344CB8AC3E}">
        <p14:creationId xmlns:p14="http://schemas.microsoft.com/office/powerpoint/2010/main" val="1139699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62884B5-2E5C-45C3-983D-9EDA86151F0C}" type="datetimeFigureOut">
              <a:rPr lang="zh-CN" altLang="en-US" smtClean="0"/>
              <a:t>2021/2/22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811C492-3AF5-49C3-9EFB-D433BB7CFE96}" type="slidenum">
              <a:rPr lang="zh-CN" altLang="en-US" smtClean="0"/>
              <a:t>‹#›</a:t>
            </a:fld>
            <a:endParaRPr lang="zh-CN" altLang="en-US"/>
          </a:p>
        </p:txBody>
      </p:sp>
    </p:spTree>
    <p:extLst>
      <p:ext uri="{BB962C8B-B14F-4D97-AF65-F5344CB8AC3E}">
        <p14:creationId xmlns:p14="http://schemas.microsoft.com/office/powerpoint/2010/main" val="2128569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2884B5-2E5C-45C3-983D-9EDA86151F0C}" type="datetimeFigureOut">
              <a:rPr lang="zh-CN" altLang="en-US" smtClean="0"/>
              <a:t>2021/2/22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811C492-3AF5-49C3-9EFB-D433BB7CFE96}" type="slidenum">
              <a:rPr lang="zh-CN" altLang="en-US" smtClean="0"/>
              <a:t>‹#›</a:t>
            </a:fld>
            <a:endParaRPr lang="zh-CN" altLang="en-US"/>
          </a:p>
        </p:txBody>
      </p:sp>
    </p:spTree>
    <p:extLst>
      <p:ext uri="{BB962C8B-B14F-4D97-AF65-F5344CB8AC3E}">
        <p14:creationId xmlns:p14="http://schemas.microsoft.com/office/powerpoint/2010/main" val="2563296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2884B5-2E5C-45C3-983D-9EDA86151F0C}" type="datetimeFigureOut">
              <a:rPr lang="zh-CN" altLang="en-US" smtClean="0"/>
              <a:t>2021/2/22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811C492-3AF5-49C3-9EFB-D433BB7CFE96}" type="slidenum">
              <a:rPr lang="zh-CN" altLang="en-US" smtClean="0"/>
              <a:t>‹#›</a:t>
            </a:fld>
            <a:endParaRPr lang="zh-CN" altLang="en-US"/>
          </a:p>
        </p:txBody>
      </p:sp>
    </p:spTree>
    <p:extLst>
      <p:ext uri="{BB962C8B-B14F-4D97-AF65-F5344CB8AC3E}">
        <p14:creationId xmlns:p14="http://schemas.microsoft.com/office/powerpoint/2010/main" val="4296826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a:srcRect b="10095"/>
          <a:stretch/>
        </p:blipFill>
        <p:spPr>
          <a:xfrm>
            <a:off x="0" y="0"/>
            <a:ext cx="9144000" cy="6858000"/>
          </a:xfrm>
          <a:prstGeom prst="rect">
            <a:avLst/>
          </a:prstGeom>
        </p:spPr>
      </p:pic>
      <p:pic>
        <p:nvPicPr>
          <p:cNvPr id="4" name="图片 3"/>
          <p:cNvPicPr>
            <a:picLocks noChangeAspect="1"/>
          </p:cNvPicPr>
          <p:nvPr userDrawn="1"/>
        </p:nvPicPr>
        <p:blipFill>
          <a:blip r:embed="rId3"/>
          <a:stretch>
            <a:fillRect/>
          </a:stretch>
        </p:blipFill>
        <p:spPr>
          <a:xfrm>
            <a:off x="365396" y="1000481"/>
            <a:ext cx="8413209" cy="5809992"/>
          </a:xfrm>
          <a:prstGeom prst="rect">
            <a:avLst/>
          </a:prstGeom>
        </p:spPr>
      </p:pic>
      <p:sp>
        <p:nvSpPr>
          <p:cNvPr id="5" name="矩形 4"/>
          <p:cNvSpPr/>
          <p:nvPr userDrawn="1"/>
        </p:nvSpPr>
        <p:spPr>
          <a:xfrm>
            <a:off x="236719" y="412070"/>
            <a:ext cx="822818" cy="2156958"/>
          </a:xfrm>
          <a:prstGeom prst="rect">
            <a:avLst/>
          </a:prstGeom>
          <a:ln>
            <a:noFill/>
          </a:ln>
          <a:effectLst>
            <a:outerShdw blurRad="190500" dist="127000" dir="5400000" algn="t"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350"/>
          </a:p>
        </p:txBody>
      </p:sp>
      <p:grpSp>
        <p:nvGrpSpPr>
          <p:cNvPr id="6" name="组合 5"/>
          <p:cNvGrpSpPr/>
          <p:nvPr userDrawn="1"/>
        </p:nvGrpSpPr>
        <p:grpSpPr>
          <a:xfrm>
            <a:off x="271787" y="651611"/>
            <a:ext cx="781258" cy="1646205"/>
            <a:chOff x="320472" y="689710"/>
            <a:chExt cx="1041677" cy="1646205"/>
          </a:xfrm>
        </p:grpSpPr>
        <p:sp>
          <p:nvSpPr>
            <p:cNvPr id="7" name="文本框 6"/>
            <p:cNvSpPr txBox="1"/>
            <p:nvPr/>
          </p:nvSpPr>
          <p:spPr>
            <a:xfrm rot="5400000">
              <a:off x="607775" y="828530"/>
              <a:ext cx="893193" cy="615554"/>
            </a:xfrm>
            <a:prstGeom prst="rect">
              <a:avLst/>
            </a:prstGeom>
            <a:noFill/>
          </p:spPr>
          <p:txBody>
            <a:bodyPr wrap="none" rtlCol="0">
              <a:spAutoFit/>
              <a:scene3d>
                <a:camera prst="orthographicFront"/>
                <a:lightRig rig="threePt" dir="t"/>
              </a:scene3d>
              <a:sp3d contourW="12700"/>
            </a:bodyPr>
            <a:lstStyle/>
            <a:p>
              <a:pPr algn="ctr"/>
              <a:r>
                <a:rPr lang="en-US" altLang="zh-CN" sz="2400" b="1" dirty="0">
                  <a:solidFill>
                    <a:schemeClr val="bg1"/>
                  </a:solidFill>
                  <a:latin typeface="Century Gothic" panose="020B0502020202020204" pitchFamily="34" charset="0"/>
                </a:rPr>
                <a:t>PART</a:t>
              </a:r>
              <a:endParaRPr lang="zh-CN" altLang="en-US" sz="2400" b="1" dirty="0">
                <a:solidFill>
                  <a:schemeClr val="bg1"/>
                </a:solidFill>
                <a:latin typeface="Century Gothic" panose="020B0502020202020204" pitchFamily="34" charset="0"/>
              </a:endParaRPr>
            </a:p>
          </p:txBody>
        </p:sp>
        <p:sp>
          <p:nvSpPr>
            <p:cNvPr id="8" name="文本框 7"/>
            <p:cNvSpPr txBox="1"/>
            <p:nvPr/>
          </p:nvSpPr>
          <p:spPr>
            <a:xfrm rot="5400000">
              <a:off x="212911" y="1612800"/>
              <a:ext cx="830676" cy="615553"/>
            </a:xfrm>
            <a:prstGeom prst="rect">
              <a:avLst/>
            </a:prstGeom>
            <a:noFill/>
          </p:spPr>
          <p:txBody>
            <a:bodyPr wrap="none" rtlCol="0">
              <a:spAutoFit/>
              <a:scene3d>
                <a:camera prst="orthographicFront"/>
                <a:lightRig rig="threePt" dir="t"/>
              </a:scene3d>
              <a:sp3d contourW="12700"/>
            </a:bodyPr>
            <a:lstStyle/>
            <a:p>
              <a:pPr algn="r"/>
              <a:r>
                <a:rPr lang="en-US" altLang="zh-CN" sz="2400" b="1" dirty="0">
                  <a:solidFill>
                    <a:schemeClr val="bg1"/>
                  </a:solidFill>
                  <a:latin typeface="Century Gothic" panose="020B0502020202020204" pitchFamily="34" charset="0"/>
                </a:rPr>
                <a:t>ONE</a:t>
              </a:r>
              <a:endParaRPr lang="zh-CN" altLang="en-US" sz="2400" b="1" dirty="0">
                <a:solidFill>
                  <a:schemeClr val="bg1"/>
                </a:solidFill>
                <a:latin typeface="Century Gothic" panose="020B0502020202020204" pitchFamily="34" charset="0"/>
              </a:endParaRPr>
            </a:p>
          </p:txBody>
        </p:sp>
      </p:grpSp>
      <p:sp>
        <p:nvSpPr>
          <p:cNvPr id="11" name="矩形 10"/>
          <p:cNvSpPr/>
          <p:nvPr userDrawn="1"/>
        </p:nvSpPr>
        <p:spPr>
          <a:xfrm rot="5400000">
            <a:off x="8134862" y="5921505"/>
            <a:ext cx="525204" cy="774441"/>
          </a:xfrm>
          <a:prstGeom prst="rect">
            <a:avLst/>
          </a:prstGeom>
          <a:ln>
            <a:noFill/>
          </a:ln>
          <a:effectLst>
            <a:outerShdw blurRad="406400" dist="63500" dir="5400000" algn="t" rotWithShape="0">
              <a:prstClr val="black">
                <a:alpha val="6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12" name="文本框 11"/>
          <p:cNvSpPr txBox="1"/>
          <p:nvPr userDrawn="1"/>
        </p:nvSpPr>
        <p:spPr>
          <a:xfrm>
            <a:off x="7981959" y="6139449"/>
            <a:ext cx="831087" cy="276999"/>
          </a:xfrm>
          <a:prstGeom prst="rect">
            <a:avLst/>
          </a:prstGeom>
          <a:noFill/>
        </p:spPr>
        <p:txBody>
          <a:bodyPr wrap="square" rtlCol="0">
            <a:spAutoFit/>
            <a:scene3d>
              <a:camera prst="orthographicFront"/>
              <a:lightRig rig="threePt" dir="t"/>
            </a:scene3d>
            <a:sp3d contourW="12700"/>
          </a:bodyPr>
          <a:lstStyle/>
          <a:p>
            <a:pPr algn="ctr"/>
            <a:r>
              <a:rPr lang="en-US" altLang="zh-CN" sz="1200" i="1" dirty="0">
                <a:solidFill>
                  <a:schemeClr val="bg1"/>
                </a:solidFill>
                <a:latin typeface="Century Gothic" panose="020B0502020202020204" pitchFamily="34" charset="0"/>
              </a:rPr>
              <a:t>&lt; 01 &gt;</a:t>
            </a:r>
            <a:endParaRPr lang="zh-CN" altLang="en-US" sz="1200" i="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62688008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6" name="Slide Number Placeholder 5"/>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40154485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2174636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9" name="Picture Placeholder 8"/>
          <p:cNvSpPr>
            <a:spLocks noGrp="1"/>
          </p:cNvSpPr>
          <p:nvPr>
            <p:ph type="pic" sz="quarter" idx="23"/>
          </p:nvPr>
        </p:nvSpPr>
        <p:spPr>
          <a:xfrm>
            <a:off x="5017334" y="1290667"/>
            <a:ext cx="3531376" cy="4255450"/>
          </a:xfrm>
          <a:custGeom>
            <a:avLst/>
            <a:gdLst>
              <a:gd name="connsiteX0" fmla="*/ 4708501 w 4708501"/>
              <a:gd name="connsiteY0" fmla="*/ 0 h 4255450"/>
              <a:gd name="connsiteX1" fmla="*/ 1553320 w 4708501"/>
              <a:gd name="connsiteY1" fmla="*/ 4255450 h 4255450"/>
              <a:gd name="connsiteX2" fmla="*/ 0 w 4708501"/>
              <a:gd name="connsiteY2" fmla="*/ 3608233 h 4255450"/>
              <a:gd name="connsiteX3" fmla="*/ 2621227 w 4708501"/>
              <a:gd name="connsiteY3" fmla="*/ 97083 h 4255450"/>
            </a:gdLst>
            <a:ahLst/>
            <a:cxnLst>
              <a:cxn ang="0">
                <a:pos x="connsiteX0" y="connsiteY0"/>
              </a:cxn>
              <a:cxn ang="0">
                <a:pos x="connsiteX1" y="connsiteY1"/>
              </a:cxn>
              <a:cxn ang="0">
                <a:pos x="connsiteX2" y="connsiteY2"/>
              </a:cxn>
              <a:cxn ang="0">
                <a:pos x="connsiteX3" y="connsiteY3"/>
              </a:cxn>
            </a:cxnLst>
            <a:rect l="l" t="t" r="r" b="b"/>
            <a:pathLst>
              <a:path w="4708501" h="4255450">
                <a:moveTo>
                  <a:pt x="4708501" y="0"/>
                </a:moveTo>
                <a:lnTo>
                  <a:pt x="1553320" y="4255450"/>
                </a:lnTo>
                <a:lnTo>
                  <a:pt x="0" y="3608233"/>
                </a:lnTo>
                <a:lnTo>
                  <a:pt x="2621227" y="97083"/>
                </a:lnTo>
                <a:close/>
              </a:path>
            </a:pathLst>
          </a:custGeom>
        </p:spPr>
        <p:txBody>
          <a:bodyPr wrap="square">
            <a:noAutofit/>
          </a:bodyPr>
          <a:lstStyle>
            <a:lvl1pPr marL="0" indent="0">
              <a:buNone/>
              <a:defRPr sz="1500">
                <a:solidFill>
                  <a:schemeClr val="bg1">
                    <a:lumMod val="65000"/>
                  </a:schemeClr>
                </a:solidFill>
              </a:defRPr>
            </a:lvl1pPr>
          </a:lstStyle>
          <a:p>
            <a:endParaRPr lang="en-US" dirty="0"/>
          </a:p>
        </p:txBody>
      </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18876055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Picture Placeholder 5"/>
          <p:cNvSpPr>
            <a:spLocks noGrp="1"/>
          </p:cNvSpPr>
          <p:nvPr>
            <p:ph type="pic" sz="quarter" idx="23"/>
          </p:nvPr>
        </p:nvSpPr>
        <p:spPr>
          <a:xfrm>
            <a:off x="0" y="0"/>
            <a:ext cx="9144000" cy="4559092"/>
          </a:xfrm>
        </p:spPr>
        <p:txBody>
          <a:bodyPr>
            <a:normAutofit/>
          </a:bodyPr>
          <a:lstStyle>
            <a:lvl1pPr marL="0" indent="0">
              <a:buNone/>
              <a:defRPr sz="1500">
                <a:solidFill>
                  <a:schemeClr val="bg1">
                    <a:lumMod val="65000"/>
                  </a:schemeClr>
                </a:solidFill>
              </a:defRPr>
            </a:lvl1pPr>
          </a:lstStyle>
          <a:p>
            <a:endParaRPr lang="en-US" dirty="0"/>
          </a:p>
        </p:txBody>
      </p:sp>
      <p:sp>
        <p:nvSpPr>
          <p:cNvPr id="10" name="Picture Placeholder 9"/>
          <p:cNvSpPr>
            <a:spLocks noGrp="1"/>
          </p:cNvSpPr>
          <p:nvPr>
            <p:ph type="pic" sz="quarter" idx="24"/>
          </p:nvPr>
        </p:nvSpPr>
        <p:spPr>
          <a:xfrm>
            <a:off x="4199449" y="660544"/>
            <a:ext cx="3429330" cy="3581745"/>
          </a:xfrm>
          <a:custGeom>
            <a:avLst/>
            <a:gdLst>
              <a:gd name="connsiteX0" fmla="*/ 4572440 w 4572440"/>
              <a:gd name="connsiteY0" fmla="*/ 0 h 3581745"/>
              <a:gd name="connsiteX1" fmla="*/ 4369221 w 4572440"/>
              <a:gd name="connsiteY1" fmla="*/ 3175306 h 3581745"/>
              <a:gd name="connsiteX2" fmla="*/ 0 w 4572440"/>
              <a:gd name="connsiteY2" fmla="*/ 3581745 h 3581745"/>
              <a:gd name="connsiteX3" fmla="*/ 292128 w 4572440"/>
              <a:gd name="connsiteY3" fmla="*/ 1054202 h 3581745"/>
            </a:gdLst>
            <a:ahLst/>
            <a:cxnLst>
              <a:cxn ang="0">
                <a:pos x="connsiteX0" y="connsiteY0"/>
              </a:cxn>
              <a:cxn ang="0">
                <a:pos x="connsiteX1" y="connsiteY1"/>
              </a:cxn>
              <a:cxn ang="0">
                <a:pos x="connsiteX2" y="connsiteY2"/>
              </a:cxn>
              <a:cxn ang="0">
                <a:pos x="connsiteX3" y="connsiteY3"/>
              </a:cxn>
            </a:cxnLst>
            <a:rect l="l" t="t" r="r" b="b"/>
            <a:pathLst>
              <a:path w="4572440" h="3581745">
                <a:moveTo>
                  <a:pt x="4572440" y="0"/>
                </a:moveTo>
                <a:lnTo>
                  <a:pt x="4369221" y="3175306"/>
                </a:lnTo>
                <a:lnTo>
                  <a:pt x="0" y="3581745"/>
                </a:lnTo>
                <a:lnTo>
                  <a:pt x="292128" y="1054202"/>
                </a:lnTo>
                <a:close/>
              </a:path>
            </a:pathLst>
          </a:custGeom>
          <a:solidFill>
            <a:schemeClr val="bg1">
              <a:lumMod val="95000"/>
            </a:schemeClr>
          </a:solidFill>
        </p:spPr>
        <p:txBody>
          <a:bodyPr wrap="square">
            <a:noAutofit/>
          </a:bodyPr>
          <a:lstStyle>
            <a:lvl1pPr marL="0" indent="0">
              <a:buNone/>
              <a:defRPr sz="1500">
                <a:solidFill>
                  <a:schemeClr val="bg1">
                    <a:lumMod val="65000"/>
                  </a:schemeClr>
                </a:solidFill>
              </a:defRPr>
            </a:lvl1pPr>
          </a:lstStyle>
          <a:p>
            <a:endParaRPr lang="en-US" dirty="0"/>
          </a:p>
        </p:txBody>
      </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14056839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6583221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12964688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12513993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8_Title Only">
    <p:spTree>
      <p:nvGrpSpPr>
        <p:cNvPr id="1" name=""/>
        <p:cNvGrpSpPr/>
        <p:nvPr/>
      </p:nvGrpSpPr>
      <p:grpSpPr>
        <a:xfrm>
          <a:off x="0" y="0"/>
          <a:ext cx="0" cy="0"/>
          <a:chOff x="0" y="0"/>
          <a:chExt cx="0" cy="0"/>
        </a:xfrm>
      </p:grpSpPr>
      <p:sp>
        <p:nvSpPr>
          <p:cNvPr id="7" name="Picture Placeholder 6"/>
          <p:cNvSpPr>
            <a:spLocks noGrp="1"/>
          </p:cNvSpPr>
          <p:nvPr>
            <p:ph type="pic" sz="quarter" idx="23"/>
          </p:nvPr>
        </p:nvSpPr>
        <p:spPr>
          <a:xfrm>
            <a:off x="0" y="2268666"/>
            <a:ext cx="9144000" cy="3816047"/>
          </a:xfrm>
          <a:custGeom>
            <a:avLst/>
            <a:gdLst>
              <a:gd name="connsiteX0" fmla="*/ 12192000 w 12192000"/>
              <a:gd name="connsiteY0" fmla="*/ 0 h 3816047"/>
              <a:gd name="connsiteX1" fmla="*/ 12192000 w 12192000"/>
              <a:gd name="connsiteY1" fmla="*/ 3816047 h 3816047"/>
              <a:gd name="connsiteX2" fmla="*/ 0 w 12192000"/>
              <a:gd name="connsiteY2" fmla="*/ 3816047 h 3816047"/>
              <a:gd name="connsiteX3" fmla="*/ 0 w 12192000"/>
              <a:gd name="connsiteY3" fmla="*/ 1904351 h 3816047"/>
              <a:gd name="connsiteX4" fmla="*/ 1569155 w 12192000"/>
              <a:gd name="connsiteY4" fmla="*/ 1192948 h 3816047"/>
              <a:gd name="connsiteX5" fmla="*/ 3646311 w 12192000"/>
              <a:gd name="connsiteY5" fmla="*/ 1196751 h 3816047"/>
              <a:gd name="connsiteX6" fmla="*/ 5926667 w 12192000"/>
              <a:gd name="connsiteY6" fmla="*/ 654222 h 3816047"/>
              <a:gd name="connsiteX7" fmla="*/ 8229600 w 12192000"/>
              <a:gd name="connsiteY7" fmla="*/ 948396 h 3816047"/>
              <a:gd name="connsiteX8" fmla="*/ 10103556 w 12192000"/>
              <a:gd name="connsiteY8" fmla="*/ 732501 h 3816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3816047">
                <a:moveTo>
                  <a:pt x="12192000" y="0"/>
                </a:moveTo>
                <a:lnTo>
                  <a:pt x="12192000" y="3816047"/>
                </a:lnTo>
                <a:lnTo>
                  <a:pt x="0" y="3816047"/>
                </a:lnTo>
                <a:lnTo>
                  <a:pt x="0" y="1904351"/>
                </a:lnTo>
                <a:lnTo>
                  <a:pt x="1569155" y="1192948"/>
                </a:lnTo>
                <a:lnTo>
                  <a:pt x="3646311" y="1196751"/>
                </a:lnTo>
                <a:lnTo>
                  <a:pt x="5926667" y="654222"/>
                </a:lnTo>
                <a:lnTo>
                  <a:pt x="8229600" y="948396"/>
                </a:lnTo>
                <a:lnTo>
                  <a:pt x="10103556" y="732501"/>
                </a:lnTo>
                <a:close/>
              </a:path>
            </a:pathLst>
          </a:custGeom>
        </p:spPr>
        <p:txBody>
          <a:bodyPr wrap="square">
            <a:noAutofit/>
          </a:bodyPr>
          <a:lstStyle>
            <a:lvl1pPr marL="0" indent="0">
              <a:buNone/>
              <a:defRPr sz="1500">
                <a:solidFill>
                  <a:schemeClr val="bg1">
                    <a:lumMod val="65000"/>
                  </a:schemeClr>
                </a:solidFill>
              </a:defRPr>
            </a:lvl1pPr>
          </a:lstStyle>
          <a:p>
            <a:endParaRPr lang="en-US" dirty="0"/>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16897082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5_Title Only">
    <p:spTree>
      <p:nvGrpSpPr>
        <p:cNvPr id="1" name=""/>
        <p:cNvGrpSpPr/>
        <p:nvPr/>
      </p:nvGrpSpPr>
      <p:grpSpPr>
        <a:xfrm>
          <a:off x="0" y="0"/>
          <a:ext cx="0" cy="0"/>
          <a:chOff x="0" y="0"/>
          <a:chExt cx="0" cy="0"/>
        </a:xfrm>
      </p:grpSpPr>
      <p:sp>
        <p:nvSpPr>
          <p:cNvPr id="6" name="Picture Placeholder 5"/>
          <p:cNvSpPr>
            <a:spLocks noGrp="1"/>
          </p:cNvSpPr>
          <p:nvPr>
            <p:ph type="pic" sz="quarter" idx="23"/>
          </p:nvPr>
        </p:nvSpPr>
        <p:spPr>
          <a:xfrm>
            <a:off x="678677" y="1936998"/>
            <a:ext cx="8234705" cy="2565926"/>
          </a:xfrm>
        </p:spPr>
        <p:txBody>
          <a:bodyPr>
            <a:normAutofit/>
          </a:bodyPr>
          <a:lstStyle>
            <a:lvl1pPr marL="0" indent="0">
              <a:buNone/>
              <a:defRPr sz="1500">
                <a:solidFill>
                  <a:schemeClr val="bg1">
                    <a:lumMod val="65000"/>
                  </a:schemeClr>
                </a:solidFill>
              </a:defRPr>
            </a:lvl1pPr>
          </a:lstStyle>
          <a:p>
            <a:endParaRPr lang="en-US" dirty="0"/>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17568607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4_Title Only">
    <p:spTree>
      <p:nvGrpSpPr>
        <p:cNvPr id="1" name=""/>
        <p:cNvGrpSpPr/>
        <p:nvPr/>
      </p:nvGrpSpPr>
      <p:grpSpPr>
        <a:xfrm>
          <a:off x="0" y="0"/>
          <a:ext cx="0" cy="0"/>
          <a:chOff x="0" y="0"/>
          <a:chExt cx="0" cy="0"/>
        </a:xfrm>
      </p:grpSpPr>
      <p:sp>
        <p:nvSpPr>
          <p:cNvPr id="19" name="Picture Placeholder 18"/>
          <p:cNvSpPr>
            <a:spLocks noGrp="1"/>
          </p:cNvSpPr>
          <p:nvPr>
            <p:ph type="pic" sz="quarter" idx="27"/>
          </p:nvPr>
        </p:nvSpPr>
        <p:spPr>
          <a:xfrm>
            <a:off x="3820555" y="0"/>
            <a:ext cx="5323445" cy="6900408"/>
          </a:xfrm>
          <a:custGeom>
            <a:avLst/>
            <a:gdLst>
              <a:gd name="connsiteX0" fmla="*/ 4633040 w 7097926"/>
              <a:gd name="connsiteY0" fmla="*/ 0 h 6900408"/>
              <a:gd name="connsiteX1" fmla="*/ 7097926 w 7097926"/>
              <a:gd name="connsiteY1" fmla="*/ 0 h 6900408"/>
              <a:gd name="connsiteX2" fmla="*/ 2462586 w 7097926"/>
              <a:gd name="connsiteY2" fmla="*/ 6900408 h 6900408"/>
              <a:gd name="connsiteX3" fmla="*/ 0 w 7097926"/>
              <a:gd name="connsiteY3" fmla="*/ 6900408 h 6900408"/>
            </a:gdLst>
            <a:ahLst/>
            <a:cxnLst>
              <a:cxn ang="0">
                <a:pos x="connsiteX0" y="connsiteY0"/>
              </a:cxn>
              <a:cxn ang="0">
                <a:pos x="connsiteX1" y="connsiteY1"/>
              </a:cxn>
              <a:cxn ang="0">
                <a:pos x="connsiteX2" y="connsiteY2"/>
              </a:cxn>
              <a:cxn ang="0">
                <a:pos x="connsiteX3" y="connsiteY3"/>
              </a:cxn>
            </a:cxnLst>
            <a:rect l="l" t="t" r="r" b="b"/>
            <a:pathLst>
              <a:path w="7097926" h="6900408">
                <a:moveTo>
                  <a:pt x="4633040" y="0"/>
                </a:moveTo>
                <a:lnTo>
                  <a:pt x="7097926" y="0"/>
                </a:lnTo>
                <a:lnTo>
                  <a:pt x="2462586" y="6900408"/>
                </a:lnTo>
                <a:lnTo>
                  <a:pt x="0" y="6900408"/>
                </a:lnTo>
                <a:close/>
              </a:path>
            </a:pathLst>
          </a:custGeom>
          <a:solidFill>
            <a:schemeClr val="bg1">
              <a:lumMod val="85000"/>
            </a:schemeClr>
          </a:solidFill>
        </p:spPr>
        <p:txBody>
          <a:bodyPr wrap="square">
            <a:noAutofit/>
          </a:bodyPr>
          <a:lstStyle>
            <a:lvl1pPr marL="0" indent="0">
              <a:buNone/>
              <a:defRPr sz="1500">
                <a:solidFill>
                  <a:schemeClr val="bg1">
                    <a:lumMod val="65000"/>
                  </a:schemeClr>
                </a:solidFill>
              </a:defRPr>
            </a:lvl1pPr>
          </a:lstStyle>
          <a:p>
            <a:endParaRPr lang="en-US" dirty="0"/>
          </a:p>
        </p:txBody>
      </p:sp>
      <p:sp>
        <p:nvSpPr>
          <p:cNvPr id="11" name="Picture Placeholder 5"/>
          <p:cNvSpPr>
            <a:spLocks noGrp="1"/>
          </p:cNvSpPr>
          <p:nvPr>
            <p:ph type="pic" sz="quarter" idx="23"/>
          </p:nvPr>
        </p:nvSpPr>
        <p:spPr>
          <a:xfrm>
            <a:off x="0" y="0"/>
            <a:ext cx="9144000" cy="6858000"/>
          </a:xfrm>
        </p:spPr>
        <p:txBody>
          <a:bodyPr>
            <a:normAutofit/>
          </a:bodyPr>
          <a:lstStyle>
            <a:lvl1pPr marL="0" indent="0">
              <a:buNone/>
              <a:defRPr sz="1500">
                <a:solidFill>
                  <a:schemeClr val="bg1">
                    <a:lumMod val="65000"/>
                  </a:schemeClr>
                </a:solidFill>
              </a:defRPr>
            </a:lvl1pPr>
          </a:lstStyle>
          <a:p>
            <a:endParaRPr lang="en-US" dirty="0"/>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10" name="AutoShape 13"/>
          <p:cNvSpPr>
            <a:spLocks/>
          </p:cNvSpPr>
          <p:nvPr userDrawn="1"/>
        </p:nvSpPr>
        <p:spPr bwMode="auto">
          <a:xfrm>
            <a:off x="3283551" y="3770376"/>
            <a:ext cx="2069167" cy="1794393"/>
          </a:xfrm>
          <a:custGeom>
            <a:avLst/>
            <a:gdLst/>
            <a:ahLst/>
            <a:cxnLst/>
            <a:rect l="0" t="0" r="r" b="b"/>
            <a:pathLst>
              <a:path w="21600" h="21600">
                <a:moveTo>
                  <a:pt x="9416" y="0"/>
                </a:moveTo>
                <a:lnTo>
                  <a:pt x="21600" y="0"/>
                </a:lnTo>
                <a:lnTo>
                  <a:pt x="12177" y="21600"/>
                </a:lnTo>
                <a:lnTo>
                  <a:pt x="0" y="21600"/>
                </a:lnTo>
                <a:lnTo>
                  <a:pt x="9416" y="0"/>
                </a:lnTo>
                <a:close/>
                <a:moveTo>
                  <a:pt x="9416" y="0"/>
                </a:moveTo>
              </a:path>
            </a:pathLst>
          </a:custGeom>
          <a:solidFill>
            <a:schemeClr val="accent1"/>
          </a:solidFill>
          <a:ln>
            <a:noFill/>
          </a:ln>
          <a:extLst/>
        </p:spPr>
        <p:txBody>
          <a:bodyPr lIns="0" tIns="0" rIns="0" bIns="0"/>
          <a:lstStyle/>
          <a:p>
            <a:endParaRPr lang="en-US" sz="1350"/>
          </a:p>
        </p:txBody>
      </p:sp>
      <p:sp>
        <p:nvSpPr>
          <p:cNvPr id="13" name="Picture Placeholder 12"/>
          <p:cNvSpPr>
            <a:spLocks noGrp="1"/>
          </p:cNvSpPr>
          <p:nvPr>
            <p:ph type="pic" sz="quarter" idx="24"/>
          </p:nvPr>
        </p:nvSpPr>
        <p:spPr>
          <a:xfrm>
            <a:off x="2776415" y="2007044"/>
            <a:ext cx="2251354" cy="2453054"/>
          </a:xfrm>
          <a:custGeom>
            <a:avLst/>
            <a:gdLst>
              <a:gd name="connsiteX0" fmla="*/ 1649325 w 3001805"/>
              <a:gd name="connsiteY0" fmla="*/ 0 h 2453054"/>
              <a:gd name="connsiteX1" fmla="*/ 3001805 w 3001805"/>
              <a:gd name="connsiteY1" fmla="*/ 0 h 2453054"/>
              <a:gd name="connsiteX2" fmla="*/ 1351785 w 3001805"/>
              <a:gd name="connsiteY2" fmla="*/ 2453054 h 2453054"/>
              <a:gd name="connsiteX3" fmla="*/ 0 w 3001805"/>
              <a:gd name="connsiteY3" fmla="*/ 2453054 h 2453054"/>
            </a:gdLst>
            <a:ahLst/>
            <a:cxnLst>
              <a:cxn ang="0">
                <a:pos x="connsiteX0" y="connsiteY0"/>
              </a:cxn>
              <a:cxn ang="0">
                <a:pos x="connsiteX1" y="connsiteY1"/>
              </a:cxn>
              <a:cxn ang="0">
                <a:pos x="connsiteX2" y="connsiteY2"/>
              </a:cxn>
              <a:cxn ang="0">
                <a:pos x="connsiteX3" y="connsiteY3"/>
              </a:cxn>
            </a:cxnLst>
            <a:rect l="l" t="t" r="r" b="b"/>
            <a:pathLst>
              <a:path w="3001805" h="2453054">
                <a:moveTo>
                  <a:pt x="1649325" y="0"/>
                </a:moveTo>
                <a:lnTo>
                  <a:pt x="3001805" y="0"/>
                </a:lnTo>
                <a:lnTo>
                  <a:pt x="1351785" y="2453054"/>
                </a:lnTo>
                <a:lnTo>
                  <a:pt x="0" y="2453054"/>
                </a:lnTo>
                <a:close/>
              </a:path>
            </a:pathLst>
          </a:custGeom>
          <a:solidFill>
            <a:schemeClr val="bg1">
              <a:lumMod val="85000"/>
            </a:schemeClr>
          </a:solidFill>
        </p:spPr>
        <p:txBody>
          <a:bodyPr wrap="square">
            <a:noAutofit/>
          </a:bodyPr>
          <a:lstStyle>
            <a:lvl1pPr marL="0" indent="0">
              <a:buNone/>
              <a:defRPr sz="1500">
                <a:solidFill>
                  <a:schemeClr val="bg1">
                    <a:lumMod val="65000"/>
                  </a:schemeClr>
                </a:solidFill>
              </a:defRPr>
            </a:lvl1pPr>
          </a:lstStyle>
          <a:p>
            <a:endParaRPr lang="en-US" dirty="0"/>
          </a:p>
        </p:txBody>
      </p:sp>
      <p:sp>
        <p:nvSpPr>
          <p:cNvPr id="15" name="Picture Placeholder 14"/>
          <p:cNvSpPr>
            <a:spLocks noGrp="1"/>
          </p:cNvSpPr>
          <p:nvPr>
            <p:ph type="pic" sz="quarter" idx="25"/>
          </p:nvPr>
        </p:nvSpPr>
        <p:spPr>
          <a:xfrm>
            <a:off x="4207628" y="904765"/>
            <a:ext cx="2590043" cy="2822605"/>
          </a:xfrm>
          <a:custGeom>
            <a:avLst/>
            <a:gdLst>
              <a:gd name="connsiteX0" fmla="*/ 1897446 w 3453390"/>
              <a:gd name="connsiteY0" fmla="*/ 0 h 2822605"/>
              <a:gd name="connsiteX1" fmla="*/ 3453390 w 3453390"/>
              <a:gd name="connsiteY1" fmla="*/ 0 h 2822605"/>
              <a:gd name="connsiteX2" fmla="*/ 1555145 w 3453390"/>
              <a:gd name="connsiteY2" fmla="*/ 2822605 h 2822605"/>
              <a:gd name="connsiteX3" fmla="*/ 0 w 3453390"/>
              <a:gd name="connsiteY3" fmla="*/ 2822605 h 2822605"/>
            </a:gdLst>
            <a:ahLst/>
            <a:cxnLst>
              <a:cxn ang="0">
                <a:pos x="connsiteX0" y="connsiteY0"/>
              </a:cxn>
              <a:cxn ang="0">
                <a:pos x="connsiteX1" y="connsiteY1"/>
              </a:cxn>
              <a:cxn ang="0">
                <a:pos x="connsiteX2" y="connsiteY2"/>
              </a:cxn>
              <a:cxn ang="0">
                <a:pos x="connsiteX3" y="connsiteY3"/>
              </a:cxn>
            </a:cxnLst>
            <a:rect l="l" t="t" r="r" b="b"/>
            <a:pathLst>
              <a:path w="3453390" h="2822605">
                <a:moveTo>
                  <a:pt x="1897446" y="0"/>
                </a:moveTo>
                <a:lnTo>
                  <a:pt x="3453390" y="0"/>
                </a:lnTo>
                <a:lnTo>
                  <a:pt x="1555145" y="2822605"/>
                </a:lnTo>
                <a:lnTo>
                  <a:pt x="0" y="2822605"/>
                </a:lnTo>
                <a:close/>
              </a:path>
            </a:pathLst>
          </a:custGeom>
          <a:solidFill>
            <a:schemeClr val="bg1">
              <a:lumMod val="85000"/>
            </a:schemeClr>
          </a:solidFill>
        </p:spPr>
        <p:txBody>
          <a:bodyPr wrap="square">
            <a:noAutofit/>
          </a:bodyPr>
          <a:lstStyle>
            <a:lvl1pPr marL="0" indent="0">
              <a:buNone/>
              <a:defRPr sz="1500">
                <a:solidFill>
                  <a:schemeClr val="bg1">
                    <a:lumMod val="65000"/>
                  </a:schemeClr>
                </a:solidFill>
              </a:defRPr>
            </a:lvl1pPr>
          </a:lstStyle>
          <a:p>
            <a:endParaRPr lang="en-US" dirty="0"/>
          </a:p>
        </p:txBody>
      </p:sp>
      <p:sp>
        <p:nvSpPr>
          <p:cNvPr id="17" name="Picture Placeholder 16"/>
          <p:cNvSpPr>
            <a:spLocks noGrp="1"/>
          </p:cNvSpPr>
          <p:nvPr>
            <p:ph type="pic" sz="quarter" idx="26"/>
          </p:nvPr>
        </p:nvSpPr>
        <p:spPr>
          <a:xfrm>
            <a:off x="5712911" y="3274986"/>
            <a:ext cx="3321180" cy="3625422"/>
          </a:xfrm>
          <a:custGeom>
            <a:avLst/>
            <a:gdLst>
              <a:gd name="connsiteX0" fmla="*/ 2433072 w 4428240"/>
              <a:gd name="connsiteY0" fmla="*/ 0 h 3625422"/>
              <a:gd name="connsiteX1" fmla="*/ 4428240 w 4428240"/>
              <a:gd name="connsiteY1" fmla="*/ 0 h 3625422"/>
              <a:gd name="connsiteX2" fmla="*/ 1994143 w 4428240"/>
              <a:gd name="connsiteY2" fmla="*/ 3625422 h 3625422"/>
              <a:gd name="connsiteX3" fmla="*/ 0 w 4428240"/>
              <a:gd name="connsiteY3" fmla="*/ 3625422 h 3625422"/>
            </a:gdLst>
            <a:ahLst/>
            <a:cxnLst>
              <a:cxn ang="0">
                <a:pos x="connsiteX0" y="connsiteY0"/>
              </a:cxn>
              <a:cxn ang="0">
                <a:pos x="connsiteX1" y="connsiteY1"/>
              </a:cxn>
              <a:cxn ang="0">
                <a:pos x="connsiteX2" y="connsiteY2"/>
              </a:cxn>
              <a:cxn ang="0">
                <a:pos x="connsiteX3" y="connsiteY3"/>
              </a:cxn>
            </a:cxnLst>
            <a:rect l="l" t="t" r="r" b="b"/>
            <a:pathLst>
              <a:path w="4428240" h="3625422">
                <a:moveTo>
                  <a:pt x="2433072" y="0"/>
                </a:moveTo>
                <a:lnTo>
                  <a:pt x="4428240" y="0"/>
                </a:lnTo>
                <a:lnTo>
                  <a:pt x="1994143" y="3625422"/>
                </a:lnTo>
                <a:lnTo>
                  <a:pt x="0" y="3625422"/>
                </a:lnTo>
                <a:close/>
              </a:path>
            </a:pathLst>
          </a:custGeom>
          <a:solidFill>
            <a:schemeClr val="bg1">
              <a:lumMod val="85000"/>
            </a:schemeClr>
          </a:solidFill>
        </p:spPr>
        <p:txBody>
          <a:bodyPr wrap="square">
            <a:noAutofit/>
          </a:bodyPr>
          <a:lstStyle>
            <a:lvl1pPr marL="0" indent="0">
              <a:buNone/>
              <a:defRPr sz="1500">
                <a:solidFill>
                  <a:schemeClr val="bg1">
                    <a:lumMod val="65000"/>
                  </a:schemeClr>
                </a:solidFill>
              </a:defRPr>
            </a:lvl1pPr>
          </a:lstStyle>
          <a:p>
            <a:endParaRPr lang="en-US" dirty="0"/>
          </a:p>
        </p:txBody>
      </p:sp>
    </p:spTree>
    <p:extLst>
      <p:ext uri="{BB962C8B-B14F-4D97-AF65-F5344CB8AC3E}">
        <p14:creationId xmlns:p14="http://schemas.microsoft.com/office/powerpoint/2010/main" val="23886512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63_Title Only">
    <p:spTree>
      <p:nvGrpSpPr>
        <p:cNvPr id="1" name=""/>
        <p:cNvGrpSpPr/>
        <p:nvPr/>
      </p:nvGrpSpPr>
      <p:grpSpPr>
        <a:xfrm>
          <a:off x="0" y="0"/>
          <a:ext cx="0" cy="0"/>
          <a:chOff x="0" y="0"/>
          <a:chExt cx="0" cy="0"/>
        </a:xfrm>
      </p:grpSpPr>
      <p:sp>
        <p:nvSpPr>
          <p:cNvPr id="7" name="Picture Placeholder 5"/>
          <p:cNvSpPr>
            <a:spLocks noGrp="1"/>
          </p:cNvSpPr>
          <p:nvPr>
            <p:ph type="pic" sz="quarter" idx="23"/>
          </p:nvPr>
        </p:nvSpPr>
        <p:spPr>
          <a:xfrm>
            <a:off x="719019" y="1704771"/>
            <a:ext cx="5527384" cy="2576944"/>
          </a:xfrm>
        </p:spPr>
        <p:txBody>
          <a:bodyPr>
            <a:normAutofit/>
          </a:bodyPr>
          <a:lstStyle>
            <a:lvl1pPr marL="0" indent="0">
              <a:buNone/>
              <a:defRPr sz="1500">
                <a:solidFill>
                  <a:schemeClr val="bg1">
                    <a:lumMod val="65000"/>
                  </a:schemeClr>
                </a:solidFill>
              </a:defRPr>
            </a:lvl1pPr>
          </a:lstStyle>
          <a:p>
            <a:endParaRPr lang="en-US" dirty="0"/>
          </a:p>
        </p:txBody>
      </p:sp>
      <p:sp>
        <p:nvSpPr>
          <p:cNvPr id="8" name="Picture Placeholder 5"/>
          <p:cNvSpPr>
            <a:spLocks noGrp="1"/>
          </p:cNvSpPr>
          <p:nvPr>
            <p:ph type="pic" sz="quarter" idx="24"/>
          </p:nvPr>
        </p:nvSpPr>
        <p:spPr>
          <a:xfrm>
            <a:off x="6312607" y="1704771"/>
            <a:ext cx="2646336" cy="2576944"/>
          </a:xfrm>
        </p:spPr>
        <p:txBody>
          <a:bodyPr>
            <a:normAutofit/>
          </a:bodyPr>
          <a:lstStyle>
            <a:lvl1pPr marL="0" indent="0">
              <a:buNone/>
              <a:defRPr sz="1500">
                <a:solidFill>
                  <a:schemeClr val="bg1">
                    <a:lumMod val="65000"/>
                  </a:schemeClr>
                </a:solidFill>
              </a:defRPr>
            </a:lvl1pPr>
          </a:lstStyle>
          <a:p>
            <a:endParaRPr lang="en-US" dirty="0"/>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31441277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1_Title Only">
    <p:spTree>
      <p:nvGrpSpPr>
        <p:cNvPr id="1" name=""/>
        <p:cNvGrpSpPr/>
        <p:nvPr/>
      </p:nvGrpSpPr>
      <p:grpSpPr>
        <a:xfrm>
          <a:off x="0" y="0"/>
          <a:ext cx="0" cy="0"/>
          <a:chOff x="0" y="0"/>
          <a:chExt cx="0" cy="0"/>
        </a:xfrm>
      </p:grpSpPr>
      <p:sp>
        <p:nvSpPr>
          <p:cNvPr id="4" name="Rectangle 3"/>
          <p:cNvSpPr/>
          <p:nvPr userDrawn="1"/>
        </p:nvSpPr>
        <p:spPr>
          <a:xfrm>
            <a:off x="717309" y="1801585"/>
            <a:ext cx="1656059" cy="2208077"/>
          </a:xfrm>
          <a:prstGeom prst="rect">
            <a:avLst/>
          </a:prstGeom>
          <a:solidFill>
            <a:schemeClr val="bg1"/>
          </a:solidFill>
          <a:ln>
            <a:noFill/>
          </a:ln>
          <a:effectLst>
            <a:outerShdw blurRad="266700" dist="508000" dir="1920000" sx="96000" sy="96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7" name="Picture Placeholder 5"/>
          <p:cNvSpPr>
            <a:spLocks noGrp="1"/>
          </p:cNvSpPr>
          <p:nvPr>
            <p:ph type="pic" sz="quarter" idx="23"/>
          </p:nvPr>
        </p:nvSpPr>
        <p:spPr>
          <a:xfrm>
            <a:off x="801231" y="1913479"/>
            <a:ext cx="1488217" cy="1984288"/>
          </a:xfrm>
        </p:spPr>
        <p:txBody>
          <a:bodyPr>
            <a:normAutofit/>
          </a:bodyPr>
          <a:lstStyle>
            <a:lvl1pPr marL="0" indent="0">
              <a:buNone/>
              <a:defRPr sz="1500">
                <a:solidFill>
                  <a:schemeClr val="bg1">
                    <a:lumMod val="65000"/>
                  </a:schemeClr>
                </a:solidFill>
              </a:defRPr>
            </a:lvl1pPr>
          </a:lstStyle>
          <a:p>
            <a:endParaRPr lang="en-US" dirty="0"/>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31614266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9_Title Only">
    <p:spTree>
      <p:nvGrpSpPr>
        <p:cNvPr id="1" name=""/>
        <p:cNvGrpSpPr/>
        <p:nvPr/>
      </p:nvGrpSpPr>
      <p:grpSpPr>
        <a:xfrm>
          <a:off x="0" y="0"/>
          <a:ext cx="0" cy="0"/>
          <a:chOff x="0" y="0"/>
          <a:chExt cx="0" cy="0"/>
        </a:xfrm>
      </p:grpSpPr>
      <p:sp>
        <p:nvSpPr>
          <p:cNvPr id="8" name="Picture Placeholder 5"/>
          <p:cNvSpPr>
            <a:spLocks noGrp="1"/>
          </p:cNvSpPr>
          <p:nvPr>
            <p:ph type="pic" sz="quarter" idx="23"/>
          </p:nvPr>
        </p:nvSpPr>
        <p:spPr>
          <a:xfrm>
            <a:off x="1" y="0"/>
            <a:ext cx="2415146" cy="3810000"/>
          </a:xfrm>
        </p:spPr>
        <p:txBody>
          <a:bodyPr>
            <a:normAutofit/>
          </a:bodyPr>
          <a:lstStyle>
            <a:lvl1pPr marL="0" indent="0">
              <a:buNone/>
              <a:defRPr sz="1500">
                <a:solidFill>
                  <a:schemeClr val="bg1">
                    <a:lumMod val="65000"/>
                  </a:schemeClr>
                </a:solidFill>
              </a:defRPr>
            </a:lvl1pPr>
          </a:lstStyle>
          <a:p>
            <a:endParaRPr lang="en-US" dirty="0"/>
          </a:p>
        </p:txBody>
      </p:sp>
      <p:sp>
        <p:nvSpPr>
          <p:cNvPr id="9" name="Picture Placeholder 5"/>
          <p:cNvSpPr>
            <a:spLocks noGrp="1"/>
          </p:cNvSpPr>
          <p:nvPr>
            <p:ph type="pic" sz="quarter" idx="24"/>
          </p:nvPr>
        </p:nvSpPr>
        <p:spPr>
          <a:xfrm>
            <a:off x="2415147" y="0"/>
            <a:ext cx="6728854" cy="3810000"/>
          </a:xfrm>
        </p:spPr>
        <p:txBody>
          <a:bodyPr>
            <a:normAutofit/>
          </a:bodyPr>
          <a:lstStyle>
            <a:lvl1pPr marL="0" indent="0">
              <a:buNone/>
              <a:defRPr sz="1500">
                <a:solidFill>
                  <a:schemeClr val="bg1">
                    <a:lumMod val="65000"/>
                  </a:schemeClr>
                </a:solidFill>
              </a:defRPr>
            </a:lvl1pPr>
          </a:lstStyle>
          <a:p>
            <a:endParaRPr lang="en-US" dirty="0"/>
          </a:p>
        </p:txBody>
      </p:sp>
      <p:sp>
        <p:nvSpPr>
          <p:cNvPr id="2" name="Title 1"/>
          <p:cNvSpPr>
            <a:spLocks noGrp="1"/>
          </p:cNvSpPr>
          <p:nvPr>
            <p:ph type="title"/>
          </p:nvPr>
        </p:nvSpPr>
        <p:spPr>
          <a:xfrm>
            <a:off x="2535508" y="3911214"/>
            <a:ext cx="5985557" cy="1325563"/>
          </a:xfrm>
        </p:spPr>
        <p:txBody>
          <a:bodyPr/>
          <a:lstStyle/>
          <a:p>
            <a:r>
              <a:rPr lang="en-US" dirty="0"/>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4" name="Rectangle 3"/>
          <p:cNvSpPr/>
          <p:nvPr userDrawn="1"/>
        </p:nvSpPr>
        <p:spPr>
          <a:xfrm>
            <a:off x="1" y="3810002"/>
            <a:ext cx="2415146" cy="304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2026732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7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9" name="Picture Placeholder 5"/>
          <p:cNvSpPr>
            <a:spLocks noGrp="1"/>
          </p:cNvSpPr>
          <p:nvPr>
            <p:ph type="pic" sz="quarter" idx="23"/>
          </p:nvPr>
        </p:nvSpPr>
        <p:spPr>
          <a:xfrm>
            <a:off x="0" y="1719716"/>
            <a:ext cx="3048001" cy="2120468"/>
          </a:xfrm>
        </p:spPr>
        <p:txBody>
          <a:bodyPr>
            <a:normAutofit/>
          </a:bodyPr>
          <a:lstStyle>
            <a:lvl1pPr marL="0" indent="0">
              <a:buNone/>
              <a:defRPr sz="1500">
                <a:solidFill>
                  <a:schemeClr val="bg1">
                    <a:lumMod val="65000"/>
                  </a:schemeClr>
                </a:solidFill>
              </a:defRPr>
            </a:lvl1pPr>
          </a:lstStyle>
          <a:p>
            <a:endParaRPr lang="en-US" dirty="0"/>
          </a:p>
        </p:txBody>
      </p:sp>
      <p:sp>
        <p:nvSpPr>
          <p:cNvPr id="10" name="Picture Placeholder 5"/>
          <p:cNvSpPr>
            <a:spLocks noGrp="1"/>
          </p:cNvSpPr>
          <p:nvPr>
            <p:ph type="pic" sz="quarter" idx="24"/>
          </p:nvPr>
        </p:nvSpPr>
        <p:spPr>
          <a:xfrm>
            <a:off x="6096000" y="3909588"/>
            <a:ext cx="3048001" cy="2120468"/>
          </a:xfrm>
        </p:spPr>
        <p:txBody>
          <a:bodyPr>
            <a:normAutofit/>
          </a:bodyPr>
          <a:lstStyle>
            <a:lvl1pPr marL="0" indent="0">
              <a:buNone/>
              <a:defRPr sz="1500">
                <a:solidFill>
                  <a:schemeClr val="bg1">
                    <a:lumMod val="65000"/>
                  </a:schemeClr>
                </a:solidFill>
              </a:defRPr>
            </a:lvl1pPr>
          </a:lstStyle>
          <a:p>
            <a:endParaRPr lang="en-US" dirty="0"/>
          </a:p>
        </p:txBody>
      </p:sp>
      <p:grpSp>
        <p:nvGrpSpPr>
          <p:cNvPr id="3" name="Group 2"/>
          <p:cNvGrpSpPr/>
          <p:nvPr userDrawn="1"/>
        </p:nvGrpSpPr>
        <p:grpSpPr>
          <a:xfrm>
            <a:off x="0" y="1719284"/>
            <a:ext cx="9144000" cy="4310772"/>
            <a:chOff x="0" y="1719284"/>
            <a:chExt cx="12192000" cy="4310772"/>
          </a:xfrm>
        </p:grpSpPr>
        <p:sp>
          <p:nvSpPr>
            <p:cNvPr id="4" name="Rectangle 3"/>
            <p:cNvSpPr/>
            <p:nvPr userDrawn="1"/>
          </p:nvSpPr>
          <p:spPr>
            <a:xfrm>
              <a:off x="4137166" y="1719284"/>
              <a:ext cx="8054834" cy="2120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userDrawn="1"/>
          </p:nvSpPr>
          <p:spPr>
            <a:xfrm>
              <a:off x="0" y="3909156"/>
              <a:ext cx="8054834" cy="21209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33756750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6_Title Only">
    <p:spTree>
      <p:nvGrpSpPr>
        <p:cNvPr id="1" name=""/>
        <p:cNvGrpSpPr/>
        <p:nvPr/>
      </p:nvGrpSpPr>
      <p:grpSpPr>
        <a:xfrm>
          <a:off x="0" y="0"/>
          <a:ext cx="0" cy="0"/>
          <a:chOff x="0" y="0"/>
          <a:chExt cx="0" cy="0"/>
        </a:xfrm>
      </p:grpSpPr>
      <p:sp>
        <p:nvSpPr>
          <p:cNvPr id="8" name="Picture Placeholder 5"/>
          <p:cNvSpPr>
            <a:spLocks noGrp="1"/>
          </p:cNvSpPr>
          <p:nvPr>
            <p:ph type="pic" sz="quarter" idx="23"/>
          </p:nvPr>
        </p:nvSpPr>
        <p:spPr>
          <a:xfrm>
            <a:off x="2741055" y="2867376"/>
            <a:ext cx="2114551" cy="3990624"/>
          </a:xfrm>
        </p:spPr>
        <p:txBody>
          <a:bodyPr>
            <a:normAutofit/>
          </a:bodyPr>
          <a:lstStyle>
            <a:lvl1pPr marL="0" indent="0">
              <a:buNone/>
              <a:defRPr sz="1500">
                <a:solidFill>
                  <a:schemeClr val="bg1">
                    <a:lumMod val="65000"/>
                  </a:schemeClr>
                </a:solidFill>
              </a:defRPr>
            </a:lvl1pPr>
          </a:lstStyle>
          <a:p>
            <a:endParaRPr lang="en-US" dirty="0"/>
          </a:p>
        </p:txBody>
      </p:sp>
      <p:sp>
        <p:nvSpPr>
          <p:cNvPr id="9" name="Picture Placeholder 5"/>
          <p:cNvSpPr>
            <a:spLocks noGrp="1"/>
          </p:cNvSpPr>
          <p:nvPr>
            <p:ph type="pic" sz="quarter" idx="24"/>
          </p:nvPr>
        </p:nvSpPr>
        <p:spPr>
          <a:xfrm>
            <a:off x="7029450" y="3162300"/>
            <a:ext cx="2114551" cy="3695700"/>
          </a:xfrm>
        </p:spPr>
        <p:txBody>
          <a:bodyPr>
            <a:normAutofit/>
          </a:bodyPr>
          <a:lstStyle>
            <a:lvl1pPr marL="0" indent="0">
              <a:buNone/>
              <a:defRPr sz="1500">
                <a:solidFill>
                  <a:schemeClr val="bg1">
                    <a:lumMod val="65000"/>
                  </a:schemeClr>
                </a:solidFill>
              </a:defRPr>
            </a:lvl1pPr>
          </a:lstStyle>
          <a:p>
            <a:endParaRPr lang="en-US" dirty="0"/>
          </a:p>
        </p:txBody>
      </p:sp>
      <p:sp>
        <p:nvSpPr>
          <p:cNvPr id="10" name="Picture Placeholder 5"/>
          <p:cNvSpPr>
            <a:spLocks noGrp="1"/>
          </p:cNvSpPr>
          <p:nvPr>
            <p:ph type="pic" sz="quarter" idx="25"/>
          </p:nvPr>
        </p:nvSpPr>
        <p:spPr>
          <a:xfrm>
            <a:off x="4855605" y="0"/>
            <a:ext cx="2173844" cy="6858000"/>
          </a:xfrm>
        </p:spPr>
        <p:txBody>
          <a:bodyPr>
            <a:normAutofit/>
          </a:bodyPr>
          <a:lstStyle>
            <a:lvl1pPr marL="0" indent="0">
              <a:buNone/>
              <a:defRPr sz="1500">
                <a:solidFill>
                  <a:schemeClr val="bg1">
                    <a:lumMod val="65000"/>
                  </a:schemeClr>
                </a:solidFill>
              </a:defRPr>
            </a:lvl1pPr>
          </a:lstStyle>
          <a:p>
            <a:endParaRPr lang="en-US" dirty="0"/>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31254589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3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4574269"/>
            <a:ext cx="7886700" cy="1325563"/>
          </a:xfrm>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17" name="Picture Placeholder 5"/>
          <p:cNvSpPr>
            <a:spLocks noGrp="1"/>
          </p:cNvSpPr>
          <p:nvPr>
            <p:ph type="pic" sz="quarter" idx="23"/>
          </p:nvPr>
        </p:nvSpPr>
        <p:spPr>
          <a:xfrm>
            <a:off x="0" y="1"/>
            <a:ext cx="1523802" cy="2203447"/>
          </a:xfrm>
        </p:spPr>
        <p:txBody>
          <a:bodyPr>
            <a:normAutofit/>
          </a:bodyPr>
          <a:lstStyle>
            <a:lvl1pPr marL="0" indent="0">
              <a:buNone/>
              <a:defRPr sz="1500">
                <a:solidFill>
                  <a:schemeClr val="bg1">
                    <a:lumMod val="65000"/>
                  </a:schemeClr>
                </a:solidFill>
              </a:defRPr>
            </a:lvl1pPr>
          </a:lstStyle>
          <a:p>
            <a:endParaRPr lang="en-US" dirty="0"/>
          </a:p>
        </p:txBody>
      </p:sp>
      <p:sp>
        <p:nvSpPr>
          <p:cNvPr id="18" name="Picture Placeholder 5"/>
          <p:cNvSpPr>
            <a:spLocks noGrp="1"/>
          </p:cNvSpPr>
          <p:nvPr>
            <p:ph type="pic" sz="quarter" idx="24"/>
          </p:nvPr>
        </p:nvSpPr>
        <p:spPr>
          <a:xfrm>
            <a:off x="3048198" y="1"/>
            <a:ext cx="1523802" cy="2203447"/>
          </a:xfrm>
        </p:spPr>
        <p:txBody>
          <a:bodyPr>
            <a:normAutofit/>
          </a:bodyPr>
          <a:lstStyle>
            <a:lvl1pPr marL="0" indent="0">
              <a:buNone/>
              <a:defRPr sz="1500">
                <a:solidFill>
                  <a:schemeClr val="bg1">
                    <a:lumMod val="65000"/>
                  </a:schemeClr>
                </a:solidFill>
              </a:defRPr>
            </a:lvl1pPr>
          </a:lstStyle>
          <a:p>
            <a:endParaRPr lang="en-US" dirty="0"/>
          </a:p>
        </p:txBody>
      </p:sp>
      <p:sp>
        <p:nvSpPr>
          <p:cNvPr id="19" name="Picture Placeholder 5"/>
          <p:cNvSpPr>
            <a:spLocks noGrp="1"/>
          </p:cNvSpPr>
          <p:nvPr>
            <p:ph type="pic" sz="quarter" idx="25"/>
          </p:nvPr>
        </p:nvSpPr>
        <p:spPr>
          <a:xfrm>
            <a:off x="6096393" y="1"/>
            <a:ext cx="1523802" cy="2203447"/>
          </a:xfrm>
        </p:spPr>
        <p:txBody>
          <a:bodyPr>
            <a:normAutofit/>
          </a:bodyPr>
          <a:lstStyle>
            <a:lvl1pPr marL="0" indent="0">
              <a:buNone/>
              <a:defRPr sz="1500">
                <a:solidFill>
                  <a:schemeClr val="bg1">
                    <a:lumMod val="65000"/>
                  </a:schemeClr>
                </a:solidFill>
              </a:defRPr>
            </a:lvl1pPr>
          </a:lstStyle>
          <a:p>
            <a:endParaRPr lang="en-US" dirty="0"/>
          </a:p>
        </p:txBody>
      </p:sp>
      <p:sp>
        <p:nvSpPr>
          <p:cNvPr id="20" name="Picture Placeholder 5"/>
          <p:cNvSpPr>
            <a:spLocks noGrp="1"/>
          </p:cNvSpPr>
          <p:nvPr>
            <p:ph type="pic" sz="quarter" idx="26"/>
          </p:nvPr>
        </p:nvSpPr>
        <p:spPr>
          <a:xfrm>
            <a:off x="1524393" y="2203448"/>
            <a:ext cx="1523802" cy="2203447"/>
          </a:xfrm>
        </p:spPr>
        <p:txBody>
          <a:bodyPr>
            <a:normAutofit/>
          </a:bodyPr>
          <a:lstStyle>
            <a:lvl1pPr marL="0" indent="0">
              <a:buNone/>
              <a:defRPr sz="1500">
                <a:solidFill>
                  <a:schemeClr val="bg1">
                    <a:lumMod val="65000"/>
                  </a:schemeClr>
                </a:solidFill>
              </a:defRPr>
            </a:lvl1pPr>
          </a:lstStyle>
          <a:p>
            <a:endParaRPr lang="en-US" dirty="0"/>
          </a:p>
        </p:txBody>
      </p:sp>
      <p:sp>
        <p:nvSpPr>
          <p:cNvPr id="21" name="Picture Placeholder 5"/>
          <p:cNvSpPr>
            <a:spLocks noGrp="1"/>
          </p:cNvSpPr>
          <p:nvPr>
            <p:ph type="pic" sz="quarter" idx="27"/>
          </p:nvPr>
        </p:nvSpPr>
        <p:spPr>
          <a:xfrm>
            <a:off x="4561782" y="2203448"/>
            <a:ext cx="1523802" cy="2203447"/>
          </a:xfrm>
        </p:spPr>
        <p:txBody>
          <a:bodyPr>
            <a:normAutofit/>
          </a:bodyPr>
          <a:lstStyle>
            <a:lvl1pPr marL="0" indent="0">
              <a:buNone/>
              <a:defRPr sz="1500">
                <a:solidFill>
                  <a:schemeClr val="bg1">
                    <a:lumMod val="65000"/>
                  </a:schemeClr>
                </a:solidFill>
              </a:defRPr>
            </a:lvl1pPr>
          </a:lstStyle>
          <a:p>
            <a:endParaRPr lang="en-US" dirty="0"/>
          </a:p>
        </p:txBody>
      </p:sp>
      <p:sp>
        <p:nvSpPr>
          <p:cNvPr id="22" name="Picture Placeholder 5"/>
          <p:cNvSpPr>
            <a:spLocks noGrp="1"/>
          </p:cNvSpPr>
          <p:nvPr>
            <p:ph type="pic" sz="quarter" idx="28"/>
          </p:nvPr>
        </p:nvSpPr>
        <p:spPr>
          <a:xfrm>
            <a:off x="7620198" y="2203448"/>
            <a:ext cx="1523802" cy="2203447"/>
          </a:xfrm>
        </p:spPr>
        <p:txBody>
          <a:bodyPr>
            <a:normAutofit/>
          </a:bodyPr>
          <a:lstStyle>
            <a:lvl1pPr marL="0" indent="0">
              <a:buNone/>
              <a:defRPr sz="1500">
                <a:solidFill>
                  <a:schemeClr val="bg1">
                    <a:lumMod val="65000"/>
                  </a:schemeClr>
                </a:solidFill>
              </a:defRPr>
            </a:lvl1pPr>
          </a:lstStyle>
          <a:p>
            <a:endParaRPr lang="en-US" dirty="0"/>
          </a:p>
        </p:txBody>
      </p:sp>
      <p:grpSp>
        <p:nvGrpSpPr>
          <p:cNvPr id="3" name="Group 2"/>
          <p:cNvGrpSpPr/>
          <p:nvPr userDrawn="1"/>
        </p:nvGrpSpPr>
        <p:grpSpPr>
          <a:xfrm>
            <a:off x="-2998" y="0"/>
            <a:ext cx="9160802" cy="4406900"/>
            <a:chOff x="-3997" y="0"/>
            <a:chExt cx="12214402" cy="4406900"/>
          </a:xfrm>
        </p:grpSpPr>
        <p:sp>
          <p:nvSpPr>
            <p:cNvPr id="6" name="Rectangle 5"/>
            <p:cNvSpPr/>
            <p:nvPr userDrawn="1"/>
          </p:nvSpPr>
          <p:spPr>
            <a:xfrm>
              <a:off x="2031740" y="0"/>
              <a:ext cx="2035733" cy="2203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userDrawn="1"/>
          </p:nvSpPr>
          <p:spPr>
            <a:xfrm>
              <a:off x="6103206" y="0"/>
              <a:ext cx="2035733" cy="2203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userDrawn="1"/>
          </p:nvSpPr>
          <p:spPr>
            <a:xfrm>
              <a:off x="-3997" y="2203448"/>
              <a:ext cx="2035733" cy="220345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userDrawn="1"/>
          </p:nvSpPr>
          <p:spPr>
            <a:xfrm>
              <a:off x="4067473" y="2203449"/>
              <a:ext cx="2035733" cy="220345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3"/>
            <p:cNvSpPr/>
            <p:nvPr userDrawn="1"/>
          </p:nvSpPr>
          <p:spPr>
            <a:xfrm>
              <a:off x="8138939" y="2203449"/>
              <a:ext cx="2035733" cy="220345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Rectangle 14"/>
            <p:cNvSpPr/>
            <p:nvPr userDrawn="1"/>
          </p:nvSpPr>
          <p:spPr>
            <a:xfrm>
              <a:off x="10174672" y="0"/>
              <a:ext cx="2035733" cy="2203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4819966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2_Title Only">
    <p:spTree>
      <p:nvGrpSpPr>
        <p:cNvPr id="1" name=""/>
        <p:cNvGrpSpPr/>
        <p:nvPr/>
      </p:nvGrpSpPr>
      <p:grpSpPr>
        <a:xfrm>
          <a:off x="0" y="0"/>
          <a:ext cx="0" cy="0"/>
          <a:chOff x="0" y="0"/>
          <a:chExt cx="0" cy="0"/>
        </a:xfrm>
      </p:grpSpPr>
      <p:sp>
        <p:nvSpPr>
          <p:cNvPr id="6" name="Picture Placeholder 5"/>
          <p:cNvSpPr>
            <a:spLocks noGrp="1"/>
          </p:cNvSpPr>
          <p:nvPr>
            <p:ph type="pic" sz="quarter" idx="23"/>
          </p:nvPr>
        </p:nvSpPr>
        <p:spPr>
          <a:xfrm>
            <a:off x="0" y="0"/>
            <a:ext cx="9144000" cy="3759514"/>
          </a:xfrm>
        </p:spPr>
        <p:txBody>
          <a:bodyPr>
            <a:normAutofit/>
          </a:bodyPr>
          <a:lstStyle>
            <a:lvl1pPr marL="0" indent="0">
              <a:buNone/>
              <a:defRPr sz="1500">
                <a:solidFill>
                  <a:schemeClr val="bg1">
                    <a:lumMod val="65000"/>
                  </a:schemeClr>
                </a:solidFill>
              </a:defRPr>
            </a:lvl1pPr>
          </a:lstStyle>
          <a:p>
            <a:endParaRPr lang="en-US" dirty="0"/>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1900127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0_Title Only">
    <p:spTree>
      <p:nvGrpSpPr>
        <p:cNvPr id="1" name=""/>
        <p:cNvGrpSpPr/>
        <p:nvPr/>
      </p:nvGrpSpPr>
      <p:grpSpPr>
        <a:xfrm>
          <a:off x="0" y="0"/>
          <a:ext cx="0" cy="0"/>
          <a:chOff x="0" y="0"/>
          <a:chExt cx="0" cy="0"/>
        </a:xfrm>
      </p:grpSpPr>
      <p:sp>
        <p:nvSpPr>
          <p:cNvPr id="6" name="Picture Placeholder 5"/>
          <p:cNvSpPr>
            <a:spLocks noGrp="1"/>
          </p:cNvSpPr>
          <p:nvPr>
            <p:ph type="pic" sz="quarter" idx="23"/>
          </p:nvPr>
        </p:nvSpPr>
        <p:spPr>
          <a:xfrm>
            <a:off x="3877732" y="1717086"/>
            <a:ext cx="5266268" cy="2268186"/>
          </a:xfrm>
        </p:spPr>
        <p:txBody>
          <a:bodyPr>
            <a:normAutofit/>
          </a:bodyPr>
          <a:lstStyle>
            <a:lvl1pPr marL="0" indent="0">
              <a:buNone/>
              <a:defRPr sz="1500">
                <a:solidFill>
                  <a:schemeClr val="bg1">
                    <a:lumMod val="65000"/>
                  </a:schemeClr>
                </a:solidFill>
              </a:defRPr>
            </a:lvl1pPr>
          </a:lstStyle>
          <a:p>
            <a:endParaRPr lang="en-US" dirty="0"/>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1392494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8_Title Only">
    <p:spTree>
      <p:nvGrpSpPr>
        <p:cNvPr id="1" name=""/>
        <p:cNvGrpSpPr/>
        <p:nvPr/>
      </p:nvGrpSpPr>
      <p:grpSpPr>
        <a:xfrm>
          <a:off x="0" y="0"/>
          <a:ext cx="0" cy="0"/>
          <a:chOff x="0" y="0"/>
          <a:chExt cx="0" cy="0"/>
        </a:xfrm>
      </p:grpSpPr>
      <p:sp>
        <p:nvSpPr>
          <p:cNvPr id="6" name="Picture Placeholder 5"/>
          <p:cNvSpPr>
            <a:spLocks noGrp="1"/>
          </p:cNvSpPr>
          <p:nvPr>
            <p:ph type="pic" sz="quarter" idx="23"/>
          </p:nvPr>
        </p:nvSpPr>
        <p:spPr>
          <a:xfrm>
            <a:off x="3600744" y="0"/>
            <a:ext cx="5543257" cy="6858000"/>
          </a:xfrm>
        </p:spPr>
        <p:txBody>
          <a:bodyPr>
            <a:normAutofit/>
          </a:bodyPr>
          <a:lstStyle>
            <a:lvl1pPr marL="0" indent="0">
              <a:buNone/>
              <a:defRPr sz="1500">
                <a:solidFill>
                  <a:schemeClr val="bg1">
                    <a:lumMod val="65000"/>
                  </a:schemeClr>
                </a:solidFill>
              </a:defRPr>
            </a:lvl1pPr>
          </a:lstStyle>
          <a:p>
            <a:endParaRPr lang="en-US" dirty="0"/>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33825309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7_Title Only">
    <p:spTree>
      <p:nvGrpSpPr>
        <p:cNvPr id="1" name=""/>
        <p:cNvGrpSpPr/>
        <p:nvPr/>
      </p:nvGrpSpPr>
      <p:grpSpPr>
        <a:xfrm>
          <a:off x="0" y="0"/>
          <a:ext cx="0" cy="0"/>
          <a:chOff x="0" y="0"/>
          <a:chExt cx="0" cy="0"/>
        </a:xfrm>
      </p:grpSpPr>
      <p:sp>
        <p:nvSpPr>
          <p:cNvPr id="42" name="Picture Placeholder 5"/>
          <p:cNvSpPr>
            <a:spLocks noGrp="1"/>
          </p:cNvSpPr>
          <p:nvPr>
            <p:ph type="pic" sz="quarter" idx="23"/>
          </p:nvPr>
        </p:nvSpPr>
        <p:spPr>
          <a:xfrm>
            <a:off x="6236934" y="1730814"/>
            <a:ext cx="1605262" cy="2250608"/>
          </a:xfrm>
        </p:spPr>
        <p:txBody>
          <a:bodyPr>
            <a:normAutofit/>
          </a:bodyPr>
          <a:lstStyle>
            <a:lvl1pPr marL="0" indent="0">
              <a:buNone/>
              <a:defRPr sz="1500">
                <a:solidFill>
                  <a:schemeClr val="bg1">
                    <a:lumMod val="65000"/>
                  </a:schemeClr>
                </a:solidFill>
              </a:defRPr>
            </a:lvl1pPr>
          </a:lstStyle>
          <a:p>
            <a:endParaRPr lang="en-US" dirty="0"/>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25304258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6_Title Only">
    <p:spTree>
      <p:nvGrpSpPr>
        <p:cNvPr id="1" name=""/>
        <p:cNvGrpSpPr/>
        <p:nvPr/>
      </p:nvGrpSpPr>
      <p:grpSpPr>
        <a:xfrm>
          <a:off x="0" y="0"/>
          <a:ext cx="0" cy="0"/>
          <a:chOff x="0" y="0"/>
          <a:chExt cx="0" cy="0"/>
        </a:xfrm>
      </p:grpSpPr>
      <p:sp>
        <p:nvSpPr>
          <p:cNvPr id="6" name="Picture Placeholder 5"/>
          <p:cNvSpPr>
            <a:spLocks noGrp="1"/>
          </p:cNvSpPr>
          <p:nvPr>
            <p:ph type="pic" sz="quarter" idx="23"/>
          </p:nvPr>
        </p:nvSpPr>
        <p:spPr>
          <a:xfrm>
            <a:off x="1165993" y="2062988"/>
            <a:ext cx="1439150" cy="2017715"/>
          </a:xfrm>
        </p:spPr>
        <p:txBody>
          <a:bodyPr>
            <a:normAutofit/>
          </a:bodyPr>
          <a:lstStyle>
            <a:lvl1pPr marL="0" indent="0">
              <a:buNone/>
              <a:defRPr sz="1500">
                <a:solidFill>
                  <a:schemeClr val="bg1">
                    <a:lumMod val="65000"/>
                  </a:schemeClr>
                </a:solidFill>
              </a:defRPr>
            </a:lvl1pPr>
          </a:lstStyle>
          <a:p>
            <a:endParaRPr lang="en-US" dirty="0"/>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18978319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5_Title Only">
    <p:spTree>
      <p:nvGrpSpPr>
        <p:cNvPr id="1" name=""/>
        <p:cNvGrpSpPr/>
        <p:nvPr/>
      </p:nvGrpSpPr>
      <p:grpSpPr>
        <a:xfrm>
          <a:off x="0" y="0"/>
          <a:ext cx="0" cy="0"/>
          <a:chOff x="0" y="0"/>
          <a:chExt cx="0" cy="0"/>
        </a:xfrm>
      </p:grpSpPr>
      <p:sp>
        <p:nvSpPr>
          <p:cNvPr id="7" name="Picture Placeholder 6"/>
          <p:cNvSpPr>
            <a:spLocks noGrp="1"/>
          </p:cNvSpPr>
          <p:nvPr>
            <p:ph type="pic" sz="quarter" idx="24"/>
          </p:nvPr>
        </p:nvSpPr>
        <p:spPr>
          <a:xfrm>
            <a:off x="6640072" y="1025479"/>
            <a:ext cx="1680959" cy="4765769"/>
          </a:xfrm>
          <a:custGeom>
            <a:avLst/>
            <a:gdLst>
              <a:gd name="connsiteX0" fmla="*/ 217068 w 2241279"/>
              <a:gd name="connsiteY0" fmla="*/ 0 h 4765769"/>
              <a:gd name="connsiteX1" fmla="*/ 2024211 w 2241279"/>
              <a:gd name="connsiteY1" fmla="*/ 0 h 4765769"/>
              <a:gd name="connsiteX2" fmla="*/ 2241279 w 2241279"/>
              <a:gd name="connsiteY2" fmla="*/ 217068 h 4765769"/>
              <a:gd name="connsiteX3" fmla="*/ 2241279 w 2241279"/>
              <a:gd name="connsiteY3" fmla="*/ 4548701 h 4765769"/>
              <a:gd name="connsiteX4" fmla="*/ 2024211 w 2241279"/>
              <a:gd name="connsiteY4" fmla="*/ 4765769 h 4765769"/>
              <a:gd name="connsiteX5" fmla="*/ 217068 w 2241279"/>
              <a:gd name="connsiteY5" fmla="*/ 4765769 h 4765769"/>
              <a:gd name="connsiteX6" fmla="*/ 0 w 2241279"/>
              <a:gd name="connsiteY6" fmla="*/ 4548701 h 4765769"/>
              <a:gd name="connsiteX7" fmla="*/ 0 w 2241279"/>
              <a:gd name="connsiteY7" fmla="*/ 217068 h 4765769"/>
              <a:gd name="connsiteX8" fmla="*/ 217068 w 2241279"/>
              <a:gd name="connsiteY8" fmla="*/ 0 h 4765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1279" h="4765769">
                <a:moveTo>
                  <a:pt x="217068" y="0"/>
                </a:moveTo>
                <a:lnTo>
                  <a:pt x="2024211" y="0"/>
                </a:lnTo>
                <a:cubicBezTo>
                  <a:pt x="2144094" y="0"/>
                  <a:pt x="2241279" y="97185"/>
                  <a:pt x="2241279" y="217068"/>
                </a:cubicBezTo>
                <a:lnTo>
                  <a:pt x="2241279" y="4548701"/>
                </a:lnTo>
                <a:cubicBezTo>
                  <a:pt x="2241279" y="4668584"/>
                  <a:pt x="2144094" y="4765769"/>
                  <a:pt x="2024211" y="4765769"/>
                </a:cubicBezTo>
                <a:lnTo>
                  <a:pt x="217068" y="4765769"/>
                </a:lnTo>
                <a:cubicBezTo>
                  <a:pt x="97185" y="4765769"/>
                  <a:pt x="0" y="4668584"/>
                  <a:pt x="0" y="4548701"/>
                </a:cubicBezTo>
                <a:lnTo>
                  <a:pt x="0" y="217068"/>
                </a:lnTo>
                <a:cubicBezTo>
                  <a:pt x="0" y="97185"/>
                  <a:pt x="97185" y="0"/>
                  <a:pt x="217068" y="0"/>
                </a:cubicBezTo>
                <a:close/>
              </a:path>
            </a:pathLst>
          </a:custGeom>
        </p:spPr>
        <p:txBody>
          <a:bodyPr wrap="square">
            <a:noAutofit/>
          </a:bodyPr>
          <a:lstStyle>
            <a:lvl1pPr marL="0" indent="0">
              <a:buNone/>
              <a:defRPr sz="1500">
                <a:solidFill>
                  <a:schemeClr val="bg1">
                    <a:lumMod val="65000"/>
                  </a:schemeClr>
                </a:solidFill>
              </a:defRPr>
            </a:lvl1pPr>
          </a:lstStyle>
          <a:p>
            <a:endParaRPr lang="en-US" dirty="0"/>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7943507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4_Title Only">
    <p:spTree>
      <p:nvGrpSpPr>
        <p:cNvPr id="1" name=""/>
        <p:cNvGrpSpPr/>
        <p:nvPr/>
      </p:nvGrpSpPr>
      <p:grpSpPr>
        <a:xfrm>
          <a:off x="0" y="0"/>
          <a:ext cx="0" cy="0"/>
          <a:chOff x="0" y="0"/>
          <a:chExt cx="0" cy="0"/>
        </a:xfrm>
      </p:grpSpPr>
      <p:sp>
        <p:nvSpPr>
          <p:cNvPr id="9" name="Picture Placeholder 8"/>
          <p:cNvSpPr>
            <a:spLocks noGrp="1"/>
          </p:cNvSpPr>
          <p:nvPr>
            <p:ph type="pic" sz="quarter" idx="23"/>
          </p:nvPr>
        </p:nvSpPr>
        <p:spPr>
          <a:xfrm>
            <a:off x="2032663" y="736618"/>
            <a:ext cx="2545963" cy="7218181"/>
          </a:xfrm>
          <a:custGeom>
            <a:avLst/>
            <a:gdLst>
              <a:gd name="connsiteX0" fmla="*/ 328769 w 3394617"/>
              <a:gd name="connsiteY0" fmla="*/ 0 h 7218181"/>
              <a:gd name="connsiteX1" fmla="*/ 3065848 w 3394617"/>
              <a:gd name="connsiteY1" fmla="*/ 0 h 7218181"/>
              <a:gd name="connsiteX2" fmla="*/ 3394617 w 3394617"/>
              <a:gd name="connsiteY2" fmla="*/ 328769 h 7218181"/>
              <a:gd name="connsiteX3" fmla="*/ 3394617 w 3394617"/>
              <a:gd name="connsiteY3" fmla="*/ 6889412 h 7218181"/>
              <a:gd name="connsiteX4" fmla="*/ 3065848 w 3394617"/>
              <a:gd name="connsiteY4" fmla="*/ 7218181 h 7218181"/>
              <a:gd name="connsiteX5" fmla="*/ 328769 w 3394617"/>
              <a:gd name="connsiteY5" fmla="*/ 7218181 h 7218181"/>
              <a:gd name="connsiteX6" fmla="*/ 0 w 3394617"/>
              <a:gd name="connsiteY6" fmla="*/ 6889412 h 7218181"/>
              <a:gd name="connsiteX7" fmla="*/ 0 w 3394617"/>
              <a:gd name="connsiteY7" fmla="*/ 328769 h 7218181"/>
              <a:gd name="connsiteX8" fmla="*/ 328769 w 3394617"/>
              <a:gd name="connsiteY8" fmla="*/ 0 h 7218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94617" h="7218181">
                <a:moveTo>
                  <a:pt x="328769" y="0"/>
                </a:moveTo>
                <a:lnTo>
                  <a:pt x="3065848" y="0"/>
                </a:lnTo>
                <a:cubicBezTo>
                  <a:pt x="3247422" y="0"/>
                  <a:pt x="3394617" y="147195"/>
                  <a:pt x="3394617" y="328769"/>
                </a:cubicBezTo>
                <a:lnTo>
                  <a:pt x="3394617" y="6889412"/>
                </a:lnTo>
                <a:cubicBezTo>
                  <a:pt x="3394617" y="7070986"/>
                  <a:pt x="3247422" y="7218181"/>
                  <a:pt x="3065848" y="7218181"/>
                </a:cubicBezTo>
                <a:lnTo>
                  <a:pt x="328769" y="7218181"/>
                </a:lnTo>
                <a:cubicBezTo>
                  <a:pt x="147195" y="7218181"/>
                  <a:pt x="0" y="7070986"/>
                  <a:pt x="0" y="6889412"/>
                </a:cubicBezTo>
                <a:lnTo>
                  <a:pt x="0" y="328769"/>
                </a:lnTo>
                <a:cubicBezTo>
                  <a:pt x="0" y="147195"/>
                  <a:pt x="147195" y="0"/>
                  <a:pt x="328769" y="0"/>
                </a:cubicBezTo>
                <a:close/>
              </a:path>
            </a:pathLst>
          </a:custGeom>
        </p:spPr>
        <p:txBody>
          <a:bodyPr wrap="square">
            <a:noAutofit/>
          </a:bodyPr>
          <a:lstStyle>
            <a:lvl1pPr marL="0" indent="0">
              <a:buNone/>
              <a:defRPr sz="1500">
                <a:solidFill>
                  <a:schemeClr val="bg1">
                    <a:lumMod val="65000"/>
                  </a:schemeClr>
                </a:solidFill>
              </a:defRPr>
            </a:lvl1pPr>
          </a:lstStyle>
          <a:p>
            <a:endParaRPr lang="en-US" dirty="0"/>
          </a:p>
        </p:txBody>
      </p:sp>
      <p:sp>
        <p:nvSpPr>
          <p:cNvPr id="8" name="Picture Placeholder 5"/>
          <p:cNvSpPr>
            <a:spLocks noGrp="1"/>
          </p:cNvSpPr>
          <p:nvPr>
            <p:ph type="pic" sz="quarter" idx="24"/>
          </p:nvPr>
        </p:nvSpPr>
        <p:spPr>
          <a:xfrm>
            <a:off x="0" y="0"/>
            <a:ext cx="9144000" cy="6858000"/>
          </a:xfrm>
        </p:spPr>
        <p:txBody>
          <a:bodyPr>
            <a:normAutofit/>
          </a:bodyPr>
          <a:lstStyle>
            <a:lvl1pPr marL="0" indent="0">
              <a:buNone/>
              <a:defRPr sz="1500">
                <a:solidFill>
                  <a:schemeClr val="bg1">
                    <a:lumMod val="65000"/>
                  </a:schemeClr>
                </a:solidFill>
              </a:defRPr>
            </a:lvl1pPr>
          </a:lstStyle>
          <a:p>
            <a:endParaRPr lang="en-US" dirty="0"/>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38316204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5_Title Only">
    <p:spTree>
      <p:nvGrpSpPr>
        <p:cNvPr id="1" name=""/>
        <p:cNvGrpSpPr/>
        <p:nvPr/>
      </p:nvGrpSpPr>
      <p:grpSpPr>
        <a:xfrm>
          <a:off x="0" y="0"/>
          <a:ext cx="0" cy="0"/>
          <a:chOff x="0" y="0"/>
          <a:chExt cx="0" cy="0"/>
        </a:xfrm>
      </p:grpSpPr>
      <p:sp>
        <p:nvSpPr>
          <p:cNvPr id="6" name="Picture Placeholder 5"/>
          <p:cNvSpPr>
            <a:spLocks noGrp="1"/>
          </p:cNvSpPr>
          <p:nvPr>
            <p:ph type="pic" sz="quarter" idx="23"/>
          </p:nvPr>
        </p:nvSpPr>
        <p:spPr>
          <a:xfrm>
            <a:off x="507801" y="1739899"/>
            <a:ext cx="8300707" cy="4118783"/>
          </a:xfrm>
        </p:spPr>
        <p:txBody>
          <a:bodyPr>
            <a:normAutofit/>
          </a:bodyPr>
          <a:lstStyle>
            <a:lvl1pPr marL="0" indent="0">
              <a:buNone/>
              <a:defRPr sz="1500">
                <a:solidFill>
                  <a:schemeClr val="bg1">
                    <a:lumMod val="65000"/>
                  </a:schemeClr>
                </a:solidFill>
              </a:defRPr>
            </a:lvl1pPr>
          </a:lstStyle>
          <a:p>
            <a:endParaRPr lang="en-US" dirty="0"/>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90180013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4_Title Only">
    <p:spTree>
      <p:nvGrpSpPr>
        <p:cNvPr id="1" name=""/>
        <p:cNvGrpSpPr/>
        <p:nvPr/>
      </p:nvGrpSpPr>
      <p:grpSpPr>
        <a:xfrm>
          <a:off x="0" y="0"/>
          <a:ext cx="0" cy="0"/>
          <a:chOff x="0" y="0"/>
          <a:chExt cx="0" cy="0"/>
        </a:xfrm>
      </p:grpSpPr>
      <p:sp>
        <p:nvSpPr>
          <p:cNvPr id="6" name="Picture Placeholder 5"/>
          <p:cNvSpPr>
            <a:spLocks noGrp="1"/>
          </p:cNvSpPr>
          <p:nvPr>
            <p:ph type="pic" sz="quarter" idx="23"/>
          </p:nvPr>
        </p:nvSpPr>
        <p:spPr>
          <a:xfrm>
            <a:off x="0" y="2979989"/>
            <a:ext cx="9144000" cy="3106593"/>
          </a:xfrm>
        </p:spPr>
        <p:txBody>
          <a:bodyPr>
            <a:normAutofit/>
          </a:bodyPr>
          <a:lstStyle>
            <a:lvl1pPr marL="0" indent="0">
              <a:buNone/>
              <a:defRPr sz="1500">
                <a:solidFill>
                  <a:schemeClr val="bg1">
                    <a:lumMod val="65000"/>
                  </a:schemeClr>
                </a:solidFill>
              </a:defRPr>
            </a:lvl1pPr>
          </a:lstStyle>
          <a:p>
            <a:endParaRPr lang="en-US" dirty="0"/>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6163943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3_Title Only">
    <p:spTree>
      <p:nvGrpSpPr>
        <p:cNvPr id="1" name=""/>
        <p:cNvGrpSpPr/>
        <p:nvPr/>
      </p:nvGrpSpPr>
      <p:grpSpPr>
        <a:xfrm>
          <a:off x="0" y="0"/>
          <a:ext cx="0" cy="0"/>
          <a:chOff x="0" y="0"/>
          <a:chExt cx="0" cy="0"/>
        </a:xfrm>
      </p:grpSpPr>
      <p:sp>
        <p:nvSpPr>
          <p:cNvPr id="7" name="Picture Placeholder 6"/>
          <p:cNvSpPr>
            <a:spLocks noGrp="1"/>
          </p:cNvSpPr>
          <p:nvPr>
            <p:ph type="pic" sz="quarter" idx="23"/>
          </p:nvPr>
        </p:nvSpPr>
        <p:spPr>
          <a:xfrm>
            <a:off x="1" y="0"/>
            <a:ext cx="6121907" cy="6894282"/>
          </a:xfrm>
          <a:custGeom>
            <a:avLst/>
            <a:gdLst>
              <a:gd name="connsiteX0" fmla="*/ 0 w 8162543"/>
              <a:gd name="connsiteY0" fmla="*/ 0 h 6894282"/>
              <a:gd name="connsiteX1" fmla="*/ 8162543 w 8162543"/>
              <a:gd name="connsiteY1" fmla="*/ 0 h 6894282"/>
              <a:gd name="connsiteX2" fmla="*/ 4053656 w 8162543"/>
              <a:gd name="connsiteY2" fmla="*/ 5464520 h 6894282"/>
              <a:gd name="connsiteX3" fmla="*/ 5121817 w 8162543"/>
              <a:gd name="connsiteY3" fmla="*/ 6885096 h 6894282"/>
              <a:gd name="connsiteX4" fmla="*/ 2982630 w 8162543"/>
              <a:gd name="connsiteY4" fmla="*/ 6888906 h 6894282"/>
              <a:gd name="connsiteX5" fmla="*/ 2978587 w 8162543"/>
              <a:gd name="connsiteY5" fmla="*/ 6894282 h 6894282"/>
              <a:gd name="connsiteX6" fmla="*/ 2624686 w 8162543"/>
              <a:gd name="connsiteY6" fmla="*/ 6889543 h 6894282"/>
              <a:gd name="connsiteX7" fmla="*/ 0 w 8162543"/>
              <a:gd name="connsiteY7" fmla="*/ 6894218 h 689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62543" h="6894282">
                <a:moveTo>
                  <a:pt x="0" y="0"/>
                </a:moveTo>
                <a:lnTo>
                  <a:pt x="8162543" y="0"/>
                </a:lnTo>
                <a:lnTo>
                  <a:pt x="4053656" y="5464520"/>
                </a:lnTo>
                <a:lnTo>
                  <a:pt x="5121817" y="6885096"/>
                </a:lnTo>
                <a:lnTo>
                  <a:pt x="2982630" y="6888906"/>
                </a:lnTo>
                <a:lnTo>
                  <a:pt x="2978587" y="6894282"/>
                </a:lnTo>
                <a:lnTo>
                  <a:pt x="2624686" y="6889543"/>
                </a:lnTo>
                <a:lnTo>
                  <a:pt x="0" y="6894218"/>
                </a:lnTo>
                <a:close/>
              </a:path>
            </a:pathLst>
          </a:custGeom>
        </p:spPr>
        <p:txBody>
          <a:bodyPr wrap="square">
            <a:noAutofit/>
          </a:bodyPr>
          <a:lstStyle>
            <a:lvl1pPr marL="0" indent="0">
              <a:buNone/>
              <a:defRPr sz="1500">
                <a:solidFill>
                  <a:schemeClr val="bg1">
                    <a:lumMod val="65000"/>
                  </a:schemeClr>
                </a:solidFill>
              </a:defRPr>
            </a:lvl1pPr>
          </a:lstStyle>
          <a:p>
            <a:endParaRPr lang="en-US" dirty="0"/>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40634912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2_Title Only">
    <p:spTree>
      <p:nvGrpSpPr>
        <p:cNvPr id="1" name=""/>
        <p:cNvGrpSpPr/>
        <p:nvPr/>
      </p:nvGrpSpPr>
      <p:grpSpPr>
        <a:xfrm>
          <a:off x="0" y="0"/>
          <a:ext cx="0" cy="0"/>
          <a:chOff x="0" y="0"/>
          <a:chExt cx="0" cy="0"/>
        </a:xfrm>
      </p:grpSpPr>
      <p:sp>
        <p:nvSpPr>
          <p:cNvPr id="7" name="Picture Placeholder 5"/>
          <p:cNvSpPr>
            <a:spLocks noGrp="1"/>
          </p:cNvSpPr>
          <p:nvPr>
            <p:ph type="pic" sz="quarter" idx="23"/>
          </p:nvPr>
        </p:nvSpPr>
        <p:spPr>
          <a:xfrm>
            <a:off x="719019" y="1690689"/>
            <a:ext cx="5482400" cy="2678113"/>
          </a:xfrm>
        </p:spPr>
        <p:txBody>
          <a:bodyPr>
            <a:normAutofit/>
          </a:bodyPr>
          <a:lstStyle>
            <a:lvl1pPr marL="0" indent="0">
              <a:buNone/>
              <a:defRPr sz="1500">
                <a:solidFill>
                  <a:schemeClr val="bg1">
                    <a:lumMod val="65000"/>
                  </a:schemeClr>
                </a:solidFill>
              </a:defRPr>
            </a:lvl1pPr>
          </a:lstStyle>
          <a:p>
            <a:endParaRPr lang="en-US" dirty="0"/>
          </a:p>
        </p:txBody>
      </p:sp>
      <p:sp>
        <p:nvSpPr>
          <p:cNvPr id="8" name="Picture Placeholder 5"/>
          <p:cNvSpPr>
            <a:spLocks noGrp="1"/>
          </p:cNvSpPr>
          <p:nvPr>
            <p:ph type="pic" sz="quarter" idx="24"/>
          </p:nvPr>
        </p:nvSpPr>
        <p:spPr>
          <a:xfrm>
            <a:off x="6238455" y="1690689"/>
            <a:ext cx="2785800" cy="2678113"/>
          </a:xfrm>
        </p:spPr>
        <p:txBody>
          <a:bodyPr>
            <a:normAutofit/>
          </a:bodyPr>
          <a:lstStyle>
            <a:lvl1pPr marL="0" indent="0">
              <a:buNone/>
              <a:defRPr sz="1500">
                <a:solidFill>
                  <a:schemeClr val="bg1">
                    <a:lumMod val="65000"/>
                  </a:schemeClr>
                </a:solidFill>
              </a:defRPr>
            </a:lvl1pPr>
          </a:lstStyle>
          <a:p>
            <a:endParaRPr lang="en-US" dirty="0"/>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79458759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1_Title Only">
    <p:spTree>
      <p:nvGrpSpPr>
        <p:cNvPr id="1" name=""/>
        <p:cNvGrpSpPr/>
        <p:nvPr/>
      </p:nvGrpSpPr>
      <p:grpSpPr>
        <a:xfrm>
          <a:off x="0" y="0"/>
          <a:ext cx="0" cy="0"/>
          <a:chOff x="0" y="0"/>
          <a:chExt cx="0" cy="0"/>
        </a:xfrm>
      </p:grpSpPr>
      <p:sp>
        <p:nvSpPr>
          <p:cNvPr id="7" name="Picture Placeholder 5"/>
          <p:cNvSpPr>
            <a:spLocks noGrp="1"/>
          </p:cNvSpPr>
          <p:nvPr>
            <p:ph type="pic" sz="quarter" idx="23"/>
          </p:nvPr>
        </p:nvSpPr>
        <p:spPr>
          <a:xfrm>
            <a:off x="5569538" y="1535421"/>
            <a:ext cx="2742875" cy="3645978"/>
          </a:xfrm>
        </p:spPr>
        <p:txBody>
          <a:bodyPr>
            <a:normAutofit/>
          </a:bodyPr>
          <a:lstStyle>
            <a:lvl1pPr marL="0" indent="0">
              <a:buNone/>
              <a:defRPr sz="1500">
                <a:solidFill>
                  <a:schemeClr val="bg1">
                    <a:lumMod val="65000"/>
                  </a:schemeClr>
                </a:solidFill>
              </a:defRPr>
            </a:lvl1pPr>
          </a:lstStyle>
          <a:p>
            <a:endParaRPr lang="en-US" dirty="0"/>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6" name="Rectangle 5"/>
          <p:cNvSpPr/>
          <p:nvPr userDrawn="1"/>
        </p:nvSpPr>
        <p:spPr>
          <a:xfrm>
            <a:off x="5299950" y="1181528"/>
            <a:ext cx="3263015" cy="4435501"/>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427972538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0_Title Only">
    <p:spTree>
      <p:nvGrpSpPr>
        <p:cNvPr id="1" name=""/>
        <p:cNvGrpSpPr/>
        <p:nvPr/>
      </p:nvGrpSpPr>
      <p:grpSpPr>
        <a:xfrm>
          <a:off x="0" y="0"/>
          <a:ext cx="0" cy="0"/>
          <a:chOff x="0" y="0"/>
          <a:chExt cx="0" cy="0"/>
        </a:xfrm>
      </p:grpSpPr>
      <p:sp>
        <p:nvSpPr>
          <p:cNvPr id="8" name="Picture Placeholder 5"/>
          <p:cNvSpPr>
            <a:spLocks noGrp="1"/>
          </p:cNvSpPr>
          <p:nvPr>
            <p:ph type="pic" sz="quarter" idx="22"/>
          </p:nvPr>
        </p:nvSpPr>
        <p:spPr>
          <a:xfrm>
            <a:off x="3651316" y="0"/>
            <a:ext cx="2533261" cy="2287682"/>
          </a:xfrm>
        </p:spPr>
        <p:txBody>
          <a:bodyPr>
            <a:normAutofit/>
          </a:bodyPr>
          <a:lstStyle>
            <a:lvl1pPr marL="0" indent="0">
              <a:buNone/>
              <a:defRPr sz="1500">
                <a:solidFill>
                  <a:schemeClr val="bg1">
                    <a:lumMod val="65000"/>
                  </a:schemeClr>
                </a:solidFill>
              </a:defRPr>
            </a:lvl1pPr>
          </a:lstStyle>
          <a:p>
            <a:endParaRPr lang="en-US" dirty="0"/>
          </a:p>
        </p:txBody>
      </p:sp>
      <p:sp>
        <p:nvSpPr>
          <p:cNvPr id="9" name="Picture Placeholder 5"/>
          <p:cNvSpPr>
            <a:spLocks noGrp="1"/>
          </p:cNvSpPr>
          <p:nvPr>
            <p:ph type="pic" sz="quarter" idx="23"/>
          </p:nvPr>
        </p:nvSpPr>
        <p:spPr>
          <a:xfrm>
            <a:off x="3651316" y="2289009"/>
            <a:ext cx="2533261" cy="2287682"/>
          </a:xfrm>
        </p:spPr>
        <p:txBody>
          <a:bodyPr>
            <a:normAutofit/>
          </a:bodyPr>
          <a:lstStyle>
            <a:lvl1pPr marL="0" indent="0">
              <a:buNone/>
              <a:defRPr sz="1500">
                <a:solidFill>
                  <a:schemeClr val="bg1">
                    <a:lumMod val="65000"/>
                  </a:schemeClr>
                </a:solidFill>
              </a:defRPr>
            </a:lvl1pPr>
          </a:lstStyle>
          <a:p>
            <a:endParaRPr lang="en-US" dirty="0"/>
          </a:p>
        </p:txBody>
      </p:sp>
      <p:sp>
        <p:nvSpPr>
          <p:cNvPr id="10" name="Picture Placeholder 5"/>
          <p:cNvSpPr>
            <a:spLocks noGrp="1"/>
          </p:cNvSpPr>
          <p:nvPr>
            <p:ph type="pic" sz="quarter" idx="24"/>
          </p:nvPr>
        </p:nvSpPr>
        <p:spPr>
          <a:xfrm>
            <a:off x="3651316" y="4576691"/>
            <a:ext cx="2533261" cy="2281309"/>
          </a:xfrm>
        </p:spPr>
        <p:txBody>
          <a:bodyPr>
            <a:normAutofit/>
          </a:bodyPr>
          <a:lstStyle>
            <a:lvl1pPr marL="0" indent="0">
              <a:buNone/>
              <a:defRPr sz="1500">
                <a:solidFill>
                  <a:schemeClr val="bg1">
                    <a:lumMod val="65000"/>
                  </a:schemeClr>
                </a:solidFill>
              </a:defRPr>
            </a:lvl1pPr>
          </a:lstStyle>
          <a:p>
            <a:endParaRPr lang="en-US" dirty="0"/>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14280457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9_Title Only">
    <p:spTree>
      <p:nvGrpSpPr>
        <p:cNvPr id="1" name=""/>
        <p:cNvGrpSpPr/>
        <p:nvPr/>
      </p:nvGrpSpPr>
      <p:grpSpPr>
        <a:xfrm>
          <a:off x="0" y="0"/>
          <a:ext cx="0" cy="0"/>
          <a:chOff x="0" y="0"/>
          <a:chExt cx="0" cy="0"/>
        </a:xfrm>
      </p:grpSpPr>
      <p:sp>
        <p:nvSpPr>
          <p:cNvPr id="7" name="Picture Placeholder 5"/>
          <p:cNvSpPr>
            <a:spLocks noGrp="1"/>
          </p:cNvSpPr>
          <p:nvPr>
            <p:ph type="pic" sz="quarter" idx="22"/>
          </p:nvPr>
        </p:nvSpPr>
        <p:spPr>
          <a:xfrm>
            <a:off x="0" y="0"/>
            <a:ext cx="2571750" cy="6858000"/>
          </a:xfrm>
        </p:spPr>
        <p:txBody>
          <a:bodyPr>
            <a:normAutofit/>
          </a:bodyPr>
          <a:lstStyle>
            <a:lvl1pPr marL="0" indent="0">
              <a:buNone/>
              <a:defRPr sz="1500">
                <a:solidFill>
                  <a:schemeClr val="bg1">
                    <a:lumMod val="65000"/>
                  </a:schemeClr>
                </a:solidFill>
              </a:defRPr>
            </a:lvl1pPr>
          </a:lstStyle>
          <a:p>
            <a:endParaRPr lang="en-US" dirty="0"/>
          </a:p>
        </p:txBody>
      </p:sp>
      <p:sp>
        <p:nvSpPr>
          <p:cNvPr id="8" name="Picture Placeholder 5"/>
          <p:cNvSpPr>
            <a:spLocks noGrp="1"/>
          </p:cNvSpPr>
          <p:nvPr>
            <p:ph type="pic" sz="quarter" idx="23"/>
          </p:nvPr>
        </p:nvSpPr>
        <p:spPr>
          <a:xfrm>
            <a:off x="2571750" y="0"/>
            <a:ext cx="6572250" cy="3695700"/>
          </a:xfrm>
        </p:spPr>
        <p:txBody>
          <a:bodyPr>
            <a:normAutofit/>
          </a:bodyPr>
          <a:lstStyle>
            <a:lvl1pPr marL="0" indent="0">
              <a:buNone/>
              <a:defRPr sz="1500">
                <a:solidFill>
                  <a:schemeClr val="bg1">
                    <a:lumMod val="65000"/>
                  </a:schemeClr>
                </a:solidFill>
              </a:defRPr>
            </a:lvl1pPr>
          </a:lstStyle>
          <a:p>
            <a:endParaRPr lang="en-US" dirty="0"/>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13192042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8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13" name="Picture Placeholder 5"/>
          <p:cNvSpPr>
            <a:spLocks noGrp="1"/>
          </p:cNvSpPr>
          <p:nvPr>
            <p:ph type="pic" sz="quarter" idx="22"/>
          </p:nvPr>
        </p:nvSpPr>
        <p:spPr>
          <a:xfrm>
            <a:off x="2286001" y="1735350"/>
            <a:ext cx="2285999" cy="2147815"/>
          </a:xfrm>
        </p:spPr>
        <p:txBody>
          <a:bodyPr>
            <a:normAutofit/>
          </a:bodyPr>
          <a:lstStyle>
            <a:lvl1pPr marL="0" indent="0">
              <a:buNone/>
              <a:defRPr sz="1500">
                <a:solidFill>
                  <a:schemeClr val="bg1">
                    <a:lumMod val="65000"/>
                  </a:schemeClr>
                </a:solidFill>
              </a:defRPr>
            </a:lvl1pPr>
          </a:lstStyle>
          <a:p>
            <a:endParaRPr lang="en-US" dirty="0"/>
          </a:p>
        </p:txBody>
      </p:sp>
      <p:sp>
        <p:nvSpPr>
          <p:cNvPr id="14" name="Picture Placeholder 5"/>
          <p:cNvSpPr>
            <a:spLocks noGrp="1"/>
          </p:cNvSpPr>
          <p:nvPr>
            <p:ph type="pic" sz="quarter" idx="23"/>
          </p:nvPr>
        </p:nvSpPr>
        <p:spPr>
          <a:xfrm>
            <a:off x="6857999" y="1735350"/>
            <a:ext cx="2285999" cy="2147815"/>
          </a:xfrm>
        </p:spPr>
        <p:txBody>
          <a:bodyPr>
            <a:normAutofit/>
          </a:bodyPr>
          <a:lstStyle>
            <a:lvl1pPr marL="0" indent="0">
              <a:buNone/>
              <a:defRPr sz="1500">
                <a:solidFill>
                  <a:schemeClr val="bg1">
                    <a:lumMod val="65000"/>
                  </a:schemeClr>
                </a:solidFill>
              </a:defRPr>
            </a:lvl1pPr>
          </a:lstStyle>
          <a:p>
            <a:endParaRPr lang="en-US" dirty="0"/>
          </a:p>
        </p:txBody>
      </p:sp>
      <p:sp>
        <p:nvSpPr>
          <p:cNvPr id="15" name="Picture Placeholder 5"/>
          <p:cNvSpPr>
            <a:spLocks noGrp="1"/>
          </p:cNvSpPr>
          <p:nvPr>
            <p:ph type="pic" sz="quarter" idx="24"/>
          </p:nvPr>
        </p:nvSpPr>
        <p:spPr>
          <a:xfrm>
            <a:off x="0" y="3902426"/>
            <a:ext cx="2285999" cy="2147815"/>
          </a:xfrm>
        </p:spPr>
        <p:txBody>
          <a:bodyPr>
            <a:normAutofit/>
          </a:bodyPr>
          <a:lstStyle>
            <a:lvl1pPr marL="0" indent="0">
              <a:buNone/>
              <a:defRPr sz="1500">
                <a:solidFill>
                  <a:schemeClr val="bg1">
                    <a:lumMod val="65000"/>
                  </a:schemeClr>
                </a:solidFill>
              </a:defRPr>
            </a:lvl1pPr>
          </a:lstStyle>
          <a:p>
            <a:endParaRPr lang="en-US" dirty="0"/>
          </a:p>
        </p:txBody>
      </p:sp>
      <p:sp>
        <p:nvSpPr>
          <p:cNvPr id="16" name="Picture Placeholder 5"/>
          <p:cNvSpPr>
            <a:spLocks noGrp="1"/>
          </p:cNvSpPr>
          <p:nvPr>
            <p:ph type="pic" sz="quarter" idx="25"/>
          </p:nvPr>
        </p:nvSpPr>
        <p:spPr>
          <a:xfrm>
            <a:off x="4572001" y="3902426"/>
            <a:ext cx="2285999" cy="2147815"/>
          </a:xfrm>
        </p:spPr>
        <p:txBody>
          <a:bodyPr>
            <a:normAutofit/>
          </a:bodyPr>
          <a:lstStyle>
            <a:lvl1pPr marL="0" indent="0">
              <a:buNone/>
              <a:defRPr sz="1500">
                <a:solidFill>
                  <a:schemeClr val="bg1">
                    <a:lumMod val="65000"/>
                  </a:schemeClr>
                </a:solidFill>
              </a:defRPr>
            </a:lvl1pPr>
          </a:lstStyle>
          <a:p>
            <a:endParaRPr lang="en-US" dirty="0"/>
          </a:p>
        </p:txBody>
      </p:sp>
      <p:grpSp>
        <p:nvGrpSpPr>
          <p:cNvPr id="3" name="Group 2"/>
          <p:cNvGrpSpPr/>
          <p:nvPr userDrawn="1"/>
        </p:nvGrpSpPr>
        <p:grpSpPr>
          <a:xfrm>
            <a:off x="1" y="1735349"/>
            <a:ext cx="9144000" cy="4295630"/>
            <a:chOff x="1" y="1735349"/>
            <a:chExt cx="12192000" cy="4295630"/>
          </a:xfrm>
        </p:grpSpPr>
        <p:sp>
          <p:nvSpPr>
            <p:cNvPr id="4" name="Rectangle 3"/>
            <p:cNvSpPr/>
            <p:nvPr userDrawn="1"/>
          </p:nvSpPr>
          <p:spPr>
            <a:xfrm>
              <a:off x="6096000" y="1735349"/>
              <a:ext cx="3048000" cy="21478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userDrawn="1"/>
          </p:nvSpPr>
          <p:spPr>
            <a:xfrm>
              <a:off x="9144001" y="3883164"/>
              <a:ext cx="3048000" cy="21478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userDrawn="1"/>
          </p:nvSpPr>
          <p:spPr>
            <a:xfrm>
              <a:off x="3048001" y="3883164"/>
              <a:ext cx="3048000" cy="21478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userDrawn="1"/>
          </p:nvSpPr>
          <p:spPr>
            <a:xfrm>
              <a:off x="1" y="1735349"/>
              <a:ext cx="3048000" cy="21478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27603524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7_Title Only">
    <p:spTree>
      <p:nvGrpSpPr>
        <p:cNvPr id="1" name=""/>
        <p:cNvGrpSpPr/>
        <p:nvPr/>
      </p:nvGrpSpPr>
      <p:grpSpPr>
        <a:xfrm>
          <a:off x="0" y="0"/>
          <a:ext cx="0" cy="0"/>
          <a:chOff x="0" y="0"/>
          <a:chExt cx="0" cy="0"/>
        </a:xfrm>
      </p:grpSpPr>
      <p:sp>
        <p:nvSpPr>
          <p:cNvPr id="24" name="Picture Placeholder 5"/>
          <p:cNvSpPr>
            <a:spLocks noGrp="1"/>
          </p:cNvSpPr>
          <p:nvPr>
            <p:ph type="pic" sz="quarter" idx="22"/>
          </p:nvPr>
        </p:nvSpPr>
        <p:spPr>
          <a:xfrm>
            <a:off x="211653" y="1854214"/>
            <a:ext cx="2095438" cy="1310515"/>
          </a:xfrm>
        </p:spPr>
        <p:txBody>
          <a:bodyPr>
            <a:normAutofit/>
          </a:bodyPr>
          <a:lstStyle>
            <a:lvl1pPr marL="0" indent="0">
              <a:buNone/>
              <a:defRPr sz="1500">
                <a:solidFill>
                  <a:schemeClr val="bg1">
                    <a:lumMod val="65000"/>
                  </a:schemeClr>
                </a:solidFill>
              </a:defRPr>
            </a:lvl1pPr>
          </a:lstStyle>
          <a:p>
            <a:endParaRPr lang="en-US" dirty="0"/>
          </a:p>
        </p:txBody>
      </p:sp>
      <p:sp>
        <p:nvSpPr>
          <p:cNvPr id="25" name="Picture Placeholder 5"/>
          <p:cNvSpPr>
            <a:spLocks noGrp="1"/>
          </p:cNvSpPr>
          <p:nvPr>
            <p:ph type="pic" sz="quarter" idx="23"/>
          </p:nvPr>
        </p:nvSpPr>
        <p:spPr>
          <a:xfrm>
            <a:off x="2422371" y="1854214"/>
            <a:ext cx="2095438" cy="1310515"/>
          </a:xfrm>
        </p:spPr>
        <p:txBody>
          <a:bodyPr>
            <a:normAutofit/>
          </a:bodyPr>
          <a:lstStyle>
            <a:lvl1pPr marL="0" indent="0">
              <a:buNone/>
              <a:defRPr sz="1500">
                <a:solidFill>
                  <a:schemeClr val="bg1">
                    <a:lumMod val="65000"/>
                  </a:schemeClr>
                </a:solidFill>
              </a:defRPr>
            </a:lvl1pPr>
          </a:lstStyle>
          <a:p>
            <a:endParaRPr lang="en-US" dirty="0"/>
          </a:p>
        </p:txBody>
      </p:sp>
      <p:sp>
        <p:nvSpPr>
          <p:cNvPr id="4" name="Rectangle 3"/>
          <p:cNvSpPr/>
          <p:nvPr userDrawn="1"/>
        </p:nvSpPr>
        <p:spPr>
          <a:xfrm>
            <a:off x="212819" y="3290094"/>
            <a:ext cx="6500628" cy="131051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211652" y="3282569"/>
            <a:ext cx="7886700" cy="1325563"/>
          </a:xfrm>
        </p:spPr>
        <p:txBody>
          <a:bodyPr/>
          <a:lstStyle>
            <a:lvl1pPr>
              <a:defRPr>
                <a:solidFill>
                  <a:schemeClr val="bg1"/>
                </a:solidFill>
              </a:defRPr>
            </a:lvl1pPr>
          </a:lstStyle>
          <a:p>
            <a:r>
              <a:rPr lang="en-US" dirty="0"/>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16" name="Picture Placeholder 5"/>
          <p:cNvSpPr>
            <a:spLocks noGrp="1"/>
          </p:cNvSpPr>
          <p:nvPr>
            <p:ph type="pic" sz="quarter" idx="14"/>
          </p:nvPr>
        </p:nvSpPr>
        <p:spPr>
          <a:xfrm>
            <a:off x="211653" y="393161"/>
            <a:ext cx="2095438" cy="1310515"/>
          </a:xfrm>
        </p:spPr>
        <p:txBody>
          <a:bodyPr>
            <a:normAutofit/>
          </a:bodyPr>
          <a:lstStyle>
            <a:lvl1pPr marL="0" indent="0">
              <a:buNone/>
              <a:defRPr sz="1500">
                <a:solidFill>
                  <a:schemeClr val="bg1">
                    <a:lumMod val="65000"/>
                  </a:schemeClr>
                </a:solidFill>
              </a:defRPr>
            </a:lvl1pPr>
          </a:lstStyle>
          <a:p>
            <a:endParaRPr lang="en-US" dirty="0"/>
          </a:p>
        </p:txBody>
      </p:sp>
      <p:sp>
        <p:nvSpPr>
          <p:cNvPr id="17" name="Picture Placeholder 5"/>
          <p:cNvSpPr>
            <a:spLocks noGrp="1"/>
          </p:cNvSpPr>
          <p:nvPr>
            <p:ph type="pic" sz="quarter" idx="15"/>
          </p:nvPr>
        </p:nvSpPr>
        <p:spPr>
          <a:xfrm>
            <a:off x="2422371" y="393161"/>
            <a:ext cx="2095438" cy="1310515"/>
          </a:xfrm>
        </p:spPr>
        <p:txBody>
          <a:bodyPr>
            <a:normAutofit/>
          </a:bodyPr>
          <a:lstStyle>
            <a:lvl1pPr marL="0" indent="0">
              <a:buNone/>
              <a:defRPr sz="1500">
                <a:solidFill>
                  <a:schemeClr val="bg1">
                    <a:lumMod val="65000"/>
                  </a:schemeClr>
                </a:solidFill>
              </a:defRPr>
            </a:lvl1pPr>
          </a:lstStyle>
          <a:p>
            <a:endParaRPr lang="en-US" dirty="0"/>
          </a:p>
        </p:txBody>
      </p:sp>
      <p:sp>
        <p:nvSpPr>
          <p:cNvPr id="18" name="Picture Placeholder 5"/>
          <p:cNvSpPr>
            <a:spLocks noGrp="1"/>
          </p:cNvSpPr>
          <p:nvPr>
            <p:ph type="pic" sz="quarter" idx="16"/>
          </p:nvPr>
        </p:nvSpPr>
        <p:spPr>
          <a:xfrm>
            <a:off x="4595958" y="393161"/>
            <a:ext cx="2095438" cy="1310515"/>
          </a:xfrm>
        </p:spPr>
        <p:txBody>
          <a:bodyPr>
            <a:normAutofit/>
          </a:bodyPr>
          <a:lstStyle>
            <a:lvl1pPr marL="0" indent="0">
              <a:buNone/>
              <a:defRPr sz="1500">
                <a:solidFill>
                  <a:schemeClr val="bg1">
                    <a:lumMod val="65000"/>
                  </a:schemeClr>
                </a:solidFill>
              </a:defRPr>
            </a:lvl1pPr>
          </a:lstStyle>
          <a:p>
            <a:endParaRPr lang="en-US" dirty="0"/>
          </a:p>
        </p:txBody>
      </p:sp>
      <p:sp>
        <p:nvSpPr>
          <p:cNvPr id="19" name="Picture Placeholder 5"/>
          <p:cNvSpPr>
            <a:spLocks noGrp="1"/>
          </p:cNvSpPr>
          <p:nvPr>
            <p:ph type="pic" sz="quarter" idx="17"/>
          </p:nvPr>
        </p:nvSpPr>
        <p:spPr>
          <a:xfrm>
            <a:off x="6806676" y="393161"/>
            <a:ext cx="2095438" cy="1310515"/>
          </a:xfrm>
        </p:spPr>
        <p:txBody>
          <a:bodyPr>
            <a:normAutofit/>
          </a:bodyPr>
          <a:lstStyle>
            <a:lvl1pPr marL="0" indent="0">
              <a:buNone/>
              <a:defRPr sz="1500">
                <a:solidFill>
                  <a:schemeClr val="bg1">
                    <a:lumMod val="65000"/>
                  </a:schemeClr>
                </a:solidFill>
              </a:defRPr>
            </a:lvl1pPr>
          </a:lstStyle>
          <a:p>
            <a:endParaRPr lang="en-US" dirty="0"/>
          </a:p>
        </p:txBody>
      </p:sp>
      <p:sp>
        <p:nvSpPr>
          <p:cNvPr id="20" name="Picture Placeholder 5"/>
          <p:cNvSpPr>
            <a:spLocks noGrp="1"/>
          </p:cNvSpPr>
          <p:nvPr>
            <p:ph type="pic" sz="quarter" idx="18"/>
          </p:nvPr>
        </p:nvSpPr>
        <p:spPr>
          <a:xfrm>
            <a:off x="211653" y="4735488"/>
            <a:ext cx="2095438" cy="1310515"/>
          </a:xfrm>
        </p:spPr>
        <p:txBody>
          <a:bodyPr>
            <a:normAutofit/>
          </a:bodyPr>
          <a:lstStyle>
            <a:lvl1pPr marL="0" indent="0">
              <a:buNone/>
              <a:defRPr sz="1500">
                <a:solidFill>
                  <a:schemeClr val="bg1">
                    <a:lumMod val="65000"/>
                  </a:schemeClr>
                </a:solidFill>
              </a:defRPr>
            </a:lvl1pPr>
          </a:lstStyle>
          <a:p>
            <a:endParaRPr lang="en-US" dirty="0"/>
          </a:p>
        </p:txBody>
      </p:sp>
      <p:sp>
        <p:nvSpPr>
          <p:cNvPr id="21" name="Picture Placeholder 5"/>
          <p:cNvSpPr>
            <a:spLocks noGrp="1"/>
          </p:cNvSpPr>
          <p:nvPr>
            <p:ph type="pic" sz="quarter" idx="19"/>
          </p:nvPr>
        </p:nvSpPr>
        <p:spPr>
          <a:xfrm>
            <a:off x="2422371" y="4735488"/>
            <a:ext cx="2095438" cy="1310515"/>
          </a:xfrm>
        </p:spPr>
        <p:txBody>
          <a:bodyPr>
            <a:normAutofit/>
          </a:bodyPr>
          <a:lstStyle>
            <a:lvl1pPr marL="0" indent="0">
              <a:buNone/>
              <a:defRPr sz="1500">
                <a:solidFill>
                  <a:schemeClr val="bg1">
                    <a:lumMod val="65000"/>
                  </a:schemeClr>
                </a:solidFill>
              </a:defRPr>
            </a:lvl1pPr>
          </a:lstStyle>
          <a:p>
            <a:endParaRPr lang="en-US" dirty="0"/>
          </a:p>
        </p:txBody>
      </p:sp>
      <p:sp>
        <p:nvSpPr>
          <p:cNvPr id="22" name="Picture Placeholder 5"/>
          <p:cNvSpPr>
            <a:spLocks noGrp="1"/>
          </p:cNvSpPr>
          <p:nvPr>
            <p:ph type="pic" sz="quarter" idx="20"/>
          </p:nvPr>
        </p:nvSpPr>
        <p:spPr>
          <a:xfrm>
            <a:off x="4595958" y="4735488"/>
            <a:ext cx="2095438" cy="1310515"/>
          </a:xfrm>
        </p:spPr>
        <p:txBody>
          <a:bodyPr>
            <a:normAutofit/>
          </a:bodyPr>
          <a:lstStyle>
            <a:lvl1pPr marL="0" indent="0">
              <a:buNone/>
              <a:defRPr sz="1500">
                <a:solidFill>
                  <a:schemeClr val="bg1">
                    <a:lumMod val="65000"/>
                  </a:schemeClr>
                </a:solidFill>
              </a:defRPr>
            </a:lvl1pPr>
          </a:lstStyle>
          <a:p>
            <a:endParaRPr lang="en-US" dirty="0"/>
          </a:p>
        </p:txBody>
      </p:sp>
      <p:sp>
        <p:nvSpPr>
          <p:cNvPr id="23" name="Picture Placeholder 5"/>
          <p:cNvSpPr>
            <a:spLocks noGrp="1"/>
          </p:cNvSpPr>
          <p:nvPr>
            <p:ph type="pic" sz="quarter" idx="21"/>
          </p:nvPr>
        </p:nvSpPr>
        <p:spPr>
          <a:xfrm>
            <a:off x="6806676" y="4735488"/>
            <a:ext cx="2095438" cy="1310515"/>
          </a:xfrm>
        </p:spPr>
        <p:txBody>
          <a:bodyPr>
            <a:normAutofit/>
          </a:bodyPr>
          <a:lstStyle>
            <a:lvl1pPr marL="0" indent="0">
              <a:buNone/>
              <a:defRPr sz="1500">
                <a:solidFill>
                  <a:schemeClr val="bg1">
                    <a:lumMod val="65000"/>
                  </a:schemeClr>
                </a:solidFill>
              </a:defRPr>
            </a:lvl1pPr>
          </a:lstStyle>
          <a:p>
            <a:endParaRPr lang="en-US" dirty="0"/>
          </a:p>
        </p:txBody>
      </p:sp>
    </p:spTree>
    <p:extLst>
      <p:ext uri="{BB962C8B-B14F-4D97-AF65-F5344CB8AC3E}">
        <p14:creationId xmlns:p14="http://schemas.microsoft.com/office/powerpoint/2010/main" val="151054496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6_Title Only">
    <p:spTree>
      <p:nvGrpSpPr>
        <p:cNvPr id="1" name=""/>
        <p:cNvGrpSpPr/>
        <p:nvPr/>
      </p:nvGrpSpPr>
      <p:grpSpPr>
        <a:xfrm>
          <a:off x="0" y="0"/>
          <a:ext cx="0" cy="0"/>
          <a:chOff x="0" y="0"/>
          <a:chExt cx="0" cy="0"/>
        </a:xfrm>
      </p:grpSpPr>
      <p:sp>
        <p:nvSpPr>
          <p:cNvPr id="9" name="Picture Placeholder 5"/>
          <p:cNvSpPr>
            <a:spLocks noGrp="1"/>
          </p:cNvSpPr>
          <p:nvPr>
            <p:ph type="pic" sz="quarter" idx="14"/>
          </p:nvPr>
        </p:nvSpPr>
        <p:spPr>
          <a:xfrm>
            <a:off x="0" y="1921412"/>
            <a:ext cx="3026228" cy="2066087"/>
          </a:xfrm>
        </p:spPr>
        <p:txBody>
          <a:bodyPr>
            <a:normAutofit/>
          </a:bodyPr>
          <a:lstStyle>
            <a:lvl1pPr marL="0" indent="0">
              <a:buNone/>
              <a:defRPr sz="1500">
                <a:solidFill>
                  <a:schemeClr val="bg1">
                    <a:lumMod val="65000"/>
                  </a:schemeClr>
                </a:solidFill>
              </a:defRPr>
            </a:lvl1pPr>
          </a:lstStyle>
          <a:p>
            <a:endParaRPr lang="en-US" dirty="0"/>
          </a:p>
        </p:txBody>
      </p:sp>
      <p:sp>
        <p:nvSpPr>
          <p:cNvPr id="10" name="Picture Placeholder 5"/>
          <p:cNvSpPr>
            <a:spLocks noGrp="1"/>
          </p:cNvSpPr>
          <p:nvPr>
            <p:ph type="pic" sz="quarter" idx="15"/>
          </p:nvPr>
        </p:nvSpPr>
        <p:spPr>
          <a:xfrm>
            <a:off x="6117770" y="3987498"/>
            <a:ext cx="3026228" cy="2066087"/>
          </a:xfrm>
        </p:spPr>
        <p:txBody>
          <a:bodyPr>
            <a:normAutofit/>
          </a:bodyPr>
          <a:lstStyle>
            <a:lvl1pPr marL="0" indent="0">
              <a:buNone/>
              <a:defRPr sz="1500">
                <a:solidFill>
                  <a:schemeClr val="bg1">
                    <a:lumMod val="65000"/>
                  </a:schemeClr>
                </a:solidFill>
              </a:defRPr>
            </a:lvl1pPr>
          </a:lstStyle>
          <a:p>
            <a:endParaRPr lang="en-US" dirty="0"/>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7" name="Rectangle 6"/>
          <p:cNvSpPr/>
          <p:nvPr userDrawn="1"/>
        </p:nvSpPr>
        <p:spPr>
          <a:xfrm>
            <a:off x="3026229" y="1921411"/>
            <a:ext cx="2374447" cy="206993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userDrawn="1"/>
        </p:nvSpPr>
        <p:spPr>
          <a:xfrm>
            <a:off x="3943350" y="3987498"/>
            <a:ext cx="2174422" cy="21085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01866407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5_Title Only">
    <p:spTree>
      <p:nvGrpSpPr>
        <p:cNvPr id="1" name=""/>
        <p:cNvGrpSpPr/>
        <p:nvPr/>
      </p:nvGrpSpPr>
      <p:grpSpPr>
        <a:xfrm>
          <a:off x="0" y="0"/>
          <a:ext cx="0" cy="0"/>
          <a:chOff x="0" y="0"/>
          <a:chExt cx="0" cy="0"/>
        </a:xfrm>
      </p:grpSpPr>
      <p:sp>
        <p:nvSpPr>
          <p:cNvPr id="4" name="Rectangle 3"/>
          <p:cNvSpPr/>
          <p:nvPr userDrawn="1"/>
        </p:nvSpPr>
        <p:spPr>
          <a:xfrm flipH="1">
            <a:off x="811435" y="1871438"/>
            <a:ext cx="3049184" cy="44558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Rectangle 5"/>
          <p:cNvSpPr/>
          <p:nvPr userDrawn="1"/>
        </p:nvSpPr>
        <p:spPr>
          <a:xfrm>
            <a:off x="3837664" y="1871438"/>
            <a:ext cx="1545772" cy="22769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Picture Placeholder 5"/>
          <p:cNvSpPr>
            <a:spLocks noGrp="1"/>
          </p:cNvSpPr>
          <p:nvPr>
            <p:ph type="pic" sz="quarter" idx="14"/>
          </p:nvPr>
        </p:nvSpPr>
        <p:spPr>
          <a:xfrm>
            <a:off x="885430" y="1979568"/>
            <a:ext cx="2901194" cy="4239620"/>
          </a:xfrm>
        </p:spPr>
        <p:txBody>
          <a:bodyPr>
            <a:normAutofit/>
          </a:bodyPr>
          <a:lstStyle>
            <a:lvl1pPr marL="0" indent="0">
              <a:buNone/>
              <a:defRPr sz="1500">
                <a:solidFill>
                  <a:schemeClr val="bg1">
                    <a:lumMod val="65000"/>
                  </a:schemeClr>
                </a:solidFill>
              </a:defRPr>
            </a:lvl1pPr>
          </a:lstStyle>
          <a:p>
            <a:endParaRPr lang="en-US" dirty="0"/>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25697170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4_Title Only">
    <p:spTree>
      <p:nvGrpSpPr>
        <p:cNvPr id="1" name=""/>
        <p:cNvGrpSpPr/>
        <p:nvPr/>
      </p:nvGrpSpPr>
      <p:grpSpPr>
        <a:xfrm>
          <a:off x="0" y="0"/>
          <a:ext cx="0" cy="0"/>
          <a:chOff x="0" y="0"/>
          <a:chExt cx="0" cy="0"/>
        </a:xfrm>
      </p:grpSpPr>
      <p:sp>
        <p:nvSpPr>
          <p:cNvPr id="7" name="Picture Placeholder 5"/>
          <p:cNvSpPr>
            <a:spLocks noGrp="1"/>
          </p:cNvSpPr>
          <p:nvPr>
            <p:ph type="pic" sz="quarter" idx="14"/>
          </p:nvPr>
        </p:nvSpPr>
        <p:spPr>
          <a:xfrm>
            <a:off x="0" y="0"/>
            <a:ext cx="9144000" cy="3835400"/>
          </a:xfrm>
        </p:spPr>
        <p:txBody>
          <a:bodyPr>
            <a:normAutofit/>
          </a:bodyPr>
          <a:lstStyle>
            <a:lvl1pPr marL="0" indent="0">
              <a:buNone/>
              <a:defRPr sz="1500">
                <a:solidFill>
                  <a:schemeClr val="bg1">
                    <a:lumMod val="65000"/>
                  </a:schemeClr>
                </a:solidFill>
              </a:defRPr>
            </a:lvl1pPr>
          </a:lstStyle>
          <a:p>
            <a:endParaRPr lang="en-US" dirty="0"/>
          </a:p>
        </p:txBody>
      </p:sp>
      <p:sp>
        <p:nvSpPr>
          <p:cNvPr id="8" name="Picture Placeholder 5"/>
          <p:cNvSpPr>
            <a:spLocks noGrp="1"/>
          </p:cNvSpPr>
          <p:nvPr>
            <p:ph type="pic" sz="quarter" idx="15"/>
          </p:nvPr>
        </p:nvSpPr>
        <p:spPr>
          <a:xfrm>
            <a:off x="794654" y="2303889"/>
            <a:ext cx="1901559" cy="2484996"/>
          </a:xfrm>
        </p:spPr>
        <p:txBody>
          <a:bodyPr>
            <a:normAutofit/>
          </a:bodyPr>
          <a:lstStyle>
            <a:lvl1pPr marL="0" indent="0">
              <a:buNone/>
              <a:defRPr sz="1500">
                <a:solidFill>
                  <a:schemeClr val="bg1">
                    <a:lumMod val="65000"/>
                  </a:schemeClr>
                </a:solidFill>
              </a:defRPr>
            </a:lvl1pPr>
          </a:lstStyle>
          <a:p>
            <a:endParaRPr lang="en-US" dirty="0"/>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103931655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2_Title Only">
    <p:spTree>
      <p:nvGrpSpPr>
        <p:cNvPr id="1" name=""/>
        <p:cNvGrpSpPr/>
        <p:nvPr/>
      </p:nvGrpSpPr>
      <p:grpSpPr>
        <a:xfrm>
          <a:off x="0" y="0"/>
          <a:ext cx="0" cy="0"/>
          <a:chOff x="0" y="0"/>
          <a:chExt cx="0" cy="0"/>
        </a:xfrm>
      </p:grpSpPr>
      <p:sp>
        <p:nvSpPr>
          <p:cNvPr id="11" name="Picture Placeholder 5"/>
          <p:cNvSpPr>
            <a:spLocks noGrp="1"/>
          </p:cNvSpPr>
          <p:nvPr>
            <p:ph type="pic" sz="quarter" idx="14"/>
          </p:nvPr>
        </p:nvSpPr>
        <p:spPr>
          <a:xfrm>
            <a:off x="3239281" y="1"/>
            <a:ext cx="1900337" cy="3166127"/>
          </a:xfrm>
        </p:spPr>
        <p:txBody>
          <a:bodyPr>
            <a:normAutofit/>
          </a:bodyPr>
          <a:lstStyle>
            <a:lvl1pPr marL="0" indent="0">
              <a:buNone/>
              <a:defRPr sz="1500">
                <a:solidFill>
                  <a:schemeClr val="bg1">
                    <a:lumMod val="65000"/>
                  </a:schemeClr>
                </a:solidFill>
              </a:defRPr>
            </a:lvl1pPr>
          </a:lstStyle>
          <a:p>
            <a:endParaRPr lang="en-US" dirty="0"/>
          </a:p>
        </p:txBody>
      </p:sp>
      <p:sp>
        <p:nvSpPr>
          <p:cNvPr id="12" name="Picture Placeholder 5"/>
          <p:cNvSpPr>
            <a:spLocks noGrp="1"/>
          </p:cNvSpPr>
          <p:nvPr>
            <p:ph type="pic" sz="quarter" idx="15"/>
          </p:nvPr>
        </p:nvSpPr>
        <p:spPr>
          <a:xfrm>
            <a:off x="7092823" y="1"/>
            <a:ext cx="1953206" cy="3166127"/>
          </a:xfrm>
        </p:spPr>
        <p:txBody>
          <a:bodyPr>
            <a:normAutofit/>
          </a:bodyPr>
          <a:lstStyle>
            <a:lvl1pPr marL="0" indent="0">
              <a:buNone/>
              <a:defRPr sz="1500">
                <a:solidFill>
                  <a:schemeClr val="bg1">
                    <a:lumMod val="65000"/>
                  </a:schemeClr>
                </a:solidFill>
              </a:defRPr>
            </a:lvl1pPr>
          </a:lstStyle>
          <a:p>
            <a:endParaRPr lang="en-US" dirty="0"/>
          </a:p>
        </p:txBody>
      </p:sp>
      <p:sp>
        <p:nvSpPr>
          <p:cNvPr id="13" name="Picture Placeholder 5"/>
          <p:cNvSpPr>
            <a:spLocks noGrp="1"/>
          </p:cNvSpPr>
          <p:nvPr>
            <p:ph type="pic" sz="quarter" idx="16"/>
          </p:nvPr>
        </p:nvSpPr>
        <p:spPr>
          <a:xfrm>
            <a:off x="5192486" y="3222917"/>
            <a:ext cx="1900337" cy="1405691"/>
          </a:xfrm>
        </p:spPr>
        <p:txBody>
          <a:bodyPr>
            <a:normAutofit/>
          </a:bodyPr>
          <a:lstStyle>
            <a:lvl1pPr marL="0" indent="0">
              <a:buNone/>
              <a:defRPr sz="1500">
                <a:solidFill>
                  <a:schemeClr val="bg1">
                    <a:lumMod val="65000"/>
                  </a:schemeClr>
                </a:solidFill>
              </a:defRPr>
            </a:lvl1pPr>
          </a:lstStyle>
          <a:p>
            <a:endParaRPr lang="en-US" dirty="0"/>
          </a:p>
        </p:txBody>
      </p:sp>
      <p:sp>
        <p:nvSpPr>
          <p:cNvPr id="14" name="Picture Placeholder 5"/>
          <p:cNvSpPr>
            <a:spLocks noGrp="1"/>
          </p:cNvSpPr>
          <p:nvPr>
            <p:ph type="pic" sz="quarter" idx="17"/>
          </p:nvPr>
        </p:nvSpPr>
        <p:spPr>
          <a:xfrm>
            <a:off x="7152631" y="3222917"/>
            <a:ext cx="1900337" cy="1405691"/>
          </a:xfrm>
        </p:spPr>
        <p:txBody>
          <a:bodyPr>
            <a:normAutofit/>
          </a:bodyPr>
          <a:lstStyle>
            <a:lvl1pPr marL="0" indent="0">
              <a:buNone/>
              <a:defRPr sz="1500">
                <a:solidFill>
                  <a:schemeClr val="bg1">
                    <a:lumMod val="65000"/>
                  </a:schemeClr>
                </a:solidFill>
              </a:defRPr>
            </a:lvl1pPr>
          </a:lstStyle>
          <a:p>
            <a:endParaRPr lang="en-US" dirty="0"/>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4" name="Rectangle 3"/>
          <p:cNvSpPr/>
          <p:nvPr userDrawn="1"/>
        </p:nvSpPr>
        <p:spPr>
          <a:xfrm>
            <a:off x="5192486" y="1"/>
            <a:ext cx="1900337" cy="31661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userDrawn="1"/>
        </p:nvSpPr>
        <p:spPr>
          <a:xfrm>
            <a:off x="3239281" y="3226979"/>
            <a:ext cx="1900337" cy="14056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4590869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1_Title Only">
    <p:spTree>
      <p:nvGrpSpPr>
        <p:cNvPr id="1" name=""/>
        <p:cNvGrpSpPr/>
        <p:nvPr/>
      </p:nvGrpSpPr>
      <p:grpSpPr>
        <a:xfrm>
          <a:off x="0" y="0"/>
          <a:ext cx="0" cy="0"/>
          <a:chOff x="0" y="0"/>
          <a:chExt cx="0" cy="0"/>
        </a:xfrm>
      </p:grpSpPr>
      <p:sp>
        <p:nvSpPr>
          <p:cNvPr id="6" name="Picture Placeholder 5"/>
          <p:cNvSpPr>
            <a:spLocks noGrp="1"/>
          </p:cNvSpPr>
          <p:nvPr>
            <p:ph type="pic" sz="quarter" idx="14"/>
          </p:nvPr>
        </p:nvSpPr>
        <p:spPr>
          <a:xfrm>
            <a:off x="0" y="0"/>
            <a:ext cx="3304439" cy="6858000"/>
          </a:xfrm>
        </p:spPr>
        <p:txBody>
          <a:bodyPr>
            <a:normAutofit/>
          </a:bodyPr>
          <a:lstStyle>
            <a:lvl1pPr marL="0" indent="0">
              <a:buNone/>
              <a:defRPr sz="1500">
                <a:solidFill>
                  <a:schemeClr val="bg1">
                    <a:lumMod val="65000"/>
                  </a:schemeClr>
                </a:solidFill>
              </a:defRPr>
            </a:lvl1pPr>
          </a:lstStyle>
          <a:p>
            <a:endParaRPr lang="en-US" dirty="0"/>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111882096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0_Title Only">
    <p:spTree>
      <p:nvGrpSpPr>
        <p:cNvPr id="1" name=""/>
        <p:cNvGrpSpPr/>
        <p:nvPr/>
      </p:nvGrpSpPr>
      <p:grpSpPr>
        <a:xfrm>
          <a:off x="0" y="0"/>
          <a:ext cx="0" cy="0"/>
          <a:chOff x="0" y="0"/>
          <a:chExt cx="0" cy="0"/>
        </a:xfrm>
      </p:grpSpPr>
      <p:sp>
        <p:nvSpPr>
          <p:cNvPr id="7" name="Picture Placeholder 5"/>
          <p:cNvSpPr>
            <a:spLocks noGrp="1"/>
          </p:cNvSpPr>
          <p:nvPr>
            <p:ph type="pic" sz="quarter" idx="13"/>
          </p:nvPr>
        </p:nvSpPr>
        <p:spPr>
          <a:xfrm>
            <a:off x="1" y="0"/>
            <a:ext cx="9143999" cy="6858000"/>
          </a:xfrm>
        </p:spPr>
        <p:txBody>
          <a:bodyPr>
            <a:normAutofit/>
          </a:bodyPr>
          <a:lstStyle>
            <a:lvl1pPr marL="0" indent="0">
              <a:buNone/>
              <a:defRPr sz="1500">
                <a:solidFill>
                  <a:schemeClr val="bg1">
                    <a:lumMod val="65000"/>
                  </a:schemeClr>
                </a:solidFill>
              </a:defRPr>
            </a:lvl1pPr>
          </a:lstStyle>
          <a:p>
            <a:endParaRPr lang="en-US" dirty="0"/>
          </a:p>
        </p:txBody>
      </p:sp>
      <p:sp>
        <p:nvSpPr>
          <p:cNvPr id="8" name="Picture Placeholder 5"/>
          <p:cNvSpPr>
            <a:spLocks noGrp="1"/>
          </p:cNvSpPr>
          <p:nvPr>
            <p:ph type="pic" sz="quarter" idx="14"/>
          </p:nvPr>
        </p:nvSpPr>
        <p:spPr>
          <a:xfrm>
            <a:off x="1023002" y="2284289"/>
            <a:ext cx="2112347" cy="2766170"/>
          </a:xfrm>
        </p:spPr>
        <p:txBody>
          <a:bodyPr>
            <a:normAutofit/>
          </a:bodyPr>
          <a:lstStyle>
            <a:lvl1pPr marL="0" indent="0">
              <a:buNone/>
              <a:defRPr sz="1500">
                <a:solidFill>
                  <a:schemeClr val="bg1">
                    <a:lumMod val="65000"/>
                  </a:schemeClr>
                </a:solidFill>
              </a:defRPr>
            </a:lvl1pPr>
          </a:lstStyle>
          <a:p>
            <a:endParaRPr lang="en-US" dirty="0"/>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201902619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9_Title Only">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1" y="0"/>
            <a:ext cx="9143999" cy="6858000"/>
          </a:xfrm>
        </p:spPr>
        <p:txBody>
          <a:bodyPr>
            <a:normAutofit/>
          </a:bodyPr>
          <a:lstStyle>
            <a:lvl1pPr marL="0" indent="0">
              <a:buNone/>
              <a:defRPr sz="1500">
                <a:solidFill>
                  <a:schemeClr val="bg1">
                    <a:lumMod val="65000"/>
                  </a:schemeClr>
                </a:solidFill>
              </a:defRPr>
            </a:lvl1pPr>
          </a:lstStyle>
          <a:p>
            <a:endParaRPr lang="en-US" dirty="0"/>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321885874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8_Title Only">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2876550" y="3"/>
            <a:ext cx="6267450" cy="5965149"/>
          </a:xfrm>
          <a:custGeom>
            <a:avLst/>
            <a:gdLst>
              <a:gd name="connsiteX0" fmla="*/ 0 w 8356600"/>
              <a:gd name="connsiteY0" fmla="*/ 0 h 5965149"/>
              <a:gd name="connsiteX1" fmla="*/ 8356600 w 8356600"/>
              <a:gd name="connsiteY1" fmla="*/ 0 h 5965149"/>
              <a:gd name="connsiteX2" fmla="*/ 8356600 w 8356600"/>
              <a:gd name="connsiteY2" fmla="*/ 5965149 h 5965149"/>
            </a:gdLst>
            <a:ahLst/>
            <a:cxnLst>
              <a:cxn ang="0">
                <a:pos x="connsiteX0" y="connsiteY0"/>
              </a:cxn>
              <a:cxn ang="0">
                <a:pos x="connsiteX1" y="connsiteY1"/>
              </a:cxn>
              <a:cxn ang="0">
                <a:pos x="connsiteX2" y="connsiteY2"/>
              </a:cxn>
            </a:cxnLst>
            <a:rect l="l" t="t" r="r" b="b"/>
            <a:pathLst>
              <a:path w="8356600" h="5965149">
                <a:moveTo>
                  <a:pt x="0" y="0"/>
                </a:moveTo>
                <a:lnTo>
                  <a:pt x="8356600" y="0"/>
                </a:lnTo>
                <a:lnTo>
                  <a:pt x="8356600" y="5965149"/>
                </a:lnTo>
                <a:close/>
              </a:path>
            </a:pathLst>
          </a:custGeom>
        </p:spPr>
        <p:txBody>
          <a:bodyPr wrap="square">
            <a:noAutofit/>
          </a:bodyPr>
          <a:lstStyle>
            <a:lvl1pPr marL="0" indent="0">
              <a:buNone/>
              <a:defRPr sz="1500">
                <a:solidFill>
                  <a:schemeClr val="bg1">
                    <a:lumMod val="65000"/>
                  </a:schemeClr>
                </a:solidFill>
              </a:defRPr>
            </a:lvl1pPr>
          </a:lstStyle>
          <a:p>
            <a:endParaRPr lang="en-US" dirty="0"/>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38265787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7_Title Only">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0" y="3526971"/>
            <a:ext cx="9144000" cy="3331029"/>
          </a:xfrm>
        </p:spPr>
        <p:txBody>
          <a:bodyPr>
            <a:normAutofit/>
          </a:bodyPr>
          <a:lstStyle>
            <a:lvl1pPr marL="0" indent="0">
              <a:buNone/>
              <a:defRPr sz="1500">
                <a:solidFill>
                  <a:schemeClr val="bg1">
                    <a:lumMod val="65000"/>
                  </a:schemeClr>
                </a:solidFill>
              </a:defRPr>
            </a:lvl1p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22992726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6_Title Only">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0" y="0"/>
            <a:ext cx="9144000" cy="3975100"/>
          </a:xfrm>
        </p:spPr>
        <p:txBody>
          <a:bodyPr>
            <a:normAutofit/>
          </a:bodyPr>
          <a:lstStyle>
            <a:lvl1pPr marL="0" indent="0">
              <a:buNone/>
              <a:defRPr sz="1500">
                <a:solidFill>
                  <a:schemeClr val="bg1">
                    <a:lumMod val="65000"/>
                  </a:schemeClr>
                </a:solidFill>
              </a:defRPr>
            </a:lvl1p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137676595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5_Title Only">
    <p:spTree>
      <p:nvGrpSpPr>
        <p:cNvPr id="1" name=""/>
        <p:cNvGrpSpPr/>
        <p:nvPr/>
      </p:nvGrpSpPr>
      <p:grpSpPr>
        <a:xfrm>
          <a:off x="0" y="0"/>
          <a:ext cx="0" cy="0"/>
          <a:chOff x="0" y="0"/>
          <a:chExt cx="0" cy="0"/>
        </a:xfrm>
      </p:grpSpPr>
      <p:sp>
        <p:nvSpPr>
          <p:cNvPr id="6" name="Picture Placeholder 11"/>
          <p:cNvSpPr>
            <a:spLocks noGrp="1"/>
          </p:cNvSpPr>
          <p:nvPr>
            <p:ph type="pic" sz="quarter" idx="14"/>
          </p:nvPr>
        </p:nvSpPr>
        <p:spPr>
          <a:xfrm>
            <a:off x="2973303" y="1680062"/>
            <a:ext cx="2323508" cy="3128986"/>
          </a:xfrm>
          <a:prstGeom prst="ellipse">
            <a:avLst/>
          </a:prstGeom>
          <a:solidFill>
            <a:schemeClr val="bg1">
              <a:lumMod val="85000"/>
            </a:schemeClr>
          </a:solidFill>
          <a:ln w="38100">
            <a:noFill/>
          </a:ln>
        </p:spPr>
        <p:txBody>
          <a:bodyPr vert="horz" lIns="91440" tIns="45720" rIns="91440" bIns="45720" rtlCol="0">
            <a:normAutofit/>
          </a:bodyPr>
          <a:lstStyle>
            <a:lvl1pPr>
              <a:defRPr lang="en-US" sz="1500">
                <a:solidFill>
                  <a:schemeClr val="bg1">
                    <a:lumMod val="65000"/>
                  </a:schemeClr>
                </a:solidFill>
              </a:defRPr>
            </a:lvl1pPr>
          </a:lstStyle>
          <a:p>
            <a:pPr marL="0" lvl="0" indent="0">
              <a:buNone/>
            </a:pPr>
            <a:endParaRPr lang="en-US"/>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49029340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4_Title Only">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1" y="1778000"/>
            <a:ext cx="3429000" cy="5080000"/>
          </a:xfrm>
        </p:spPr>
        <p:txBody>
          <a:bodyPr>
            <a:normAutofit/>
          </a:bodyPr>
          <a:lstStyle>
            <a:lvl1pPr marL="0" indent="0">
              <a:buNone/>
              <a:defRPr sz="1500">
                <a:solidFill>
                  <a:schemeClr val="bg1">
                    <a:lumMod val="65000"/>
                  </a:schemeClr>
                </a:solidFill>
              </a:defRPr>
            </a:lvl1pPr>
          </a:lstStyle>
          <a:p>
            <a:endParaRPr lang="en-US" dirty="0"/>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21452886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3_Title Only">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0" y="0"/>
            <a:ext cx="6172200" cy="6007100"/>
          </a:xfrm>
        </p:spPr>
        <p:txBody>
          <a:bodyPr>
            <a:normAutofit/>
          </a:bodyPr>
          <a:lstStyle>
            <a:lvl1pPr marL="0" indent="0">
              <a:buNone/>
              <a:defRPr sz="1500">
                <a:solidFill>
                  <a:schemeClr val="bg1">
                    <a:lumMod val="65000"/>
                  </a:schemeClr>
                </a:solidFill>
              </a:defRPr>
            </a:lvl1p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169309072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66_Title Only">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4271962" y="0"/>
            <a:ext cx="4241006" cy="6858000"/>
          </a:xfrm>
        </p:spPr>
        <p:txBody>
          <a:bodyPr>
            <a:normAutofit/>
          </a:bodyPr>
          <a:lstStyle>
            <a:lvl1pPr marL="0" indent="0">
              <a:buNone/>
              <a:defRPr sz="1500">
                <a:solidFill>
                  <a:schemeClr val="bg1">
                    <a:lumMod val="65000"/>
                  </a:schemeClr>
                </a:solidFill>
              </a:defRPr>
            </a:lvl1p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33218944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2_Title Only">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719020" y="4482790"/>
            <a:ext cx="4439588" cy="1353624"/>
          </a:xfrm>
        </p:spPr>
        <p:txBody>
          <a:bodyPr>
            <a:normAutofit/>
          </a:bodyPr>
          <a:lstStyle>
            <a:lvl1pPr marL="0" indent="0">
              <a:buNone/>
              <a:defRPr sz="1500">
                <a:solidFill>
                  <a:schemeClr val="bg1">
                    <a:lumMod val="65000"/>
                  </a:schemeClr>
                </a:solidFill>
              </a:defRPr>
            </a:lvl1pPr>
          </a:lstStyle>
          <a:p>
            <a:endParaRPr lang="en-US" dirty="0"/>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354075062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1_Title Only">
    <p:spTree>
      <p:nvGrpSpPr>
        <p:cNvPr id="1" name=""/>
        <p:cNvGrpSpPr/>
        <p:nvPr/>
      </p:nvGrpSpPr>
      <p:grpSpPr>
        <a:xfrm>
          <a:off x="0" y="0"/>
          <a:ext cx="0" cy="0"/>
          <a:chOff x="0" y="0"/>
          <a:chExt cx="0" cy="0"/>
        </a:xfrm>
      </p:grpSpPr>
      <p:grpSp>
        <p:nvGrpSpPr>
          <p:cNvPr id="4" name="Group 3"/>
          <p:cNvGrpSpPr/>
          <p:nvPr userDrawn="1"/>
        </p:nvGrpSpPr>
        <p:grpSpPr>
          <a:xfrm>
            <a:off x="-1372975" y="-1009718"/>
            <a:ext cx="6350498" cy="10016671"/>
            <a:chOff x="-1830634" y="-1009718"/>
            <a:chExt cx="8467331" cy="10016671"/>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0634" y="-1009718"/>
              <a:ext cx="8467331" cy="10016671"/>
            </a:xfrm>
            <a:prstGeom prst="rect">
              <a:avLst/>
            </a:prstGeom>
            <a:effectLst/>
          </p:spPr>
        </p:pic>
        <p:sp>
          <p:nvSpPr>
            <p:cNvPr id="7" name="Rectangle 6"/>
            <p:cNvSpPr/>
            <p:nvPr/>
          </p:nvSpPr>
          <p:spPr>
            <a:xfrm>
              <a:off x="-94085" y="-72303"/>
              <a:ext cx="6116698" cy="81513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
                      </a14:imgEffect>
                    </a14:imgLayer>
                  </a14:imgProps>
                </a:ext>
                <a:ext uri="{28A0092B-C50C-407E-A947-70E740481C1C}">
                  <a14:useLocalDpi xmlns:a14="http://schemas.microsoft.com/office/drawing/2010/main" val="0"/>
                </a:ext>
              </a:extLst>
            </a:blip>
            <a:srcRect l="7088" t="9548" r="7843" b="86054"/>
            <a:stretch/>
          </p:blipFill>
          <p:spPr>
            <a:xfrm>
              <a:off x="-94085" y="-72304"/>
              <a:ext cx="6116698" cy="447290"/>
            </a:xfrm>
            <a:prstGeom prst="rect">
              <a:avLst/>
            </a:prstGeom>
          </p:spPr>
        </p:pic>
      </p:grpSp>
      <p:sp>
        <p:nvSpPr>
          <p:cNvPr id="11" name="Picture Placeholder 5"/>
          <p:cNvSpPr>
            <a:spLocks noGrp="1"/>
          </p:cNvSpPr>
          <p:nvPr>
            <p:ph type="pic" sz="quarter" idx="13"/>
          </p:nvPr>
        </p:nvSpPr>
        <p:spPr>
          <a:xfrm>
            <a:off x="-70564" y="374987"/>
            <a:ext cx="4587524" cy="2810832"/>
          </a:xfrm>
        </p:spPr>
        <p:txBody>
          <a:bodyPr>
            <a:normAutofit/>
          </a:bodyPr>
          <a:lstStyle>
            <a:lvl1pPr marL="0" indent="0">
              <a:buNone/>
              <a:defRPr sz="1500">
                <a:solidFill>
                  <a:schemeClr val="bg1">
                    <a:lumMod val="65000"/>
                  </a:schemeClr>
                </a:solidFill>
              </a:defRPr>
            </a:lvl1pPr>
          </a:lstStyle>
          <a:p>
            <a:endParaRPr lang="en-US"/>
          </a:p>
        </p:txBody>
      </p:sp>
      <p:sp>
        <p:nvSpPr>
          <p:cNvPr id="2" name="Title 1"/>
          <p:cNvSpPr>
            <a:spLocks noGrp="1"/>
          </p:cNvSpPr>
          <p:nvPr>
            <p:ph type="title"/>
          </p:nvPr>
        </p:nvSpPr>
        <p:spPr>
          <a:xfrm>
            <a:off x="4887685" y="365126"/>
            <a:ext cx="3627665" cy="1325563"/>
          </a:xfrm>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12" name="Picture Placeholder 11"/>
          <p:cNvSpPr>
            <a:spLocks noGrp="1"/>
          </p:cNvSpPr>
          <p:nvPr>
            <p:ph type="pic" sz="quarter" idx="14"/>
          </p:nvPr>
        </p:nvSpPr>
        <p:spPr>
          <a:xfrm>
            <a:off x="3114601" y="3762518"/>
            <a:ext cx="1165935" cy="1554578"/>
          </a:xfrm>
          <a:prstGeom prst="ellipse">
            <a:avLst/>
          </a:prstGeom>
          <a:solidFill>
            <a:schemeClr val="bg1">
              <a:lumMod val="85000"/>
            </a:schemeClr>
          </a:solidFill>
          <a:ln w="38100">
            <a:solidFill>
              <a:schemeClr val="accent1"/>
            </a:solidFill>
          </a:ln>
        </p:spPr>
        <p:txBody>
          <a:bodyPr vert="horz" lIns="91440" tIns="45720" rIns="91440" bIns="45720" rtlCol="0">
            <a:normAutofit/>
          </a:bodyPr>
          <a:lstStyle>
            <a:lvl1pPr>
              <a:defRPr lang="en-US" sz="1500">
                <a:solidFill>
                  <a:schemeClr val="bg1">
                    <a:lumMod val="65000"/>
                  </a:schemeClr>
                </a:solidFill>
              </a:defRPr>
            </a:lvl1pPr>
          </a:lstStyle>
          <a:p>
            <a:pPr marL="0" lvl="0" indent="0">
              <a:buNone/>
            </a:pPr>
            <a:endParaRPr lang="en-US"/>
          </a:p>
        </p:txBody>
      </p:sp>
    </p:spTree>
    <p:extLst>
      <p:ext uri="{BB962C8B-B14F-4D97-AF65-F5344CB8AC3E}">
        <p14:creationId xmlns:p14="http://schemas.microsoft.com/office/powerpoint/2010/main" val="403629058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0_Title Only">
    <p:spTree>
      <p:nvGrpSpPr>
        <p:cNvPr id="1" name=""/>
        <p:cNvGrpSpPr/>
        <p:nvPr/>
      </p:nvGrpSpPr>
      <p:grpSpPr>
        <a:xfrm>
          <a:off x="0" y="0"/>
          <a:ext cx="0" cy="0"/>
          <a:chOff x="0" y="0"/>
          <a:chExt cx="0" cy="0"/>
        </a:xfrm>
      </p:grpSpPr>
      <p:sp>
        <p:nvSpPr>
          <p:cNvPr id="6" name="Picture Placeholder 5"/>
          <p:cNvSpPr>
            <a:spLocks noGrp="1"/>
          </p:cNvSpPr>
          <p:nvPr>
            <p:ph type="pic" sz="quarter" idx="14"/>
          </p:nvPr>
        </p:nvSpPr>
        <p:spPr>
          <a:xfrm>
            <a:off x="1475845" y="1"/>
            <a:ext cx="7668155" cy="3236686"/>
          </a:xfrm>
        </p:spPr>
        <p:txBody>
          <a:bodyPr>
            <a:normAutofit/>
          </a:bodyPr>
          <a:lstStyle>
            <a:lvl1pPr marL="0" indent="0">
              <a:buNone/>
              <a:defRPr sz="1500">
                <a:solidFill>
                  <a:schemeClr val="bg1">
                    <a:lumMod val="65000"/>
                  </a:schemeClr>
                </a:solidFill>
              </a:defRPr>
            </a:lvl1pPr>
          </a:lstStyle>
          <a:p>
            <a:endParaRPr lang="en-US"/>
          </a:p>
        </p:txBody>
      </p:sp>
      <p:sp>
        <p:nvSpPr>
          <p:cNvPr id="2" name="Title 1"/>
          <p:cNvSpPr>
            <a:spLocks noGrp="1"/>
          </p:cNvSpPr>
          <p:nvPr>
            <p:ph type="title"/>
          </p:nvPr>
        </p:nvSpPr>
        <p:spPr>
          <a:xfrm>
            <a:off x="1475845" y="3236687"/>
            <a:ext cx="7668155" cy="1325563"/>
          </a:xfrm>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297792424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7" name="Content Placeholder 6"/>
          <p:cNvSpPr>
            <a:spLocks noGrp="1"/>
          </p:cNvSpPr>
          <p:nvPr>
            <p:ph idx="1"/>
          </p:nvPr>
        </p:nvSpPr>
        <p:spPr>
          <a:xfrm>
            <a:off x="2" y="1936998"/>
            <a:ext cx="4800508" cy="4921002"/>
          </a:xfrm>
          <a:custGeom>
            <a:avLst/>
            <a:gdLst>
              <a:gd name="connsiteX0" fmla="*/ 0 w 6400677"/>
              <a:gd name="connsiteY0" fmla="*/ 0 h 4921002"/>
              <a:gd name="connsiteX1" fmla="*/ 2156744 w 6400677"/>
              <a:gd name="connsiteY1" fmla="*/ 0 h 4921002"/>
              <a:gd name="connsiteX2" fmla="*/ 4174195 w 6400677"/>
              <a:gd name="connsiteY2" fmla="*/ 0 h 4921002"/>
              <a:gd name="connsiteX3" fmla="*/ 4500414 w 6400677"/>
              <a:gd name="connsiteY3" fmla="*/ 0 h 4921002"/>
              <a:gd name="connsiteX4" fmla="*/ 6400677 w 6400677"/>
              <a:gd name="connsiteY4" fmla="*/ 4921002 h 4921002"/>
              <a:gd name="connsiteX5" fmla="*/ 4174195 w 6400677"/>
              <a:gd name="connsiteY5" fmla="*/ 4921002 h 4921002"/>
              <a:gd name="connsiteX6" fmla="*/ 4057008 w 6400677"/>
              <a:gd name="connsiteY6" fmla="*/ 4921002 h 4921002"/>
              <a:gd name="connsiteX7" fmla="*/ 0 w 6400677"/>
              <a:gd name="connsiteY7" fmla="*/ 4921002 h 4921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00677" h="4921002">
                <a:moveTo>
                  <a:pt x="0" y="0"/>
                </a:moveTo>
                <a:lnTo>
                  <a:pt x="2156744" y="0"/>
                </a:lnTo>
                <a:lnTo>
                  <a:pt x="4174195" y="0"/>
                </a:lnTo>
                <a:lnTo>
                  <a:pt x="4500414" y="0"/>
                </a:lnTo>
                <a:lnTo>
                  <a:pt x="6400677" y="4921002"/>
                </a:lnTo>
                <a:lnTo>
                  <a:pt x="4174195" y="4921002"/>
                </a:lnTo>
                <a:lnTo>
                  <a:pt x="4057008" y="4921002"/>
                </a:lnTo>
                <a:lnTo>
                  <a:pt x="0" y="4921002"/>
                </a:lnTo>
                <a:close/>
              </a:path>
            </a:pathLst>
          </a:custGeom>
        </p:spPr>
        <p:txBody>
          <a:bodyPr wrap="square">
            <a:noAutofit/>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6084373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86057199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blank" preserve="1">
  <p:cSld name="2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grpSp>
        <p:nvGrpSpPr>
          <p:cNvPr id="3" name="Group 2"/>
          <p:cNvGrpSpPr/>
          <p:nvPr userDrawn="1"/>
        </p:nvGrpSpPr>
        <p:grpSpPr>
          <a:xfrm>
            <a:off x="-82736" y="-141204"/>
            <a:ext cx="897807" cy="506329"/>
            <a:chOff x="-110315" y="-141204"/>
            <a:chExt cx="1656388" cy="700605"/>
          </a:xfrm>
        </p:grpSpPr>
        <p:sp>
          <p:nvSpPr>
            <p:cNvPr id="5" name="Freeform 4"/>
            <p:cNvSpPr/>
            <p:nvPr userDrawn="1"/>
          </p:nvSpPr>
          <p:spPr>
            <a:xfrm rot="17853665" flipV="1">
              <a:off x="456332" y="-591984"/>
              <a:ext cx="638961" cy="1540521"/>
            </a:xfrm>
            <a:custGeom>
              <a:avLst/>
              <a:gdLst>
                <a:gd name="connsiteX0" fmla="*/ 118563 w 638961"/>
                <a:gd name="connsiteY0" fmla="*/ 1540521 h 1540521"/>
                <a:gd name="connsiteX1" fmla="*/ 638961 w 638961"/>
                <a:gd name="connsiteY1" fmla="*/ 543442 h 1540521"/>
                <a:gd name="connsiteX2" fmla="*/ 467238 w 638961"/>
                <a:gd name="connsiteY2" fmla="*/ 0 h 1540521"/>
                <a:gd name="connsiteX3" fmla="*/ 0 w 638961"/>
                <a:gd name="connsiteY3" fmla="*/ 1478640 h 1540521"/>
              </a:gdLst>
              <a:ahLst/>
              <a:cxnLst>
                <a:cxn ang="0">
                  <a:pos x="connsiteX0" y="connsiteY0"/>
                </a:cxn>
                <a:cxn ang="0">
                  <a:pos x="connsiteX1" y="connsiteY1"/>
                </a:cxn>
                <a:cxn ang="0">
                  <a:pos x="connsiteX2" y="connsiteY2"/>
                </a:cxn>
                <a:cxn ang="0">
                  <a:pos x="connsiteX3" y="connsiteY3"/>
                </a:cxn>
              </a:cxnLst>
              <a:rect l="l" t="t" r="r" b="b"/>
              <a:pathLst>
                <a:path w="638961" h="1540521">
                  <a:moveTo>
                    <a:pt x="118563" y="1540521"/>
                  </a:moveTo>
                  <a:lnTo>
                    <a:pt x="638961" y="543442"/>
                  </a:lnTo>
                  <a:lnTo>
                    <a:pt x="467238" y="0"/>
                  </a:lnTo>
                  <a:lnTo>
                    <a:pt x="0" y="1478640"/>
                  </a:lnTo>
                  <a:close/>
                </a:path>
              </a:pathLst>
            </a:custGeom>
            <a:solidFill>
              <a:schemeClr val="accent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 name="Freeform 5"/>
            <p:cNvSpPr/>
            <p:nvPr userDrawn="1"/>
          </p:nvSpPr>
          <p:spPr>
            <a:xfrm rot="15300000" flipH="1" flipV="1">
              <a:off x="176479" y="-413954"/>
              <a:ext cx="686561" cy="1260150"/>
            </a:xfrm>
            <a:custGeom>
              <a:avLst/>
              <a:gdLst>
                <a:gd name="connsiteX0" fmla="*/ 0 w 686561"/>
                <a:gd name="connsiteY0" fmla="*/ 1076187 h 1260150"/>
                <a:gd name="connsiteX1" fmla="*/ 288364 w 686561"/>
                <a:gd name="connsiteY1" fmla="*/ 0 h 1260150"/>
                <a:gd name="connsiteX2" fmla="*/ 686561 w 686561"/>
                <a:gd name="connsiteY2" fmla="*/ 1260150 h 1260150"/>
              </a:gdLst>
              <a:ahLst/>
              <a:cxnLst>
                <a:cxn ang="0">
                  <a:pos x="connsiteX0" y="connsiteY0"/>
                </a:cxn>
                <a:cxn ang="0">
                  <a:pos x="connsiteX1" y="connsiteY1"/>
                </a:cxn>
                <a:cxn ang="0">
                  <a:pos x="connsiteX2" y="connsiteY2"/>
                </a:cxn>
              </a:cxnLst>
              <a:rect l="l" t="t" r="r" b="b"/>
              <a:pathLst>
                <a:path w="686561" h="1260150">
                  <a:moveTo>
                    <a:pt x="0" y="1076187"/>
                  </a:moveTo>
                  <a:lnTo>
                    <a:pt x="288364" y="0"/>
                  </a:lnTo>
                  <a:lnTo>
                    <a:pt x="686561" y="1260150"/>
                  </a:lnTo>
                  <a:close/>
                </a:path>
              </a:pathLst>
            </a:custGeom>
            <a:solidFill>
              <a:schemeClr val="accent1">
                <a:alpha val="64000"/>
              </a:schemeClr>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Tree>
    <p:extLst>
      <p:ext uri="{BB962C8B-B14F-4D97-AF65-F5344CB8AC3E}">
        <p14:creationId xmlns:p14="http://schemas.microsoft.com/office/powerpoint/2010/main" val="164664199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titleOnly" preserve="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67695" y="6427003"/>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13" name="Rectangle 12"/>
          <p:cNvSpPr/>
          <p:nvPr userDrawn="1"/>
        </p:nvSpPr>
        <p:spPr>
          <a:xfrm>
            <a:off x="8264165" y="6430516"/>
            <a:ext cx="710005" cy="1599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0"/>
          <p:cNvSpPr>
            <a:spLocks noChangeArrowheads="1"/>
          </p:cNvSpPr>
          <p:nvPr userDrawn="1"/>
        </p:nvSpPr>
        <p:spPr bwMode="auto">
          <a:xfrm>
            <a:off x="6579834" y="6430517"/>
            <a:ext cx="1365175" cy="142945"/>
          </a:xfrm>
          <a:prstGeom prst="rect">
            <a:avLst/>
          </a:prstGeom>
          <a:noFill/>
          <a:ln>
            <a:noFill/>
          </a:ln>
          <a:extLst/>
        </p:spPr>
        <p:txBody>
          <a:bodyPr wrap="square"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sz="750" dirty="0">
                <a:solidFill>
                  <a:schemeClr val="tx1">
                    <a:lumMod val="85000"/>
                    <a:lumOff val="15000"/>
                  </a:schemeClr>
                </a:solidFill>
                <a:latin typeface="Calibri Light" panose="020F0302020204030204" pitchFamily="34" charset="0"/>
                <a:ea typeface="Roboto" panose="02000000000000000000" pitchFamily="2" charset="0"/>
                <a:cs typeface="Roboto" panose="02000000000000000000" pitchFamily="2" charset="0"/>
              </a:rPr>
              <a:t>www.yourcompanylogo.com</a:t>
            </a:r>
          </a:p>
        </p:txBody>
      </p:sp>
      <p:cxnSp>
        <p:nvCxnSpPr>
          <p:cNvPr id="15" name="Straight Connector 14"/>
          <p:cNvCxnSpPr/>
          <p:nvPr userDrawn="1"/>
        </p:nvCxnSpPr>
        <p:spPr>
          <a:xfrm>
            <a:off x="7956351" y="6427003"/>
            <a:ext cx="0" cy="16906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rotWithShape="1">
          <a:blip r:embed="rId2" cstate="print">
            <a:extLst>
              <a:ext uri="{28A0092B-C50C-407E-A947-70E740481C1C}">
                <a14:useLocalDpi xmlns:a14="http://schemas.microsoft.com/office/drawing/2010/main" val="0"/>
              </a:ext>
            </a:extLst>
          </a:blip>
          <a:srcRect l="9576" t="11182" r="6300" b="25241"/>
          <a:stretch/>
        </p:blipFill>
        <p:spPr>
          <a:xfrm>
            <a:off x="8249246" y="6165056"/>
            <a:ext cx="725090" cy="228600"/>
          </a:xfrm>
          <a:prstGeom prst="rect">
            <a:avLst/>
          </a:prstGeom>
        </p:spPr>
      </p:pic>
    </p:spTree>
    <p:extLst>
      <p:ext uri="{BB962C8B-B14F-4D97-AF65-F5344CB8AC3E}">
        <p14:creationId xmlns:p14="http://schemas.microsoft.com/office/powerpoint/2010/main" val="219528870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62_Title Only">
    <p:spTree>
      <p:nvGrpSpPr>
        <p:cNvPr id="1" name=""/>
        <p:cNvGrpSpPr/>
        <p:nvPr/>
      </p:nvGrpSpPr>
      <p:grpSpPr>
        <a:xfrm>
          <a:off x="0" y="0"/>
          <a:ext cx="0" cy="0"/>
          <a:chOff x="0" y="0"/>
          <a:chExt cx="0" cy="0"/>
        </a:xfrm>
      </p:grpSpPr>
      <p:sp>
        <p:nvSpPr>
          <p:cNvPr id="12" name="Picture Placeholder 11"/>
          <p:cNvSpPr>
            <a:spLocks noGrp="1"/>
          </p:cNvSpPr>
          <p:nvPr>
            <p:ph type="pic" sz="quarter" idx="14"/>
          </p:nvPr>
        </p:nvSpPr>
        <p:spPr>
          <a:xfrm>
            <a:off x="323208" y="1425159"/>
            <a:ext cx="3946220" cy="4235115"/>
          </a:xfrm>
          <a:custGeom>
            <a:avLst/>
            <a:gdLst>
              <a:gd name="connsiteX0" fmla="*/ 2630814 w 5261627"/>
              <a:gd name="connsiteY0" fmla="*/ 0 h 4235115"/>
              <a:gd name="connsiteX1" fmla="*/ 5261627 w 5261627"/>
              <a:gd name="connsiteY1" fmla="*/ 4235115 h 4235115"/>
              <a:gd name="connsiteX2" fmla="*/ 0 w 5261627"/>
              <a:gd name="connsiteY2" fmla="*/ 4235115 h 4235115"/>
            </a:gdLst>
            <a:ahLst/>
            <a:cxnLst>
              <a:cxn ang="0">
                <a:pos x="connsiteX0" y="connsiteY0"/>
              </a:cxn>
              <a:cxn ang="0">
                <a:pos x="connsiteX1" y="connsiteY1"/>
              </a:cxn>
              <a:cxn ang="0">
                <a:pos x="connsiteX2" y="connsiteY2"/>
              </a:cxn>
            </a:cxnLst>
            <a:rect l="l" t="t" r="r" b="b"/>
            <a:pathLst>
              <a:path w="5261627" h="4235115">
                <a:moveTo>
                  <a:pt x="2630814" y="0"/>
                </a:moveTo>
                <a:lnTo>
                  <a:pt x="5261627" y="4235115"/>
                </a:lnTo>
                <a:lnTo>
                  <a:pt x="0" y="4235115"/>
                </a:lnTo>
                <a:close/>
              </a:path>
            </a:pathLst>
          </a:custGeom>
          <a:solidFill>
            <a:schemeClr val="bg1"/>
          </a:solidFill>
          <a:ln>
            <a:noFill/>
          </a:ln>
          <a:effectLst>
            <a:outerShdw blurRad="152400" dist="317500" dir="5400000" sx="90000" sy="-19000" rotWithShape="0">
              <a:prstClr val="black">
                <a:alpha val="15000"/>
              </a:prstClr>
            </a:outerShdw>
          </a:effectLst>
        </p:spPr>
        <p:txBody>
          <a:bodyPr lIns="0" tIns="0" rIns="0" bIns="0" anchor="ctr"/>
          <a:lstStyle>
            <a:lvl1pPr marL="0" indent="0" algn="ctr">
              <a:buNone/>
              <a:defRPr lang="en-US" sz="1500">
                <a:solidFill>
                  <a:schemeClr val="tx1">
                    <a:lumMod val="75000"/>
                    <a:lumOff val="25000"/>
                  </a:schemeClr>
                </a:solidFill>
                <a:effectLst/>
                <a:latin typeface="+mn-lt"/>
              </a:defRPr>
            </a:lvl1pPr>
          </a:lstStyle>
          <a:p>
            <a:pPr marL="0" lvl="0" defTabSz="219065"/>
            <a:endParaRPr lang="en-US"/>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67695" y="6427003"/>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13" name="Rectangle 12"/>
          <p:cNvSpPr/>
          <p:nvPr userDrawn="1"/>
        </p:nvSpPr>
        <p:spPr>
          <a:xfrm>
            <a:off x="8264165" y="6430516"/>
            <a:ext cx="710005" cy="1599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0"/>
          <p:cNvSpPr>
            <a:spLocks noChangeArrowheads="1"/>
          </p:cNvSpPr>
          <p:nvPr userDrawn="1"/>
        </p:nvSpPr>
        <p:spPr bwMode="auto">
          <a:xfrm>
            <a:off x="6579834" y="6430517"/>
            <a:ext cx="1365175" cy="142945"/>
          </a:xfrm>
          <a:prstGeom prst="rect">
            <a:avLst/>
          </a:prstGeom>
          <a:noFill/>
          <a:ln>
            <a:noFill/>
          </a:ln>
          <a:extLst/>
        </p:spPr>
        <p:txBody>
          <a:bodyPr wrap="square"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sz="750" dirty="0">
                <a:solidFill>
                  <a:schemeClr val="tx1">
                    <a:lumMod val="85000"/>
                    <a:lumOff val="15000"/>
                  </a:schemeClr>
                </a:solidFill>
                <a:latin typeface="Calibri Light" panose="020F0302020204030204" pitchFamily="34" charset="0"/>
                <a:ea typeface="Roboto" panose="02000000000000000000" pitchFamily="2" charset="0"/>
                <a:cs typeface="Roboto" panose="02000000000000000000" pitchFamily="2" charset="0"/>
              </a:rPr>
              <a:t>www.yourcompanylogo.com</a:t>
            </a:r>
          </a:p>
        </p:txBody>
      </p:sp>
      <p:cxnSp>
        <p:nvCxnSpPr>
          <p:cNvPr id="15" name="Straight Connector 14"/>
          <p:cNvCxnSpPr/>
          <p:nvPr userDrawn="1"/>
        </p:nvCxnSpPr>
        <p:spPr>
          <a:xfrm>
            <a:off x="7956351" y="6427003"/>
            <a:ext cx="0" cy="16906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rotWithShape="1">
          <a:blip r:embed="rId2" cstate="print">
            <a:extLst>
              <a:ext uri="{28A0092B-C50C-407E-A947-70E740481C1C}">
                <a14:useLocalDpi xmlns:a14="http://schemas.microsoft.com/office/drawing/2010/main" val="0"/>
              </a:ext>
            </a:extLst>
          </a:blip>
          <a:srcRect l="9576" t="11182" r="6300" b="25241"/>
          <a:stretch/>
        </p:blipFill>
        <p:spPr>
          <a:xfrm>
            <a:off x="8249246" y="6165056"/>
            <a:ext cx="725090" cy="228600"/>
          </a:xfrm>
          <a:prstGeom prst="rect">
            <a:avLst/>
          </a:prstGeom>
        </p:spPr>
      </p:pic>
    </p:spTree>
    <p:extLst>
      <p:ext uri="{BB962C8B-B14F-4D97-AF65-F5344CB8AC3E}">
        <p14:creationId xmlns:p14="http://schemas.microsoft.com/office/powerpoint/2010/main" val="20736266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49_Title Only">
    <p:spTree>
      <p:nvGrpSpPr>
        <p:cNvPr id="1" name=""/>
        <p:cNvGrpSpPr/>
        <p:nvPr/>
      </p:nvGrpSpPr>
      <p:grpSpPr>
        <a:xfrm>
          <a:off x="0" y="0"/>
          <a:ext cx="0" cy="0"/>
          <a:chOff x="0" y="0"/>
          <a:chExt cx="0" cy="0"/>
        </a:xfrm>
      </p:grpSpPr>
      <p:sp>
        <p:nvSpPr>
          <p:cNvPr id="9" name="Picture Placeholder 5"/>
          <p:cNvSpPr>
            <a:spLocks noGrp="1"/>
          </p:cNvSpPr>
          <p:nvPr>
            <p:ph type="pic" sz="quarter" idx="14"/>
          </p:nvPr>
        </p:nvSpPr>
        <p:spPr>
          <a:xfrm>
            <a:off x="0" y="0"/>
            <a:ext cx="9144000" cy="5981700"/>
          </a:xfrm>
        </p:spPr>
        <p:txBody>
          <a:bodyPr>
            <a:normAutofit/>
          </a:bodyPr>
          <a:lstStyle>
            <a:lvl1pPr marL="0" indent="0">
              <a:buNone/>
              <a:defRPr sz="1500">
                <a:solidFill>
                  <a:schemeClr val="bg1">
                    <a:lumMod val="65000"/>
                  </a:schemeClr>
                </a:solidFill>
              </a:defRPr>
            </a:lvl1p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67695" y="6427003"/>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13" name="Rectangle 12"/>
          <p:cNvSpPr/>
          <p:nvPr userDrawn="1"/>
        </p:nvSpPr>
        <p:spPr>
          <a:xfrm>
            <a:off x="8264165" y="6430516"/>
            <a:ext cx="710005" cy="1599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0"/>
          <p:cNvSpPr>
            <a:spLocks noChangeArrowheads="1"/>
          </p:cNvSpPr>
          <p:nvPr userDrawn="1"/>
        </p:nvSpPr>
        <p:spPr bwMode="auto">
          <a:xfrm>
            <a:off x="6579834" y="6430517"/>
            <a:ext cx="1365175" cy="142945"/>
          </a:xfrm>
          <a:prstGeom prst="rect">
            <a:avLst/>
          </a:prstGeom>
          <a:noFill/>
          <a:ln>
            <a:noFill/>
          </a:ln>
          <a:extLst/>
        </p:spPr>
        <p:txBody>
          <a:bodyPr wrap="square"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sz="750" dirty="0">
                <a:solidFill>
                  <a:schemeClr val="tx1">
                    <a:lumMod val="85000"/>
                    <a:lumOff val="15000"/>
                  </a:schemeClr>
                </a:solidFill>
                <a:latin typeface="Calibri Light" panose="020F0302020204030204" pitchFamily="34" charset="0"/>
                <a:ea typeface="Roboto" panose="02000000000000000000" pitchFamily="2" charset="0"/>
                <a:cs typeface="Roboto" panose="02000000000000000000" pitchFamily="2" charset="0"/>
              </a:rPr>
              <a:t>www.yourcompanylogo.com</a:t>
            </a:r>
          </a:p>
        </p:txBody>
      </p:sp>
      <p:cxnSp>
        <p:nvCxnSpPr>
          <p:cNvPr id="15" name="Straight Connector 14"/>
          <p:cNvCxnSpPr/>
          <p:nvPr userDrawn="1"/>
        </p:nvCxnSpPr>
        <p:spPr>
          <a:xfrm>
            <a:off x="7956351" y="6427003"/>
            <a:ext cx="0" cy="16906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rotWithShape="1">
          <a:blip r:embed="rId2" cstate="print">
            <a:extLst>
              <a:ext uri="{28A0092B-C50C-407E-A947-70E740481C1C}">
                <a14:useLocalDpi xmlns:a14="http://schemas.microsoft.com/office/drawing/2010/main" val="0"/>
              </a:ext>
            </a:extLst>
          </a:blip>
          <a:srcRect l="9576" t="11182" r="6300" b="25241"/>
          <a:stretch/>
        </p:blipFill>
        <p:spPr>
          <a:xfrm>
            <a:off x="8249246" y="6165056"/>
            <a:ext cx="725090" cy="228600"/>
          </a:xfrm>
          <a:prstGeom prst="rect">
            <a:avLst/>
          </a:prstGeom>
        </p:spPr>
      </p:pic>
    </p:spTree>
    <p:extLst>
      <p:ext uri="{BB962C8B-B14F-4D97-AF65-F5344CB8AC3E}">
        <p14:creationId xmlns:p14="http://schemas.microsoft.com/office/powerpoint/2010/main" val="112083368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38_Title Only">
    <p:spTree>
      <p:nvGrpSpPr>
        <p:cNvPr id="1" name=""/>
        <p:cNvGrpSpPr/>
        <p:nvPr/>
      </p:nvGrpSpPr>
      <p:grpSpPr>
        <a:xfrm>
          <a:off x="0" y="0"/>
          <a:ext cx="0" cy="0"/>
          <a:chOff x="0" y="0"/>
          <a:chExt cx="0" cy="0"/>
        </a:xfrm>
      </p:grpSpPr>
      <p:sp>
        <p:nvSpPr>
          <p:cNvPr id="10" name="Picture Placeholder 5"/>
          <p:cNvSpPr>
            <a:spLocks noGrp="1"/>
          </p:cNvSpPr>
          <p:nvPr>
            <p:ph type="pic" sz="quarter" idx="14"/>
          </p:nvPr>
        </p:nvSpPr>
        <p:spPr>
          <a:xfrm>
            <a:off x="1077406" y="1225644"/>
            <a:ext cx="3340985" cy="2388415"/>
          </a:xfrm>
        </p:spPr>
        <p:txBody>
          <a:bodyPr>
            <a:normAutofit/>
          </a:bodyPr>
          <a:lstStyle>
            <a:lvl1pPr marL="0" indent="0">
              <a:buNone/>
              <a:defRPr sz="1500">
                <a:solidFill>
                  <a:schemeClr val="bg1">
                    <a:lumMod val="65000"/>
                  </a:schemeClr>
                </a:solidFill>
              </a:defRPr>
            </a:lvl1pPr>
          </a:lstStyle>
          <a:p>
            <a:endParaRPr lang="en-US"/>
          </a:p>
        </p:txBody>
      </p:sp>
      <p:sp>
        <p:nvSpPr>
          <p:cNvPr id="2" name="Title 1"/>
          <p:cNvSpPr>
            <a:spLocks noGrp="1"/>
          </p:cNvSpPr>
          <p:nvPr>
            <p:ph type="title"/>
          </p:nvPr>
        </p:nvSpPr>
        <p:spPr>
          <a:xfrm>
            <a:off x="4695825" y="365126"/>
            <a:ext cx="3819525" cy="1325563"/>
          </a:xfrm>
        </p:spPr>
        <p:txBody>
          <a:bodyPr/>
          <a:lstStyle/>
          <a:p>
            <a:r>
              <a:rPr lang="en-US"/>
              <a:t>Click to edit Master title style</a:t>
            </a:r>
          </a:p>
        </p:txBody>
      </p:sp>
      <p:sp>
        <p:nvSpPr>
          <p:cNvPr id="5" name="Slide Number Placeholder 4"/>
          <p:cNvSpPr>
            <a:spLocks noGrp="1"/>
          </p:cNvSpPr>
          <p:nvPr>
            <p:ph type="sldNum" sz="quarter" idx="12"/>
          </p:nvPr>
        </p:nvSpPr>
        <p:spPr>
          <a:xfrm>
            <a:off x="7967695" y="6427003"/>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13" name="Rectangle 12"/>
          <p:cNvSpPr/>
          <p:nvPr userDrawn="1"/>
        </p:nvSpPr>
        <p:spPr>
          <a:xfrm>
            <a:off x="8264165" y="6430516"/>
            <a:ext cx="710005" cy="1599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0"/>
          <p:cNvSpPr>
            <a:spLocks noChangeArrowheads="1"/>
          </p:cNvSpPr>
          <p:nvPr userDrawn="1"/>
        </p:nvSpPr>
        <p:spPr bwMode="auto">
          <a:xfrm>
            <a:off x="6579834" y="6430517"/>
            <a:ext cx="1365175" cy="142945"/>
          </a:xfrm>
          <a:prstGeom prst="rect">
            <a:avLst/>
          </a:prstGeom>
          <a:noFill/>
          <a:ln>
            <a:noFill/>
          </a:ln>
          <a:extLst/>
        </p:spPr>
        <p:txBody>
          <a:bodyPr wrap="square"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sz="750" dirty="0">
                <a:solidFill>
                  <a:schemeClr val="tx1">
                    <a:lumMod val="85000"/>
                    <a:lumOff val="15000"/>
                  </a:schemeClr>
                </a:solidFill>
                <a:latin typeface="Calibri Light" panose="020F0302020204030204" pitchFamily="34" charset="0"/>
                <a:ea typeface="Roboto" panose="02000000000000000000" pitchFamily="2" charset="0"/>
                <a:cs typeface="Roboto" panose="02000000000000000000" pitchFamily="2" charset="0"/>
              </a:rPr>
              <a:t>www.yourcompanylogo.com</a:t>
            </a:r>
          </a:p>
        </p:txBody>
      </p:sp>
      <p:cxnSp>
        <p:nvCxnSpPr>
          <p:cNvPr id="15" name="Straight Connector 14"/>
          <p:cNvCxnSpPr/>
          <p:nvPr userDrawn="1"/>
        </p:nvCxnSpPr>
        <p:spPr>
          <a:xfrm>
            <a:off x="7956351" y="6427003"/>
            <a:ext cx="0" cy="16906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rotWithShape="1">
          <a:blip r:embed="rId2" cstate="print">
            <a:extLst>
              <a:ext uri="{28A0092B-C50C-407E-A947-70E740481C1C}">
                <a14:useLocalDpi xmlns:a14="http://schemas.microsoft.com/office/drawing/2010/main" val="0"/>
              </a:ext>
            </a:extLst>
          </a:blip>
          <a:srcRect l="9576" t="11182" r="6300" b="25241"/>
          <a:stretch/>
        </p:blipFill>
        <p:spPr>
          <a:xfrm>
            <a:off x="8249246" y="6165056"/>
            <a:ext cx="725090" cy="228600"/>
          </a:xfrm>
          <a:prstGeom prst="rect">
            <a:avLst/>
          </a:prstGeom>
        </p:spPr>
      </p:pic>
    </p:spTree>
    <p:extLst>
      <p:ext uri="{BB962C8B-B14F-4D97-AF65-F5344CB8AC3E}">
        <p14:creationId xmlns:p14="http://schemas.microsoft.com/office/powerpoint/2010/main" val="366715611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36_Title Only">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4029" y="550717"/>
            <a:ext cx="3711093" cy="2845625"/>
          </a:xfrm>
          <a:prstGeom prst="rect">
            <a:avLst/>
          </a:prstGeom>
        </p:spPr>
      </p:pic>
      <p:sp>
        <p:nvSpPr>
          <p:cNvPr id="10" name="Picture Placeholder 5"/>
          <p:cNvSpPr>
            <a:spLocks noGrp="1"/>
          </p:cNvSpPr>
          <p:nvPr>
            <p:ph type="pic" sz="quarter" idx="14"/>
          </p:nvPr>
        </p:nvSpPr>
        <p:spPr>
          <a:xfrm>
            <a:off x="731074" y="743292"/>
            <a:ext cx="2783651" cy="2319947"/>
          </a:xfrm>
        </p:spPr>
        <p:txBody>
          <a:bodyPr>
            <a:normAutofit/>
          </a:bodyPr>
          <a:lstStyle>
            <a:lvl1pPr marL="0" indent="0">
              <a:buNone/>
              <a:defRPr sz="1500">
                <a:solidFill>
                  <a:schemeClr val="bg1">
                    <a:lumMod val="65000"/>
                  </a:schemeClr>
                </a:solidFill>
              </a:defRPr>
            </a:lvl1pPr>
          </a:lstStyle>
          <a:p>
            <a:endParaRPr lang="en-US"/>
          </a:p>
        </p:txBody>
      </p:sp>
      <p:sp>
        <p:nvSpPr>
          <p:cNvPr id="2" name="Title 1"/>
          <p:cNvSpPr>
            <a:spLocks noGrp="1"/>
          </p:cNvSpPr>
          <p:nvPr>
            <p:ph type="title"/>
          </p:nvPr>
        </p:nvSpPr>
        <p:spPr>
          <a:xfrm>
            <a:off x="3810000" y="365126"/>
            <a:ext cx="4705350" cy="1325563"/>
          </a:xfrm>
        </p:spPr>
        <p:txBody>
          <a:bodyPr/>
          <a:lstStyle/>
          <a:p>
            <a:r>
              <a:rPr lang="en-US"/>
              <a:t>Click to edit Master title style</a:t>
            </a:r>
          </a:p>
        </p:txBody>
      </p:sp>
      <p:sp>
        <p:nvSpPr>
          <p:cNvPr id="5" name="Slide Number Placeholder 4"/>
          <p:cNvSpPr>
            <a:spLocks noGrp="1"/>
          </p:cNvSpPr>
          <p:nvPr>
            <p:ph type="sldNum" sz="quarter" idx="12"/>
          </p:nvPr>
        </p:nvSpPr>
        <p:spPr>
          <a:xfrm>
            <a:off x="7967695" y="6427003"/>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13" name="Rectangle 12"/>
          <p:cNvSpPr/>
          <p:nvPr userDrawn="1"/>
        </p:nvSpPr>
        <p:spPr>
          <a:xfrm>
            <a:off x="8264165" y="6430516"/>
            <a:ext cx="710005" cy="1599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0"/>
          <p:cNvSpPr>
            <a:spLocks noChangeArrowheads="1"/>
          </p:cNvSpPr>
          <p:nvPr userDrawn="1"/>
        </p:nvSpPr>
        <p:spPr bwMode="auto">
          <a:xfrm>
            <a:off x="6579834" y="6430517"/>
            <a:ext cx="1365175" cy="142945"/>
          </a:xfrm>
          <a:prstGeom prst="rect">
            <a:avLst/>
          </a:prstGeom>
          <a:noFill/>
          <a:ln>
            <a:noFill/>
          </a:ln>
          <a:extLst/>
        </p:spPr>
        <p:txBody>
          <a:bodyPr wrap="square"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sz="750" dirty="0">
                <a:solidFill>
                  <a:schemeClr val="tx1">
                    <a:lumMod val="85000"/>
                    <a:lumOff val="15000"/>
                  </a:schemeClr>
                </a:solidFill>
                <a:latin typeface="Calibri Light" panose="020F0302020204030204" pitchFamily="34" charset="0"/>
                <a:ea typeface="Roboto" panose="02000000000000000000" pitchFamily="2" charset="0"/>
                <a:cs typeface="Roboto" panose="02000000000000000000" pitchFamily="2" charset="0"/>
              </a:rPr>
              <a:t>www.yourcompanylogo.com</a:t>
            </a:r>
          </a:p>
        </p:txBody>
      </p:sp>
      <p:cxnSp>
        <p:nvCxnSpPr>
          <p:cNvPr id="15" name="Straight Connector 14"/>
          <p:cNvCxnSpPr/>
          <p:nvPr userDrawn="1"/>
        </p:nvCxnSpPr>
        <p:spPr>
          <a:xfrm>
            <a:off x="7956351" y="6427003"/>
            <a:ext cx="0" cy="16906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rotWithShape="1">
          <a:blip r:embed="rId3" cstate="print">
            <a:extLst>
              <a:ext uri="{28A0092B-C50C-407E-A947-70E740481C1C}">
                <a14:useLocalDpi xmlns:a14="http://schemas.microsoft.com/office/drawing/2010/main" val="0"/>
              </a:ext>
            </a:extLst>
          </a:blip>
          <a:srcRect l="9576" t="11182" r="6300" b="25241"/>
          <a:stretch/>
        </p:blipFill>
        <p:spPr>
          <a:xfrm>
            <a:off x="8249246" y="6165056"/>
            <a:ext cx="725090" cy="228600"/>
          </a:xfrm>
          <a:prstGeom prst="rect">
            <a:avLst/>
          </a:prstGeom>
        </p:spPr>
      </p:pic>
    </p:spTree>
    <p:extLst>
      <p:ext uri="{BB962C8B-B14F-4D97-AF65-F5344CB8AC3E}">
        <p14:creationId xmlns:p14="http://schemas.microsoft.com/office/powerpoint/2010/main" val="118563085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titleOnly" preserve="1">
  <p:cSld name="23_Title Only">
    <p:spTree>
      <p:nvGrpSpPr>
        <p:cNvPr id="1" name=""/>
        <p:cNvGrpSpPr/>
        <p:nvPr/>
      </p:nvGrpSpPr>
      <p:grpSpPr>
        <a:xfrm>
          <a:off x="0" y="0"/>
          <a:ext cx="0" cy="0"/>
          <a:chOff x="0" y="0"/>
          <a:chExt cx="0" cy="0"/>
        </a:xfrm>
      </p:grpSpPr>
      <p:sp>
        <p:nvSpPr>
          <p:cNvPr id="8" name="Rectangle 7"/>
          <p:cNvSpPr/>
          <p:nvPr userDrawn="1"/>
        </p:nvSpPr>
        <p:spPr>
          <a:xfrm>
            <a:off x="0" y="0"/>
            <a:ext cx="9144000" cy="4241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9" name="Group 8"/>
          <p:cNvGrpSpPr/>
          <p:nvPr userDrawn="1"/>
        </p:nvGrpSpPr>
        <p:grpSpPr>
          <a:xfrm>
            <a:off x="1" y="2631794"/>
            <a:ext cx="9143999" cy="1748277"/>
            <a:chOff x="947738" y="3194420"/>
            <a:chExt cx="7421562" cy="602088"/>
          </a:xfrm>
          <a:solidFill>
            <a:schemeClr val="bg1"/>
          </a:solidFill>
        </p:grpSpPr>
        <p:sp>
          <p:nvSpPr>
            <p:cNvPr id="10" name="Freeform 9"/>
            <p:cNvSpPr>
              <a:spLocks/>
            </p:cNvSpPr>
            <p:nvPr/>
          </p:nvSpPr>
          <p:spPr bwMode="auto">
            <a:xfrm>
              <a:off x="4648200" y="3380583"/>
              <a:ext cx="3721100" cy="415925"/>
            </a:xfrm>
            <a:custGeom>
              <a:avLst/>
              <a:gdLst>
                <a:gd name="T0" fmla="*/ 2273 w 2344"/>
                <a:gd name="T1" fmla="*/ 189 h 262"/>
                <a:gd name="T2" fmla="*/ 2153 w 2344"/>
                <a:gd name="T3" fmla="*/ 189 h 262"/>
                <a:gd name="T4" fmla="*/ 2035 w 2344"/>
                <a:gd name="T5" fmla="*/ 172 h 262"/>
                <a:gd name="T6" fmla="*/ 1998 w 2344"/>
                <a:gd name="T7" fmla="*/ 177 h 262"/>
                <a:gd name="T8" fmla="*/ 1939 w 2344"/>
                <a:gd name="T9" fmla="*/ 165 h 262"/>
                <a:gd name="T10" fmla="*/ 1844 w 2344"/>
                <a:gd name="T11" fmla="*/ 172 h 262"/>
                <a:gd name="T12" fmla="*/ 1797 w 2344"/>
                <a:gd name="T13" fmla="*/ 177 h 262"/>
                <a:gd name="T14" fmla="*/ 1736 w 2344"/>
                <a:gd name="T15" fmla="*/ 165 h 262"/>
                <a:gd name="T16" fmla="*/ 1677 w 2344"/>
                <a:gd name="T17" fmla="*/ 142 h 262"/>
                <a:gd name="T18" fmla="*/ 1630 w 2344"/>
                <a:gd name="T19" fmla="*/ 154 h 262"/>
                <a:gd name="T20" fmla="*/ 1607 w 2344"/>
                <a:gd name="T21" fmla="*/ 154 h 262"/>
                <a:gd name="T22" fmla="*/ 1510 w 2344"/>
                <a:gd name="T23" fmla="*/ 165 h 262"/>
                <a:gd name="T24" fmla="*/ 1439 w 2344"/>
                <a:gd name="T25" fmla="*/ 154 h 262"/>
                <a:gd name="T26" fmla="*/ 1404 w 2344"/>
                <a:gd name="T27" fmla="*/ 165 h 262"/>
                <a:gd name="T28" fmla="*/ 1350 w 2344"/>
                <a:gd name="T29" fmla="*/ 154 h 262"/>
                <a:gd name="T30" fmla="*/ 1298 w 2344"/>
                <a:gd name="T31" fmla="*/ 142 h 262"/>
                <a:gd name="T32" fmla="*/ 1274 w 2344"/>
                <a:gd name="T33" fmla="*/ 165 h 262"/>
                <a:gd name="T34" fmla="*/ 1201 w 2344"/>
                <a:gd name="T35" fmla="*/ 154 h 262"/>
                <a:gd name="T36" fmla="*/ 1142 w 2344"/>
                <a:gd name="T37" fmla="*/ 165 h 262"/>
                <a:gd name="T38" fmla="*/ 1107 w 2344"/>
                <a:gd name="T39" fmla="*/ 165 h 262"/>
                <a:gd name="T40" fmla="*/ 1048 w 2344"/>
                <a:gd name="T41" fmla="*/ 149 h 262"/>
                <a:gd name="T42" fmla="*/ 940 w 2344"/>
                <a:gd name="T43" fmla="*/ 106 h 262"/>
                <a:gd name="T44" fmla="*/ 928 w 2344"/>
                <a:gd name="T45" fmla="*/ 95 h 262"/>
                <a:gd name="T46" fmla="*/ 869 w 2344"/>
                <a:gd name="T47" fmla="*/ 73 h 262"/>
                <a:gd name="T48" fmla="*/ 822 w 2344"/>
                <a:gd name="T49" fmla="*/ 59 h 262"/>
                <a:gd name="T50" fmla="*/ 784 w 2344"/>
                <a:gd name="T51" fmla="*/ 59 h 262"/>
                <a:gd name="T52" fmla="*/ 737 w 2344"/>
                <a:gd name="T53" fmla="*/ 69 h 262"/>
                <a:gd name="T54" fmla="*/ 690 w 2344"/>
                <a:gd name="T55" fmla="*/ 71 h 262"/>
                <a:gd name="T56" fmla="*/ 596 w 2344"/>
                <a:gd name="T57" fmla="*/ 71 h 262"/>
                <a:gd name="T58" fmla="*/ 560 w 2344"/>
                <a:gd name="T59" fmla="*/ 69 h 262"/>
                <a:gd name="T60" fmla="*/ 537 w 2344"/>
                <a:gd name="T61" fmla="*/ 83 h 262"/>
                <a:gd name="T62" fmla="*/ 499 w 2344"/>
                <a:gd name="T63" fmla="*/ 83 h 262"/>
                <a:gd name="T64" fmla="*/ 440 w 2344"/>
                <a:gd name="T65" fmla="*/ 3 h 262"/>
                <a:gd name="T66" fmla="*/ 428 w 2344"/>
                <a:gd name="T67" fmla="*/ 64 h 262"/>
                <a:gd name="T68" fmla="*/ 386 w 2344"/>
                <a:gd name="T69" fmla="*/ 106 h 262"/>
                <a:gd name="T70" fmla="*/ 381 w 2344"/>
                <a:gd name="T71" fmla="*/ 36 h 262"/>
                <a:gd name="T72" fmla="*/ 358 w 2344"/>
                <a:gd name="T73" fmla="*/ 12 h 262"/>
                <a:gd name="T74" fmla="*/ 292 w 2344"/>
                <a:gd name="T75" fmla="*/ 24 h 262"/>
                <a:gd name="T76" fmla="*/ 249 w 2344"/>
                <a:gd name="T77" fmla="*/ 154 h 262"/>
                <a:gd name="T78" fmla="*/ 238 w 2344"/>
                <a:gd name="T79" fmla="*/ 106 h 262"/>
                <a:gd name="T80" fmla="*/ 167 w 2344"/>
                <a:gd name="T81" fmla="*/ 106 h 262"/>
                <a:gd name="T82" fmla="*/ 148 w 2344"/>
                <a:gd name="T83" fmla="*/ 130 h 262"/>
                <a:gd name="T84" fmla="*/ 120 w 2344"/>
                <a:gd name="T85" fmla="*/ 130 h 262"/>
                <a:gd name="T86" fmla="*/ 108 w 2344"/>
                <a:gd name="T87" fmla="*/ 71 h 262"/>
                <a:gd name="T88" fmla="*/ 73 w 2344"/>
                <a:gd name="T89" fmla="*/ 48 h 262"/>
                <a:gd name="T90" fmla="*/ 0 w 2344"/>
                <a:gd name="T91" fmla="*/ 12 h 262"/>
                <a:gd name="T92" fmla="*/ 108 w 2344"/>
                <a:gd name="T93" fmla="*/ 262 h 262"/>
                <a:gd name="T94" fmla="*/ 238 w 2344"/>
                <a:gd name="T95" fmla="*/ 262 h 262"/>
                <a:gd name="T96" fmla="*/ 381 w 2344"/>
                <a:gd name="T97" fmla="*/ 262 h 262"/>
                <a:gd name="T98" fmla="*/ 511 w 2344"/>
                <a:gd name="T99" fmla="*/ 262 h 262"/>
                <a:gd name="T100" fmla="*/ 655 w 2344"/>
                <a:gd name="T101" fmla="*/ 262 h 262"/>
                <a:gd name="T102" fmla="*/ 787 w 2344"/>
                <a:gd name="T103" fmla="*/ 262 h 262"/>
                <a:gd name="T104" fmla="*/ 928 w 2344"/>
                <a:gd name="T105" fmla="*/ 262 h 262"/>
                <a:gd name="T106" fmla="*/ 1060 w 2344"/>
                <a:gd name="T107" fmla="*/ 262 h 262"/>
                <a:gd name="T108" fmla="*/ 1201 w 2344"/>
                <a:gd name="T109" fmla="*/ 262 h 262"/>
                <a:gd name="T110" fmla="*/ 1333 w 2344"/>
                <a:gd name="T111" fmla="*/ 262 h 262"/>
                <a:gd name="T112" fmla="*/ 1475 w 2344"/>
                <a:gd name="T113" fmla="*/ 262 h 262"/>
                <a:gd name="T114" fmla="*/ 1607 w 2344"/>
                <a:gd name="T115" fmla="*/ 262 h 262"/>
                <a:gd name="T116" fmla="*/ 1748 w 2344"/>
                <a:gd name="T117" fmla="*/ 262 h 262"/>
                <a:gd name="T118" fmla="*/ 1880 w 2344"/>
                <a:gd name="T119" fmla="*/ 262 h 262"/>
                <a:gd name="T120" fmla="*/ 2024 w 2344"/>
                <a:gd name="T121" fmla="*/ 262 h 262"/>
                <a:gd name="T122" fmla="*/ 2153 w 2344"/>
                <a:gd name="T123" fmla="*/ 262 h 262"/>
                <a:gd name="T124" fmla="*/ 2320 w 2344"/>
                <a:gd name="T125" fmla="*/ 26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44" h="262">
                  <a:moveTo>
                    <a:pt x="2320" y="201"/>
                  </a:moveTo>
                  <a:lnTo>
                    <a:pt x="2320" y="201"/>
                  </a:lnTo>
                  <a:lnTo>
                    <a:pt x="2320" y="196"/>
                  </a:lnTo>
                  <a:lnTo>
                    <a:pt x="2320" y="191"/>
                  </a:lnTo>
                  <a:lnTo>
                    <a:pt x="2320" y="189"/>
                  </a:lnTo>
                  <a:lnTo>
                    <a:pt x="2320" y="189"/>
                  </a:lnTo>
                  <a:lnTo>
                    <a:pt x="2313" y="189"/>
                  </a:lnTo>
                  <a:lnTo>
                    <a:pt x="2309" y="189"/>
                  </a:lnTo>
                  <a:lnTo>
                    <a:pt x="2309" y="189"/>
                  </a:lnTo>
                  <a:lnTo>
                    <a:pt x="2297" y="189"/>
                  </a:lnTo>
                  <a:lnTo>
                    <a:pt x="2297" y="189"/>
                  </a:lnTo>
                  <a:lnTo>
                    <a:pt x="2285" y="189"/>
                  </a:lnTo>
                  <a:lnTo>
                    <a:pt x="2285" y="189"/>
                  </a:lnTo>
                  <a:lnTo>
                    <a:pt x="2273" y="189"/>
                  </a:lnTo>
                  <a:lnTo>
                    <a:pt x="2273" y="189"/>
                  </a:lnTo>
                  <a:lnTo>
                    <a:pt x="2262" y="189"/>
                  </a:lnTo>
                  <a:lnTo>
                    <a:pt x="2262" y="189"/>
                  </a:lnTo>
                  <a:lnTo>
                    <a:pt x="2250" y="189"/>
                  </a:lnTo>
                  <a:lnTo>
                    <a:pt x="2250" y="189"/>
                  </a:lnTo>
                  <a:lnTo>
                    <a:pt x="2224" y="189"/>
                  </a:lnTo>
                  <a:lnTo>
                    <a:pt x="2224" y="189"/>
                  </a:lnTo>
                  <a:lnTo>
                    <a:pt x="2200" y="189"/>
                  </a:lnTo>
                  <a:lnTo>
                    <a:pt x="2200" y="189"/>
                  </a:lnTo>
                  <a:lnTo>
                    <a:pt x="2188" y="189"/>
                  </a:lnTo>
                  <a:lnTo>
                    <a:pt x="2188" y="189"/>
                  </a:lnTo>
                  <a:lnTo>
                    <a:pt x="2165" y="189"/>
                  </a:lnTo>
                  <a:lnTo>
                    <a:pt x="2165" y="189"/>
                  </a:lnTo>
                  <a:lnTo>
                    <a:pt x="2153" y="189"/>
                  </a:lnTo>
                  <a:lnTo>
                    <a:pt x="2153" y="189"/>
                  </a:lnTo>
                  <a:lnTo>
                    <a:pt x="2130" y="189"/>
                  </a:lnTo>
                  <a:lnTo>
                    <a:pt x="2130" y="189"/>
                  </a:lnTo>
                  <a:lnTo>
                    <a:pt x="2118" y="189"/>
                  </a:lnTo>
                  <a:lnTo>
                    <a:pt x="2118" y="189"/>
                  </a:lnTo>
                  <a:lnTo>
                    <a:pt x="2094" y="189"/>
                  </a:lnTo>
                  <a:lnTo>
                    <a:pt x="2094" y="189"/>
                  </a:lnTo>
                  <a:lnTo>
                    <a:pt x="2047" y="189"/>
                  </a:lnTo>
                  <a:lnTo>
                    <a:pt x="2047" y="189"/>
                  </a:lnTo>
                  <a:lnTo>
                    <a:pt x="2035" y="189"/>
                  </a:lnTo>
                  <a:lnTo>
                    <a:pt x="2035" y="189"/>
                  </a:lnTo>
                  <a:lnTo>
                    <a:pt x="2035" y="177"/>
                  </a:lnTo>
                  <a:lnTo>
                    <a:pt x="2035" y="177"/>
                  </a:lnTo>
                  <a:lnTo>
                    <a:pt x="2035" y="172"/>
                  </a:lnTo>
                  <a:lnTo>
                    <a:pt x="2035" y="165"/>
                  </a:lnTo>
                  <a:lnTo>
                    <a:pt x="2035" y="165"/>
                  </a:lnTo>
                  <a:lnTo>
                    <a:pt x="2028" y="165"/>
                  </a:lnTo>
                  <a:lnTo>
                    <a:pt x="2024" y="165"/>
                  </a:lnTo>
                  <a:lnTo>
                    <a:pt x="2024" y="165"/>
                  </a:lnTo>
                  <a:lnTo>
                    <a:pt x="2012" y="165"/>
                  </a:lnTo>
                  <a:lnTo>
                    <a:pt x="2012" y="165"/>
                  </a:lnTo>
                  <a:lnTo>
                    <a:pt x="2005" y="165"/>
                  </a:lnTo>
                  <a:lnTo>
                    <a:pt x="1998" y="165"/>
                  </a:lnTo>
                  <a:lnTo>
                    <a:pt x="1998" y="165"/>
                  </a:lnTo>
                  <a:lnTo>
                    <a:pt x="1998" y="168"/>
                  </a:lnTo>
                  <a:lnTo>
                    <a:pt x="1998" y="172"/>
                  </a:lnTo>
                  <a:lnTo>
                    <a:pt x="1998" y="177"/>
                  </a:lnTo>
                  <a:lnTo>
                    <a:pt x="1998" y="177"/>
                  </a:lnTo>
                  <a:lnTo>
                    <a:pt x="1993" y="180"/>
                  </a:lnTo>
                  <a:lnTo>
                    <a:pt x="1986" y="177"/>
                  </a:lnTo>
                  <a:lnTo>
                    <a:pt x="1986" y="177"/>
                  </a:lnTo>
                  <a:lnTo>
                    <a:pt x="1986" y="165"/>
                  </a:lnTo>
                  <a:lnTo>
                    <a:pt x="1986" y="165"/>
                  </a:lnTo>
                  <a:lnTo>
                    <a:pt x="1981" y="165"/>
                  </a:lnTo>
                  <a:lnTo>
                    <a:pt x="1974" y="165"/>
                  </a:lnTo>
                  <a:lnTo>
                    <a:pt x="1974" y="165"/>
                  </a:lnTo>
                  <a:lnTo>
                    <a:pt x="1962" y="165"/>
                  </a:lnTo>
                  <a:lnTo>
                    <a:pt x="1962" y="165"/>
                  </a:lnTo>
                  <a:lnTo>
                    <a:pt x="1951" y="165"/>
                  </a:lnTo>
                  <a:lnTo>
                    <a:pt x="1951" y="165"/>
                  </a:lnTo>
                  <a:lnTo>
                    <a:pt x="1939" y="165"/>
                  </a:lnTo>
                  <a:lnTo>
                    <a:pt x="1939" y="165"/>
                  </a:lnTo>
                  <a:lnTo>
                    <a:pt x="1934" y="165"/>
                  </a:lnTo>
                  <a:lnTo>
                    <a:pt x="1927" y="165"/>
                  </a:lnTo>
                  <a:lnTo>
                    <a:pt x="1927" y="165"/>
                  </a:lnTo>
                  <a:lnTo>
                    <a:pt x="1927" y="168"/>
                  </a:lnTo>
                  <a:lnTo>
                    <a:pt x="1927" y="172"/>
                  </a:lnTo>
                  <a:lnTo>
                    <a:pt x="1927" y="177"/>
                  </a:lnTo>
                  <a:lnTo>
                    <a:pt x="1927" y="177"/>
                  </a:lnTo>
                  <a:lnTo>
                    <a:pt x="1915" y="177"/>
                  </a:lnTo>
                  <a:lnTo>
                    <a:pt x="1915" y="177"/>
                  </a:lnTo>
                  <a:lnTo>
                    <a:pt x="1892" y="177"/>
                  </a:lnTo>
                  <a:lnTo>
                    <a:pt x="1892" y="177"/>
                  </a:lnTo>
                  <a:lnTo>
                    <a:pt x="1844" y="177"/>
                  </a:lnTo>
                  <a:lnTo>
                    <a:pt x="1844" y="177"/>
                  </a:lnTo>
                  <a:lnTo>
                    <a:pt x="1844" y="172"/>
                  </a:lnTo>
                  <a:lnTo>
                    <a:pt x="1844" y="168"/>
                  </a:lnTo>
                  <a:lnTo>
                    <a:pt x="1844" y="165"/>
                  </a:lnTo>
                  <a:lnTo>
                    <a:pt x="1844" y="165"/>
                  </a:lnTo>
                  <a:lnTo>
                    <a:pt x="1837" y="165"/>
                  </a:lnTo>
                  <a:lnTo>
                    <a:pt x="1833" y="165"/>
                  </a:lnTo>
                  <a:lnTo>
                    <a:pt x="1833" y="165"/>
                  </a:lnTo>
                  <a:lnTo>
                    <a:pt x="1821" y="165"/>
                  </a:lnTo>
                  <a:lnTo>
                    <a:pt x="1821" y="165"/>
                  </a:lnTo>
                  <a:lnTo>
                    <a:pt x="1821" y="177"/>
                  </a:lnTo>
                  <a:lnTo>
                    <a:pt x="1821" y="177"/>
                  </a:lnTo>
                  <a:lnTo>
                    <a:pt x="1809" y="177"/>
                  </a:lnTo>
                  <a:lnTo>
                    <a:pt x="1809" y="177"/>
                  </a:lnTo>
                  <a:lnTo>
                    <a:pt x="1797" y="177"/>
                  </a:lnTo>
                  <a:lnTo>
                    <a:pt x="1797" y="177"/>
                  </a:lnTo>
                  <a:lnTo>
                    <a:pt x="1774" y="177"/>
                  </a:lnTo>
                  <a:lnTo>
                    <a:pt x="1774" y="177"/>
                  </a:lnTo>
                  <a:lnTo>
                    <a:pt x="1774" y="172"/>
                  </a:lnTo>
                  <a:lnTo>
                    <a:pt x="1774" y="165"/>
                  </a:lnTo>
                  <a:lnTo>
                    <a:pt x="1774" y="165"/>
                  </a:lnTo>
                  <a:lnTo>
                    <a:pt x="1767" y="165"/>
                  </a:lnTo>
                  <a:lnTo>
                    <a:pt x="1762" y="165"/>
                  </a:lnTo>
                  <a:lnTo>
                    <a:pt x="1762" y="165"/>
                  </a:lnTo>
                  <a:lnTo>
                    <a:pt x="1755" y="168"/>
                  </a:lnTo>
                  <a:lnTo>
                    <a:pt x="1748" y="165"/>
                  </a:lnTo>
                  <a:lnTo>
                    <a:pt x="1748" y="165"/>
                  </a:lnTo>
                  <a:lnTo>
                    <a:pt x="1743" y="165"/>
                  </a:lnTo>
                  <a:lnTo>
                    <a:pt x="1736" y="165"/>
                  </a:lnTo>
                  <a:lnTo>
                    <a:pt x="1736" y="165"/>
                  </a:lnTo>
                  <a:lnTo>
                    <a:pt x="1731" y="168"/>
                  </a:lnTo>
                  <a:lnTo>
                    <a:pt x="1724" y="165"/>
                  </a:lnTo>
                  <a:lnTo>
                    <a:pt x="1724" y="165"/>
                  </a:lnTo>
                  <a:lnTo>
                    <a:pt x="1724" y="161"/>
                  </a:lnTo>
                  <a:lnTo>
                    <a:pt x="1724" y="154"/>
                  </a:lnTo>
                  <a:lnTo>
                    <a:pt x="1724" y="154"/>
                  </a:lnTo>
                  <a:lnTo>
                    <a:pt x="1724" y="142"/>
                  </a:lnTo>
                  <a:lnTo>
                    <a:pt x="1724" y="142"/>
                  </a:lnTo>
                  <a:lnTo>
                    <a:pt x="1701" y="142"/>
                  </a:lnTo>
                  <a:lnTo>
                    <a:pt x="1701" y="142"/>
                  </a:lnTo>
                  <a:lnTo>
                    <a:pt x="1689" y="142"/>
                  </a:lnTo>
                  <a:lnTo>
                    <a:pt x="1689" y="142"/>
                  </a:lnTo>
                  <a:lnTo>
                    <a:pt x="1684" y="142"/>
                  </a:lnTo>
                  <a:lnTo>
                    <a:pt x="1677" y="142"/>
                  </a:lnTo>
                  <a:lnTo>
                    <a:pt x="1677" y="142"/>
                  </a:lnTo>
                  <a:lnTo>
                    <a:pt x="1677" y="149"/>
                  </a:lnTo>
                  <a:lnTo>
                    <a:pt x="1677" y="154"/>
                  </a:lnTo>
                  <a:lnTo>
                    <a:pt x="1677" y="154"/>
                  </a:lnTo>
                  <a:lnTo>
                    <a:pt x="1672" y="154"/>
                  </a:lnTo>
                  <a:lnTo>
                    <a:pt x="1665" y="154"/>
                  </a:lnTo>
                  <a:lnTo>
                    <a:pt x="1665" y="154"/>
                  </a:lnTo>
                  <a:lnTo>
                    <a:pt x="1654" y="154"/>
                  </a:lnTo>
                  <a:lnTo>
                    <a:pt x="1654" y="154"/>
                  </a:lnTo>
                  <a:lnTo>
                    <a:pt x="1642" y="154"/>
                  </a:lnTo>
                  <a:lnTo>
                    <a:pt x="1642" y="154"/>
                  </a:lnTo>
                  <a:lnTo>
                    <a:pt x="1635" y="154"/>
                  </a:lnTo>
                  <a:lnTo>
                    <a:pt x="1630" y="154"/>
                  </a:lnTo>
                  <a:lnTo>
                    <a:pt x="1630" y="154"/>
                  </a:lnTo>
                  <a:lnTo>
                    <a:pt x="1630" y="151"/>
                  </a:lnTo>
                  <a:lnTo>
                    <a:pt x="1630" y="149"/>
                  </a:lnTo>
                  <a:lnTo>
                    <a:pt x="1630" y="142"/>
                  </a:lnTo>
                  <a:lnTo>
                    <a:pt x="1630" y="142"/>
                  </a:lnTo>
                  <a:lnTo>
                    <a:pt x="1628" y="142"/>
                  </a:lnTo>
                  <a:lnTo>
                    <a:pt x="1625" y="142"/>
                  </a:lnTo>
                  <a:lnTo>
                    <a:pt x="1618" y="142"/>
                  </a:lnTo>
                  <a:lnTo>
                    <a:pt x="1618" y="142"/>
                  </a:lnTo>
                  <a:lnTo>
                    <a:pt x="1618" y="149"/>
                  </a:lnTo>
                  <a:lnTo>
                    <a:pt x="1618" y="154"/>
                  </a:lnTo>
                  <a:lnTo>
                    <a:pt x="1618" y="154"/>
                  </a:lnTo>
                  <a:lnTo>
                    <a:pt x="1614" y="154"/>
                  </a:lnTo>
                  <a:lnTo>
                    <a:pt x="1607" y="154"/>
                  </a:lnTo>
                  <a:lnTo>
                    <a:pt x="1607" y="154"/>
                  </a:lnTo>
                  <a:lnTo>
                    <a:pt x="1595" y="154"/>
                  </a:lnTo>
                  <a:lnTo>
                    <a:pt x="1595" y="154"/>
                  </a:lnTo>
                  <a:lnTo>
                    <a:pt x="1583" y="154"/>
                  </a:lnTo>
                  <a:lnTo>
                    <a:pt x="1583" y="154"/>
                  </a:lnTo>
                  <a:lnTo>
                    <a:pt x="1571" y="154"/>
                  </a:lnTo>
                  <a:lnTo>
                    <a:pt x="1571" y="154"/>
                  </a:lnTo>
                  <a:lnTo>
                    <a:pt x="1564" y="154"/>
                  </a:lnTo>
                  <a:lnTo>
                    <a:pt x="1559" y="154"/>
                  </a:lnTo>
                  <a:lnTo>
                    <a:pt x="1559" y="154"/>
                  </a:lnTo>
                  <a:lnTo>
                    <a:pt x="1557" y="156"/>
                  </a:lnTo>
                  <a:lnTo>
                    <a:pt x="1559" y="161"/>
                  </a:lnTo>
                  <a:lnTo>
                    <a:pt x="1559" y="165"/>
                  </a:lnTo>
                  <a:lnTo>
                    <a:pt x="1559" y="165"/>
                  </a:lnTo>
                  <a:lnTo>
                    <a:pt x="1510" y="165"/>
                  </a:lnTo>
                  <a:lnTo>
                    <a:pt x="1510" y="165"/>
                  </a:lnTo>
                  <a:lnTo>
                    <a:pt x="1498" y="165"/>
                  </a:lnTo>
                  <a:lnTo>
                    <a:pt x="1498" y="165"/>
                  </a:lnTo>
                  <a:lnTo>
                    <a:pt x="1475" y="165"/>
                  </a:lnTo>
                  <a:lnTo>
                    <a:pt x="1475" y="165"/>
                  </a:lnTo>
                  <a:lnTo>
                    <a:pt x="1475" y="161"/>
                  </a:lnTo>
                  <a:lnTo>
                    <a:pt x="1477" y="156"/>
                  </a:lnTo>
                  <a:lnTo>
                    <a:pt x="1475" y="154"/>
                  </a:lnTo>
                  <a:lnTo>
                    <a:pt x="1475" y="154"/>
                  </a:lnTo>
                  <a:lnTo>
                    <a:pt x="1463" y="154"/>
                  </a:lnTo>
                  <a:lnTo>
                    <a:pt x="1463" y="154"/>
                  </a:lnTo>
                  <a:lnTo>
                    <a:pt x="1451" y="154"/>
                  </a:lnTo>
                  <a:lnTo>
                    <a:pt x="1451" y="154"/>
                  </a:lnTo>
                  <a:lnTo>
                    <a:pt x="1439" y="154"/>
                  </a:lnTo>
                  <a:lnTo>
                    <a:pt x="1439" y="154"/>
                  </a:lnTo>
                  <a:lnTo>
                    <a:pt x="1427" y="154"/>
                  </a:lnTo>
                  <a:lnTo>
                    <a:pt x="1427" y="154"/>
                  </a:lnTo>
                  <a:lnTo>
                    <a:pt x="1423" y="154"/>
                  </a:lnTo>
                  <a:lnTo>
                    <a:pt x="1416" y="154"/>
                  </a:lnTo>
                  <a:lnTo>
                    <a:pt x="1416" y="154"/>
                  </a:lnTo>
                  <a:lnTo>
                    <a:pt x="1416" y="156"/>
                  </a:lnTo>
                  <a:lnTo>
                    <a:pt x="1416" y="161"/>
                  </a:lnTo>
                  <a:lnTo>
                    <a:pt x="1416" y="165"/>
                  </a:lnTo>
                  <a:lnTo>
                    <a:pt x="1416" y="165"/>
                  </a:lnTo>
                  <a:lnTo>
                    <a:pt x="1413" y="168"/>
                  </a:lnTo>
                  <a:lnTo>
                    <a:pt x="1411" y="165"/>
                  </a:lnTo>
                  <a:lnTo>
                    <a:pt x="1404" y="165"/>
                  </a:lnTo>
                  <a:lnTo>
                    <a:pt x="1404" y="165"/>
                  </a:lnTo>
                  <a:lnTo>
                    <a:pt x="1404" y="161"/>
                  </a:lnTo>
                  <a:lnTo>
                    <a:pt x="1404" y="156"/>
                  </a:lnTo>
                  <a:lnTo>
                    <a:pt x="1404" y="154"/>
                  </a:lnTo>
                  <a:lnTo>
                    <a:pt x="1404" y="154"/>
                  </a:lnTo>
                  <a:lnTo>
                    <a:pt x="1399" y="154"/>
                  </a:lnTo>
                  <a:lnTo>
                    <a:pt x="1392" y="154"/>
                  </a:lnTo>
                  <a:lnTo>
                    <a:pt x="1392" y="154"/>
                  </a:lnTo>
                  <a:lnTo>
                    <a:pt x="1380" y="154"/>
                  </a:lnTo>
                  <a:lnTo>
                    <a:pt x="1380" y="154"/>
                  </a:lnTo>
                  <a:lnTo>
                    <a:pt x="1369" y="154"/>
                  </a:lnTo>
                  <a:lnTo>
                    <a:pt x="1369" y="154"/>
                  </a:lnTo>
                  <a:lnTo>
                    <a:pt x="1357" y="154"/>
                  </a:lnTo>
                  <a:lnTo>
                    <a:pt x="1357" y="154"/>
                  </a:lnTo>
                  <a:lnTo>
                    <a:pt x="1350" y="154"/>
                  </a:lnTo>
                  <a:lnTo>
                    <a:pt x="1345" y="154"/>
                  </a:lnTo>
                  <a:lnTo>
                    <a:pt x="1345" y="154"/>
                  </a:lnTo>
                  <a:lnTo>
                    <a:pt x="1345" y="149"/>
                  </a:lnTo>
                  <a:lnTo>
                    <a:pt x="1345" y="142"/>
                  </a:lnTo>
                  <a:lnTo>
                    <a:pt x="1345" y="142"/>
                  </a:lnTo>
                  <a:lnTo>
                    <a:pt x="1343" y="142"/>
                  </a:lnTo>
                  <a:lnTo>
                    <a:pt x="1338" y="142"/>
                  </a:lnTo>
                  <a:lnTo>
                    <a:pt x="1333" y="142"/>
                  </a:lnTo>
                  <a:lnTo>
                    <a:pt x="1333" y="142"/>
                  </a:lnTo>
                  <a:lnTo>
                    <a:pt x="1310" y="142"/>
                  </a:lnTo>
                  <a:lnTo>
                    <a:pt x="1310" y="142"/>
                  </a:lnTo>
                  <a:lnTo>
                    <a:pt x="1303" y="142"/>
                  </a:lnTo>
                  <a:lnTo>
                    <a:pt x="1300" y="142"/>
                  </a:lnTo>
                  <a:lnTo>
                    <a:pt x="1298" y="142"/>
                  </a:lnTo>
                  <a:lnTo>
                    <a:pt x="1298" y="142"/>
                  </a:lnTo>
                  <a:lnTo>
                    <a:pt x="1298" y="149"/>
                  </a:lnTo>
                  <a:lnTo>
                    <a:pt x="1298" y="154"/>
                  </a:lnTo>
                  <a:lnTo>
                    <a:pt x="1298" y="154"/>
                  </a:lnTo>
                  <a:lnTo>
                    <a:pt x="1291" y="154"/>
                  </a:lnTo>
                  <a:lnTo>
                    <a:pt x="1286" y="154"/>
                  </a:lnTo>
                  <a:lnTo>
                    <a:pt x="1286" y="154"/>
                  </a:lnTo>
                  <a:lnTo>
                    <a:pt x="1279" y="154"/>
                  </a:lnTo>
                  <a:lnTo>
                    <a:pt x="1274" y="154"/>
                  </a:lnTo>
                  <a:lnTo>
                    <a:pt x="1274" y="154"/>
                  </a:lnTo>
                  <a:lnTo>
                    <a:pt x="1272" y="156"/>
                  </a:lnTo>
                  <a:lnTo>
                    <a:pt x="1272" y="161"/>
                  </a:lnTo>
                  <a:lnTo>
                    <a:pt x="1274" y="165"/>
                  </a:lnTo>
                  <a:lnTo>
                    <a:pt x="1274" y="165"/>
                  </a:lnTo>
                  <a:lnTo>
                    <a:pt x="1248" y="165"/>
                  </a:lnTo>
                  <a:lnTo>
                    <a:pt x="1248" y="165"/>
                  </a:lnTo>
                  <a:lnTo>
                    <a:pt x="1225" y="165"/>
                  </a:lnTo>
                  <a:lnTo>
                    <a:pt x="1225" y="165"/>
                  </a:lnTo>
                  <a:lnTo>
                    <a:pt x="1225" y="161"/>
                  </a:lnTo>
                  <a:lnTo>
                    <a:pt x="1227" y="156"/>
                  </a:lnTo>
                  <a:lnTo>
                    <a:pt x="1225" y="154"/>
                  </a:lnTo>
                  <a:lnTo>
                    <a:pt x="1225" y="154"/>
                  </a:lnTo>
                  <a:lnTo>
                    <a:pt x="1220" y="154"/>
                  </a:lnTo>
                  <a:lnTo>
                    <a:pt x="1213" y="154"/>
                  </a:lnTo>
                  <a:lnTo>
                    <a:pt x="1213" y="154"/>
                  </a:lnTo>
                  <a:lnTo>
                    <a:pt x="1208" y="154"/>
                  </a:lnTo>
                  <a:lnTo>
                    <a:pt x="1201" y="154"/>
                  </a:lnTo>
                  <a:lnTo>
                    <a:pt x="1201" y="154"/>
                  </a:lnTo>
                  <a:lnTo>
                    <a:pt x="1201" y="161"/>
                  </a:lnTo>
                  <a:lnTo>
                    <a:pt x="1201" y="165"/>
                  </a:lnTo>
                  <a:lnTo>
                    <a:pt x="1201" y="165"/>
                  </a:lnTo>
                  <a:lnTo>
                    <a:pt x="1199" y="168"/>
                  </a:lnTo>
                  <a:lnTo>
                    <a:pt x="1197" y="165"/>
                  </a:lnTo>
                  <a:lnTo>
                    <a:pt x="1189" y="165"/>
                  </a:lnTo>
                  <a:lnTo>
                    <a:pt x="1189" y="165"/>
                  </a:lnTo>
                  <a:lnTo>
                    <a:pt x="1178" y="165"/>
                  </a:lnTo>
                  <a:lnTo>
                    <a:pt x="1178" y="165"/>
                  </a:lnTo>
                  <a:lnTo>
                    <a:pt x="1154" y="165"/>
                  </a:lnTo>
                  <a:lnTo>
                    <a:pt x="1154" y="165"/>
                  </a:lnTo>
                  <a:lnTo>
                    <a:pt x="1147" y="165"/>
                  </a:lnTo>
                  <a:lnTo>
                    <a:pt x="1142" y="165"/>
                  </a:lnTo>
                  <a:lnTo>
                    <a:pt x="1142" y="165"/>
                  </a:lnTo>
                  <a:lnTo>
                    <a:pt x="1142" y="163"/>
                  </a:lnTo>
                  <a:lnTo>
                    <a:pt x="1142" y="161"/>
                  </a:lnTo>
                  <a:lnTo>
                    <a:pt x="1142" y="154"/>
                  </a:lnTo>
                  <a:lnTo>
                    <a:pt x="1142" y="154"/>
                  </a:lnTo>
                  <a:lnTo>
                    <a:pt x="1138" y="154"/>
                  </a:lnTo>
                  <a:lnTo>
                    <a:pt x="1131" y="154"/>
                  </a:lnTo>
                  <a:lnTo>
                    <a:pt x="1131" y="154"/>
                  </a:lnTo>
                  <a:lnTo>
                    <a:pt x="1131" y="165"/>
                  </a:lnTo>
                  <a:lnTo>
                    <a:pt x="1131" y="165"/>
                  </a:lnTo>
                  <a:lnTo>
                    <a:pt x="1126" y="165"/>
                  </a:lnTo>
                  <a:lnTo>
                    <a:pt x="1119" y="165"/>
                  </a:lnTo>
                  <a:lnTo>
                    <a:pt x="1119" y="165"/>
                  </a:lnTo>
                  <a:lnTo>
                    <a:pt x="1107" y="165"/>
                  </a:lnTo>
                  <a:lnTo>
                    <a:pt x="1107" y="165"/>
                  </a:lnTo>
                  <a:lnTo>
                    <a:pt x="1095" y="165"/>
                  </a:lnTo>
                  <a:lnTo>
                    <a:pt x="1095" y="165"/>
                  </a:lnTo>
                  <a:lnTo>
                    <a:pt x="1072" y="165"/>
                  </a:lnTo>
                  <a:lnTo>
                    <a:pt x="1072" y="165"/>
                  </a:lnTo>
                  <a:lnTo>
                    <a:pt x="1060" y="165"/>
                  </a:lnTo>
                  <a:lnTo>
                    <a:pt x="1060" y="165"/>
                  </a:lnTo>
                  <a:lnTo>
                    <a:pt x="1060" y="161"/>
                  </a:lnTo>
                  <a:lnTo>
                    <a:pt x="1060" y="154"/>
                  </a:lnTo>
                  <a:lnTo>
                    <a:pt x="1060" y="154"/>
                  </a:lnTo>
                  <a:lnTo>
                    <a:pt x="1058" y="154"/>
                  </a:lnTo>
                  <a:lnTo>
                    <a:pt x="1053" y="154"/>
                  </a:lnTo>
                  <a:lnTo>
                    <a:pt x="1048" y="154"/>
                  </a:lnTo>
                  <a:lnTo>
                    <a:pt x="1048" y="154"/>
                  </a:lnTo>
                  <a:lnTo>
                    <a:pt x="1048" y="149"/>
                  </a:lnTo>
                  <a:lnTo>
                    <a:pt x="1048" y="142"/>
                  </a:lnTo>
                  <a:lnTo>
                    <a:pt x="1048" y="142"/>
                  </a:lnTo>
                  <a:lnTo>
                    <a:pt x="1041" y="142"/>
                  </a:lnTo>
                  <a:lnTo>
                    <a:pt x="1036" y="142"/>
                  </a:lnTo>
                  <a:lnTo>
                    <a:pt x="1036" y="142"/>
                  </a:lnTo>
                  <a:lnTo>
                    <a:pt x="1010" y="142"/>
                  </a:lnTo>
                  <a:lnTo>
                    <a:pt x="1010" y="142"/>
                  </a:lnTo>
                  <a:lnTo>
                    <a:pt x="1010" y="130"/>
                  </a:lnTo>
                  <a:lnTo>
                    <a:pt x="1010" y="130"/>
                  </a:lnTo>
                  <a:lnTo>
                    <a:pt x="1010" y="106"/>
                  </a:lnTo>
                  <a:lnTo>
                    <a:pt x="1010" y="106"/>
                  </a:lnTo>
                  <a:lnTo>
                    <a:pt x="987" y="106"/>
                  </a:lnTo>
                  <a:lnTo>
                    <a:pt x="987" y="106"/>
                  </a:lnTo>
                  <a:lnTo>
                    <a:pt x="940" y="106"/>
                  </a:lnTo>
                  <a:lnTo>
                    <a:pt x="940" y="106"/>
                  </a:lnTo>
                  <a:lnTo>
                    <a:pt x="940" y="118"/>
                  </a:lnTo>
                  <a:lnTo>
                    <a:pt x="940" y="118"/>
                  </a:lnTo>
                  <a:lnTo>
                    <a:pt x="940" y="130"/>
                  </a:lnTo>
                  <a:lnTo>
                    <a:pt x="940" y="130"/>
                  </a:lnTo>
                  <a:lnTo>
                    <a:pt x="940" y="137"/>
                  </a:lnTo>
                  <a:lnTo>
                    <a:pt x="940" y="142"/>
                  </a:lnTo>
                  <a:lnTo>
                    <a:pt x="940" y="142"/>
                  </a:lnTo>
                  <a:lnTo>
                    <a:pt x="937" y="144"/>
                  </a:lnTo>
                  <a:lnTo>
                    <a:pt x="935" y="142"/>
                  </a:lnTo>
                  <a:lnTo>
                    <a:pt x="928" y="142"/>
                  </a:lnTo>
                  <a:lnTo>
                    <a:pt x="928" y="142"/>
                  </a:lnTo>
                  <a:lnTo>
                    <a:pt x="928" y="95"/>
                  </a:lnTo>
                  <a:lnTo>
                    <a:pt x="928" y="95"/>
                  </a:lnTo>
                  <a:lnTo>
                    <a:pt x="928" y="71"/>
                  </a:lnTo>
                  <a:lnTo>
                    <a:pt x="928" y="71"/>
                  </a:lnTo>
                  <a:lnTo>
                    <a:pt x="916" y="71"/>
                  </a:lnTo>
                  <a:lnTo>
                    <a:pt x="916" y="71"/>
                  </a:lnTo>
                  <a:lnTo>
                    <a:pt x="904" y="71"/>
                  </a:lnTo>
                  <a:lnTo>
                    <a:pt x="904" y="71"/>
                  </a:lnTo>
                  <a:lnTo>
                    <a:pt x="893" y="71"/>
                  </a:lnTo>
                  <a:lnTo>
                    <a:pt x="893" y="71"/>
                  </a:lnTo>
                  <a:lnTo>
                    <a:pt x="881" y="71"/>
                  </a:lnTo>
                  <a:lnTo>
                    <a:pt x="881" y="71"/>
                  </a:lnTo>
                  <a:lnTo>
                    <a:pt x="874" y="71"/>
                  </a:lnTo>
                  <a:lnTo>
                    <a:pt x="869" y="71"/>
                  </a:lnTo>
                  <a:lnTo>
                    <a:pt x="869" y="71"/>
                  </a:lnTo>
                  <a:lnTo>
                    <a:pt x="869" y="73"/>
                  </a:lnTo>
                  <a:lnTo>
                    <a:pt x="869" y="76"/>
                  </a:lnTo>
                  <a:lnTo>
                    <a:pt x="869" y="83"/>
                  </a:lnTo>
                  <a:lnTo>
                    <a:pt x="869" y="83"/>
                  </a:lnTo>
                  <a:lnTo>
                    <a:pt x="845" y="83"/>
                  </a:lnTo>
                  <a:lnTo>
                    <a:pt x="845" y="83"/>
                  </a:lnTo>
                  <a:lnTo>
                    <a:pt x="834" y="83"/>
                  </a:lnTo>
                  <a:lnTo>
                    <a:pt x="834" y="83"/>
                  </a:lnTo>
                  <a:lnTo>
                    <a:pt x="834" y="71"/>
                  </a:lnTo>
                  <a:lnTo>
                    <a:pt x="834" y="71"/>
                  </a:lnTo>
                  <a:lnTo>
                    <a:pt x="834" y="64"/>
                  </a:lnTo>
                  <a:lnTo>
                    <a:pt x="834" y="59"/>
                  </a:lnTo>
                  <a:lnTo>
                    <a:pt x="834" y="59"/>
                  </a:lnTo>
                  <a:lnTo>
                    <a:pt x="827" y="59"/>
                  </a:lnTo>
                  <a:lnTo>
                    <a:pt x="822" y="59"/>
                  </a:lnTo>
                  <a:lnTo>
                    <a:pt x="822" y="59"/>
                  </a:lnTo>
                  <a:lnTo>
                    <a:pt x="820" y="57"/>
                  </a:lnTo>
                  <a:lnTo>
                    <a:pt x="822" y="52"/>
                  </a:lnTo>
                  <a:lnTo>
                    <a:pt x="822" y="48"/>
                  </a:lnTo>
                  <a:lnTo>
                    <a:pt x="822" y="48"/>
                  </a:lnTo>
                  <a:lnTo>
                    <a:pt x="798" y="48"/>
                  </a:lnTo>
                  <a:lnTo>
                    <a:pt x="798" y="48"/>
                  </a:lnTo>
                  <a:lnTo>
                    <a:pt x="791" y="48"/>
                  </a:lnTo>
                  <a:lnTo>
                    <a:pt x="787" y="48"/>
                  </a:lnTo>
                  <a:lnTo>
                    <a:pt x="787" y="48"/>
                  </a:lnTo>
                  <a:lnTo>
                    <a:pt x="784" y="52"/>
                  </a:lnTo>
                  <a:lnTo>
                    <a:pt x="787" y="59"/>
                  </a:lnTo>
                  <a:lnTo>
                    <a:pt x="787" y="59"/>
                  </a:lnTo>
                  <a:lnTo>
                    <a:pt x="784" y="59"/>
                  </a:lnTo>
                  <a:lnTo>
                    <a:pt x="779" y="59"/>
                  </a:lnTo>
                  <a:lnTo>
                    <a:pt x="772" y="59"/>
                  </a:lnTo>
                  <a:lnTo>
                    <a:pt x="772" y="59"/>
                  </a:lnTo>
                  <a:lnTo>
                    <a:pt x="772" y="64"/>
                  </a:lnTo>
                  <a:lnTo>
                    <a:pt x="772" y="71"/>
                  </a:lnTo>
                  <a:lnTo>
                    <a:pt x="772" y="71"/>
                  </a:lnTo>
                  <a:lnTo>
                    <a:pt x="761" y="71"/>
                  </a:lnTo>
                  <a:lnTo>
                    <a:pt x="761" y="71"/>
                  </a:lnTo>
                  <a:lnTo>
                    <a:pt x="749" y="71"/>
                  </a:lnTo>
                  <a:lnTo>
                    <a:pt x="749" y="71"/>
                  </a:lnTo>
                  <a:lnTo>
                    <a:pt x="744" y="71"/>
                  </a:lnTo>
                  <a:lnTo>
                    <a:pt x="737" y="71"/>
                  </a:lnTo>
                  <a:lnTo>
                    <a:pt x="737" y="71"/>
                  </a:lnTo>
                  <a:lnTo>
                    <a:pt x="737" y="69"/>
                  </a:lnTo>
                  <a:lnTo>
                    <a:pt x="737" y="64"/>
                  </a:lnTo>
                  <a:lnTo>
                    <a:pt x="737" y="59"/>
                  </a:lnTo>
                  <a:lnTo>
                    <a:pt x="737" y="59"/>
                  </a:lnTo>
                  <a:lnTo>
                    <a:pt x="725" y="59"/>
                  </a:lnTo>
                  <a:lnTo>
                    <a:pt x="725" y="59"/>
                  </a:lnTo>
                  <a:lnTo>
                    <a:pt x="702" y="59"/>
                  </a:lnTo>
                  <a:lnTo>
                    <a:pt x="702" y="59"/>
                  </a:lnTo>
                  <a:lnTo>
                    <a:pt x="702" y="64"/>
                  </a:lnTo>
                  <a:lnTo>
                    <a:pt x="702" y="69"/>
                  </a:lnTo>
                  <a:lnTo>
                    <a:pt x="702" y="71"/>
                  </a:lnTo>
                  <a:lnTo>
                    <a:pt x="702" y="71"/>
                  </a:lnTo>
                  <a:lnTo>
                    <a:pt x="697" y="71"/>
                  </a:lnTo>
                  <a:lnTo>
                    <a:pt x="690" y="71"/>
                  </a:lnTo>
                  <a:lnTo>
                    <a:pt x="690" y="71"/>
                  </a:lnTo>
                  <a:lnTo>
                    <a:pt x="685" y="71"/>
                  </a:lnTo>
                  <a:lnTo>
                    <a:pt x="678" y="71"/>
                  </a:lnTo>
                  <a:lnTo>
                    <a:pt x="678" y="71"/>
                  </a:lnTo>
                  <a:lnTo>
                    <a:pt x="666" y="71"/>
                  </a:lnTo>
                  <a:lnTo>
                    <a:pt x="666" y="71"/>
                  </a:lnTo>
                  <a:lnTo>
                    <a:pt x="655" y="71"/>
                  </a:lnTo>
                  <a:lnTo>
                    <a:pt x="655" y="71"/>
                  </a:lnTo>
                  <a:lnTo>
                    <a:pt x="643" y="71"/>
                  </a:lnTo>
                  <a:lnTo>
                    <a:pt x="643" y="71"/>
                  </a:lnTo>
                  <a:lnTo>
                    <a:pt x="619" y="71"/>
                  </a:lnTo>
                  <a:lnTo>
                    <a:pt x="619" y="71"/>
                  </a:lnTo>
                  <a:lnTo>
                    <a:pt x="607" y="71"/>
                  </a:lnTo>
                  <a:lnTo>
                    <a:pt x="607" y="71"/>
                  </a:lnTo>
                  <a:lnTo>
                    <a:pt x="596" y="71"/>
                  </a:lnTo>
                  <a:lnTo>
                    <a:pt x="596" y="71"/>
                  </a:lnTo>
                  <a:lnTo>
                    <a:pt x="589" y="71"/>
                  </a:lnTo>
                  <a:lnTo>
                    <a:pt x="584" y="71"/>
                  </a:lnTo>
                  <a:lnTo>
                    <a:pt x="584" y="71"/>
                  </a:lnTo>
                  <a:lnTo>
                    <a:pt x="584" y="64"/>
                  </a:lnTo>
                  <a:lnTo>
                    <a:pt x="584" y="59"/>
                  </a:lnTo>
                  <a:lnTo>
                    <a:pt x="584" y="59"/>
                  </a:lnTo>
                  <a:lnTo>
                    <a:pt x="577" y="59"/>
                  </a:lnTo>
                  <a:lnTo>
                    <a:pt x="572" y="59"/>
                  </a:lnTo>
                  <a:lnTo>
                    <a:pt x="572" y="59"/>
                  </a:lnTo>
                  <a:lnTo>
                    <a:pt x="560" y="59"/>
                  </a:lnTo>
                  <a:lnTo>
                    <a:pt x="560" y="59"/>
                  </a:lnTo>
                  <a:lnTo>
                    <a:pt x="560" y="64"/>
                  </a:lnTo>
                  <a:lnTo>
                    <a:pt x="560" y="69"/>
                  </a:lnTo>
                  <a:lnTo>
                    <a:pt x="560" y="71"/>
                  </a:lnTo>
                  <a:lnTo>
                    <a:pt x="560" y="71"/>
                  </a:lnTo>
                  <a:lnTo>
                    <a:pt x="558" y="71"/>
                  </a:lnTo>
                  <a:lnTo>
                    <a:pt x="553" y="71"/>
                  </a:lnTo>
                  <a:lnTo>
                    <a:pt x="549" y="71"/>
                  </a:lnTo>
                  <a:lnTo>
                    <a:pt x="549" y="71"/>
                  </a:lnTo>
                  <a:lnTo>
                    <a:pt x="542" y="71"/>
                  </a:lnTo>
                  <a:lnTo>
                    <a:pt x="539" y="71"/>
                  </a:lnTo>
                  <a:lnTo>
                    <a:pt x="537" y="71"/>
                  </a:lnTo>
                  <a:lnTo>
                    <a:pt x="537" y="71"/>
                  </a:lnTo>
                  <a:lnTo>
                    <a:pt x="534" y="73"/>
                  </a:lnTo>
                  <a:lnTo>
                    <a:pt x="534" y="76"/>
                  </a:lnTo>
                  <a:lnTo>
                    <a:pt x="537" y="83"/>
                  </a:lnTo>
                  <a:lnTo>
                    <a:pt x="537" y="83"/>
                  </a:lnTo>
                  <a:lnTo>
                    <a:pt x="523" y="83"/>
                  </a:lnTo>
                  <a:lnTo>
                    <a:pt x="523" y="83"/>
                  </a:lnTo>
                  <a:lnTo>
                    <a:pt x="518" y="83"/>
                  </a:lnTo>
                  <a:lnTo>
                    <a:pt x="511" y="83"/>
                  </a:lnTo>
                  <a:lnTo>
                    <a:pt x="511" y="83"/>
                  </a:lnTo>
                  <a:lnTo>
                    <a:pt x="511" y="88"/>
                  </a:lnTo>
                  <a:lnTo>
                    <a:pt x="511" y="95"/>
                  </a:lnTo>
                  <a:lnTo>
                    <a:pt x="511" y="95"/>
                  </a:lnTo>
                  <a:lnTo>
                    <a:pt x="509" y="95"/>
                  </a:lnTo>
                  <a:lnTo>
                    <a:pt x="506" y="95"/>
                  </a:lnTo>
                  <a:lnTo>
                    <a:pt x="499" y="95"/>
                  </a:lnTo>
                  <a:lnTo>
                    <a:pt x="499" y="95"/>
                  </a:lnTo>
                  <a:lnTo>
                    <a:pt x="499" y="83"/>
                  </a:lnTo>
                  <a:lnTo>
                    <a:pt x="499" y="83"/>
                  </a:lnTo>
                  <a:lnTo>
                    <a:pt x="499" y="36"/>
                  </a:lnTo>
                  <a:lnTo>
                    <a:pt x="499" y="36"/>
                  </a:lnTo>
                  <a:lnTo>
                    <a:pt x="499" y="24"/>
                  </a:lnTo>
                  <a:lnTo>
                    <a:pt x="499" y="24"/>
                  </a:lnTo>
                  <a:lnTo>
                    <a:pt x="499" y="0"/>
                  </a:lnTo>
                  <a:lnTo>
                    <a:pt x="499" y="0"/>
                  </a:lnTo>
                  <a:lnTo>
                    <a:pt x="476" y="0"/>
                  </a:lnTo>
                  <a:lnTo>
                    <a:pt x="476" y="0"/>
                  </a:lnTo>
                  <a:lnTo>
                    <a:pt x="452" y="0"/>
                  </a:lnTo>
                  <a:lnTo>
                    <a:pt x="452" y="0"/>
                  </a:lnTo>
                  <a:lnTo>
                    <a:pt x="447" y="0"/>
                  </a:lnTo>
                  <a:lnTo>
                    <a:pt x="440" y="0"/>
                  </a:lnTo>
                  <a:lnTo>
                    <a:pt x="440" y="0"/>
                  </a:lnTo>
                  <a:lnTo>
                    <a:pt x="440" y="3"/>
                  </a:lnTo>
                  <a:lnTo>
                    <a:pt x="440" y="5"/>
                  </a:lnTo>
                  <a:lnTo>
                    <a:pt x="440" y="12"/>
                  </a:lnTo>
                  <a:lnTo>
                    <a:pt x="440" y="12"/>
                  </a:lnTo>
                  <a:lnTo>
                    <a:pt x="435" y="12"/>
                  </a:lnTo>
                  <a:lnTo>
                    <a:pt x="428" y="12"/>
                  </a:lnTo>
                  <a:lnTo>
                    <a:pt x="428" y="12"/>
                  </a:lnTo>
                  <a:lnTo>
                    <a:pt x="428" y="17"/>
                  </a:lnTo>
                  <a:lnTo>
                    <a:pt x="428" y="24"/>
                  </a:lnTo>
                  <a:lnTo>
                    <a:pt x="428" y="24"/>
                  </a:lnTo>
                  <a:lnTo>
                    <a:pt x="428" y="48"/>
                  </a:lnTo>
                  <a:lnTo>
                    <a:pt x="428" y="48"/>
                  </a:lnTo>
                  <a:lnTo>
                    <a:pt x="428" y="59"/>
                  </a:lnTo>
                  <a:lnTo>
                    <a:pt x="428" y="59"/>
                  </a:lnTo>
                  <a:lnTo>
                    <a:pt x="428" y="64"/>
                  </a:lnTo>
                  <a:lnTo>
                    <a:pt x="428" y="71"/>
                  </a:lnTo>
                  <a:lnTo>
                    <a:pt x="428" y="71"/>
                  </a:lnTo>
                  <a:lnTo>
                    <a:pt x="424" y="71"/>
                  </a:lnTo>
                  <a:lnTo>
                    <a:pt x="417" y="71"/>
                  </a:lnTo>
                  <a:lnTo>
                    <a:pt x="417" y="71"/>
                  </a:lnTo>
                  <a:lnTo>
                    <a:pt x="417" y="73"/>
                  </a:lnTo>
                  <a:lnTo>
                    <a:pt x="417" y="76"/>
                  </a:lnTo>
                  <a:lnTo>
                    <a:pt x="417" y="83"/>
                  </a:lnTo>
                  <a:lnTo>
                    <a:pt x="417" y="83"/>
                  </a:lnTo>
                  <a:lnTo>
                    <a:pt x="417" y="106"/>
                  </a:lnTo>
                  <a:lnTo>
                    <a:pt x="417" y="106"/>
                  </a:lnTo>
                  <a:lnTo>
                    <a:pt x="393" y="106"/>
                  </a:lnTo>
                  <a:lnTo>
                    <a:pt x="393" y="106"/>
                  </a:lnTo>
                  <a:lnTo>
                    <a:pt x="386" y="106"/>
                  </a:lnTo>
                  <a:lnTo>
                    <a:pt x="384" y="106"/>
                  </a:lnTo>
                  <a:lnTo>
                    <a:pt x="381" y="106"/>
                  </a:lnTo>
                  <a:lnTo>
                    <a:pt x="381" y="106"/>
                  </a:lnTo>
                  <a:lnTo>
                    <a:pt x="381" y="102"/>
                  </a:lnTo>
                  <a:lnTo>
                    <a:pt x="381" y="95"/>
                  </a:lnTo>
                  <a:lnTo>
                    <a:pt x="381" y="95"/>
                  </a:lnTo>
                  <a:lnTo>
                    <a:pt x="381" y="90"/>
                  </a:lnTo>
                  <a:lnTo>
                    <a:pt x="381" y="83"/>
                  </a:lnTo>
                  <a:lnTo>
                    <a:pt x="381" y="83"/>
                  </a:lnTo>
                  <a:lnTo>
                    <a:pt x="381" y="59"/>
                  </a:lnTo>
                  <a:lnTo>
                    <a:pt x="381" y="59"/>
                  </a:lnTo>
                  <a:lnTo>
                    <a:pt x="381" y="48"/>
                  </a:lnTo>
                  <a:lnTo>
                    <a:pt x="381" y="48"/>
                  </a:lnTo>
                  <a:lnTo>
                    <a:pt x="381" y="36"/>
                  </a:lnTo>
                  <a:lnTo>
                    <a:pt x="381" y="36"/>
                  </a:lnTo>
                  <a:lnTo>
                    <a:pt x="381" y="29"/>
                  </a:lnTo>
                  <a:lnTo>
                    <a:pt x="381" y="24"/>
                  </a:lnTo>
                  <a:lnTo>
                    <a:pt x="381" y="24"/>
                  </a:lnTo>
                  <a:lnTo>
                    <a:pt x="379" y="24"/>
                  </a:lnTo>
                  <a:lnTo>
                    <a:pt x="374" y="24"/>
                  </a:lnTo>
                  <a:lnTo>
                    <a:pt x="370" y="24"/>
                  </a:lnTo>
                  <a:lnTo>
                    <a:pt x="370" y="24"/>
                  </a:lnTo>
                  <a:lnTo>
                    <a:pt x="370" y="22"/>
                  </a:lnTo>
                  <a:lnTo>
                    <a:pt x="370" y="17"/>
                  </a:lnTo>
                  <a:lnTo>
                    <a:pt x="370" y="12"/>
                  </a:lnTo>
                  <a:lnTo>
                    <a:pt x="370" y="12"/>
                  </a:lnTo>
                  <a:lnTo>
                    <a:pt x="358" y="12"/>
                  </a:lnTo>
                  <a:lnTo>
                    <a:pt x="358" y="12"/>
                  </a:lnTo>
                  <a:lnTo>
                    <a:pt x="334" y="12"/>
                  </a:lnTo>
                  <a:lnTo>
                    <a:pt x="334" y="12"/>
                  </a:lnTo>
                  <a:lnTo>
                    <a:pt x="322" y="12"/>
                  </a:lnTo>
                  <a:lnTo>
                    <a:pt x="322" y="12"/>
                  </a:lnTo>
                  <a:lnTo>
                    <a:pt x="315" y="12"/>
                  </a:lnTo>
                  <a:lnTo>
                    <a:pt x="311" y="12"/>
                  </a:lnTo>
                  <a:lnTo>
                    <a:pt x="311" y="12"/>
                  </a:lnTo>
                  <a:lnTo>
                    <a:pt x="311" y="17"/>
                  </a:lnTo>
                  <a:lnTo>
                    <a:pt x="311" y="24"/>
                  </a:lnTo>
                  <a:lnTo>
                    <a:pt x="311" y="24"/>
                  </a:lnTo>
                  <a:lnTo>
                    <a:pt x="304" y="24"/>
                  </a:lnTo>
                  <a:lnTo>
                    <a:pt x="299" y="24"/>
                  </a:lnTo>
                  <a:lnTo>
                    <a:pt x="299" y="24"/>
                  </a:lnTo>
                  <a:lnTo>
                    <a:pt x="292" y="24"/>
                  </a:lnTo>
                  <a:lnTo>
                    <a:pt x="285" y="24"/>
                  </a:lnTo>
                  <a:lnTo>
                    <a:pt x="285" y="24"/>
                  </a:lnTo>
                  <a:lnTo>
                    <a:pt x="261" y="24"/>
                  </a:lnTo>
                  <a:lnTo>
                    <a:pt x="261" y="24"/>
                  </a:lnTo>
                  <a:lnTo>
                    <a:pt x="261" y="36"/>
                  </a:lnTo>
                  <a:lnTo>
                    <a:pt x="261" y="36"/>
                  </a:lnTo>
                  <a:lnTo>
                    <a:pt x="261" y="59"/>
                  </a:lnTo>
                  <a:lnTo>
                    <a:pt x="261" y="59"/>
                  </a:lnTo>
                  <a:lnTo>
                    <a:pt x="261" y="106"/>
                  </a:lnTo>
                  <a:lnTo>
                    <a:pt x="261" y="106"/>
                  </a:lnTo>
                  <a:lnTo>
                    <a:pt x="261" y="154"/>
                  </a:lnTo>
                  <a:lnTo>
                    <a:pt x="261" y="154"/>
                  </a:lnTo>
                  <a:lnTo>
                    <a:pt x="256" y="154"/>
                  </a:lnTo>
                  <a:lnTo>
                    <a:pt x="249" y="154"/>
                  </a:lnTo>
                  <a:lnTo>
                    <a:pt x="249" y="154"/>
                  </a:lnTo>
                  <a:lnTo>
                    <a:pt x="249" y="149"/>
                  </a:lnTo>
                  <a:lnTo>
                    <a:pt x="249" y="142"/>
                  </a:lnTo>
                  <a:lnTo>
                    <a:pt x="249" y="142"/>
                  </a:lnTo>
                  <a:lnTo>
                    <a:pt x="247" y="142"/>
                  </a:lnTo>
                  <a:lnTo>
                    <a:pt x="245" y="142"/>
                  </a:lnTo>
                  <a:lnTo>
                    <a:pt x="238" y="142"/>
                  </a:lnTo>
                  <a:lnTo>
                    <a:pt x="238" y="142"/>
                  </a:lnTo>
                  <a:lnTo>
                    <a:pt x="238" y="137"/>
                  </a:lnTo>
                  <a:lnTo>
                    <a:pt x="238" y="130"/>
                  </a:lnTo>
                  <a:lnTo>
                    <a:pt x="238" y="130"/>
                  </a:lnTo>
                  <a:lnTo>
                    <a:pt x="238" y="118"/>
                  </a:lnTo>
                  <a:lnTo>
                    <a:pt x="238" y="118"/>
                  </a:lnTo>
                  <a:lnTo>
                    <a:pt x="238" y="106"/>
                  </a:lnTo>
                  <a:lnTo>
                    <a:pt x="238" y="106"/>
                  </a:lnTo>
                  <a:lnTo>
                    <a:pt x="238" y="83"/>
                  </a:lnTo>
                  <a:lnTo>
                    <a:pt x="238" y="83"/>
                  </a:lnTo>
                  <a:lnTo>
                    <a:pt x="226" y="83"/>
                  </a:lnTo>
                  <a:lnTo>
                    <a:pt x="226" y="83"/>
                  </a:lnTo>
                  <a:lnTo>
                    <a:pt x="214" y="83"/>
                  </a:lnTo>
                  <a:lnTo>
                    <a:pt x="214" y="83"/>
                  </a:lnTo>
                  <a:lnTo>
                    <a:pt x="214" y="85"/>
                  </a:lnTo>
                  <a:lnTo>
                    <a:pt x="214" y="88"/>
                  </a:lnTo>
                  <a:lnTo>
                    <a:pt x="214" y="95"/>
                  </a:lnTo>
                  <a:lnTo>
                    <a:pt x="214" y="95"/>
                  </a:lnTo>
                  <a:lnTo>
                    <a:pt x="167" y="95"/>
                  </a:lnTo>
                  <a:lnTo>
                    <a:pt x="167" y="95"/>
                  </a:lnTo>
                  <a:lnTo>
                    <a:pt x="167" y="106"/>
                  </a:lnTo>
                  <a:lnTo>
                    <a:pt x="167" y="106"/>
                  </a:lnTo>
                  <a:lnTo>
                    <a:pt x="167" y="118"/>
                  </a:lnTo>
                  <a:lnTo>
                    <a:pt x="167" y="118"/>
                  </a:lnTo>
                  <a:lnTo>
                    <a:pt x="167" y="130"/>
                  </a:lnTo>
                  <a:lnTo>
                    <a:pt x="167" y="130"/>
                  </a:lnTo>
                  <a:lnTo>
                    <a:pt x="167" y="137"/>
                  </a:lnTo>
                  <a:lnTo>
                    <a:pt x="167" y="142"/>
                  </a:lnTo>
                  <a:lnTo>
                    <a:pt x="167" y="142"/>
                  </a:lnTo>
                  <a:lnTo>
                    <a:pt x="155" y="142"/>
                  </a:lnTo>
                  <a:lnTo>
                    <a:pt x="155" y="142"/>
                  </a:lnTo>
                  <a:lnTo>
                    <a:pt x="155" y="130"/>
                  </a:lnTo>
                  <a:lnTo>
                    <a:pt x="155" y="130"/>
                  </a:lnTo>
                  <a:lnTo>
                    <a:pt x="153" y="130"/>
                  </a:lnTo>
                  <a:lnTo>
                    <a:pt x="148" y="130"/>
                  </a:lnTo>
                  <a:lnTo>
                    <a:pt x="143" y="130"/>
                  </a:lnTo>
                  <a:lnTo>
                    <a:pt x="143" y="130"/>
                  </a:lnTo>
                  <a:lnTo>
                    <a:pt x="143" y="137"/>
                  </a:lnTo>
                  <a:lnTo>
                    <a:pt x="143" y="139"/>
                  </a:lnTo>
                  <a:lnTo>
                    <a:pt x="143" y="142"/>
                  </a:lnTo>
                  <a:lnTo>
                    <a:pt x="143" y="142"/>
                  </a:lnTo>
                  <a:lnTo>
                    <a:pt x="132" y="142"/>
                  </a:lnTo>
                  <a:lnTo>
                    <a:pt x="132" y="142"/>
                  </a:lnTo>
                  <a:lnTo>
                    <a:pt x="132" y="130"/>
                  </a:lnTo>
                  <a:lnTo>
                    <a:pt x="132" y="130"/>
                  </a:lnTo>
                  <a:lnTo>
                    <a:pt x="129" y="130"/>
                  </a:lnTo>
                  <a:lnTo>
                    <a:pt x="124" y="130"/>
                  </a:lnTo>
                  <a:lnTo>
                    <a:pt x="120" y="130"/>
                  </a:lnTo>
                  <a:lnTo>
                    <a:pt x="120" y="130"/>
                  </a:lnTo>
                  <a:lnTo>
                    <a:pt x="113" y="130"/>
                  </a:lnTo>
                  <a:lnTo>
                    <a:pt x="110" y="130"/>
                  </a:lnTo>
                  <a:lnTo>
                    <a:pt x="108" y="130"/>
                  </a:lnTo>
                  <a:lnTo>
                    <a:pt x="108" y="130"/>
                  </a:lnTo>
                  <a:lnTo>
                    <a:pt x="108" y="125"/>
                  </a:lnTo>
                  <a:lnTo>
                    <a:pt x="108" y="118"/>
                  </a:lnTo>
                  <a:lnTo>
                    <a:pt x="108" y="118"/>
                  </a:lnTo>
                  <a:lnTo>
                    <a:pt x="108" y="114"/>
                  </a:lnTo>
                  <a:lnTo>
                    <a:pt x="108" y="106"/>
                  </a:lnTo>
                  <a:lnTo>
                    <a:pt x="108" y="106"/>
                  </a:lnTo>
                  <a:lnTo>
                    <a:pt x="108" y="95"/>
                  </a:lnTo>
                  <a:lnTo>
                    <a:pt x="108" y="95"/>
                  </a:lnTo>
                  <a:lnTo>
                    <a:pt x="108" y="71"/>
                  </a:lnTo>
                  <a:lnTo>
                    <a:pt x="108" y="71"/>
                  </a:lnTo>
                  <a:lnTo>
                    <a:pt x="96" y="71"/>
                  </a:lnTo>
                  <a:lnTo>
                    <a:pt x="96" y="71"/>
                  </a:lnTo>
                  <a:lnTo>
                    <a:pt x="89" y="71"/>
                  </a:lnTo>
                  <a:lnTo>
                    <a:pt x="84" y="71"/>
                  </a:lnTo>
                  <a:lnTo>
                    <a:pt x="84" y="71"/>
                  </a:lnTo>
                  <a:lnTo>
                    <a:pt x="84" y="66"/>
                  </a:lnTo>
                  <a:lnTo>
                    <a:pt x="84" y="59"/>
                  </a:lnTo>
                  <a:lnTo>
                    <a:pt x="84" y="59"/>
                  </a:lnTo>
                  <a:lnTo>
                    <a:pt x="82" y="59"/>
                  </a:lnTo>
                  <a:lnTo>
                    <a:pt x="77" y="59"/>
                  </a:lnTo>
                  <a:lnTo>
                    <a:pt x="73" y="59"/>
                  </a:lnTo>
                  <a:lnTo>
                    <a:pt x="73" y="59"/>
                  </a:lnTo>
                  <a:lnTo>
                    <a:pt x="73" y="48"/>
                  </a:lnTo>
                  <a:lnTo>
                    <a:pt x="73" y="48"/>
                  </a:lnTo>
                  <a:lnTo>
                    <a:pt x="70" y="41"/>
                  </a:lnTo>
                  <a:lnTo>
                    <a:pt x="73" y="36"/>
                  </a:lnTo>
                  <a:lnTo>
                    <a:pt x="73" y="36"/>
                  </a:lnTo>
                  <a:lnTo>
                    <a:pt x="75" y="36"/>
                  </a:lnTo>
                  <a:lnTo>
                    <a:pt x="77" y="36"/>
                  </a:lnTo>
                  <a:lnTo>
                    <a:pt x="84" y="36"/>
                  </a:lnTo>
                  <a:lnTo>
                    <a:pt x="84" y="36"/>
                  </a:lnTo>
                  <a:lnTo>
                    <a:pt x="84" y="12"/>
                  </a:lnTo>
                  <a:lnTo>
                    <a:pt x="84" y="12"/>
                  </a:lnTo>
                  <a:lnTo>
                    <a:pt x="35" y="12"/>
                  </a:lnTo>
                  <a:lnTo>
                    <a:pt x="35" y="12"/>
                  </a:lnTo>
                  <a:lnTo>
                    <a:pt x="11" y="12"/>
                  </a:lnTo>
                  <a:lnTo>
                    <a:pt x="11" y="12"/>
                  </a:lnTo>
                  <a:lnTo>
                    <a:pt x="0" y="12"/>
                  </a:lnTo>
                  <a:lnTo>
                    <a:pt x="0" y="262"/>
                  </a:lnTo>
                  <a:lnTo>
                    <a:pt x="0" y="262"/>
                  </a:lnTo>
                  <a:lnTo>
                    <a:pt x="23" y="262"/>
                  </a:lnTo>
                  <a:lnTo>
                    <a:pt x="23" y="262"/>
                  </a:lnTo>
                  <a:lnTo>
                    <a:pt x="35" y="262"/>
                  </a:lnTo>
                  <a:lnTo>
                    <a:pt x="35" y="262"/>
                  </a:lnTo>
                  <a:lnTo>
                    <a:pt x="61" y="262"/>
                  </a:lnTo>
                  <a:lnTo>
                    <a:pt x="61" y="262"/>
                  </a:lnTo>
                  <a:lnTo>
                    <a:pt x="73" y="262"/>
                  </a:lnTo>
                  <a:lnTo>
                    <a:pt x="73" y="262"/>
                  </a:lnTo>
                  <a:lnTo>
                    <a:pt x="96" y="262"/>
                  </a:lnTo>
                  <a:lnTo>
                    <a:pt x="96" y="262"/>
                  </a:lnTo>
                  <a:lnTo>
                    <a:pt x="108" y="262"/>
                  </a:lnTo>
                  <a:lnTo>
                    <a:pt x="108" y="262"/>
                  </a:lnTo>
                  <a:lnTo>
                    <a:pt x="132" y="262"/>
                  </a:lnTo>
                  <a:lnTo>
                    <a:pt x="132" y="262"/>
                  </a:lnTo>
                  <a:lnTo>
                    <a:pt x="143" y="262"/>
                  </a:lnTo>
                  <a:lnTo>
                    <a:pt x="143" y="262"/>
                  </a:lnTo>
                  <a:lnTo>
                    <a:pt x="167" y="262"/>
                  </a:lnTo>
                  <a:lnTo>
                    <a:pt x="167" y="262"/>
                  </a:lnTo>
                  <a:lnTo>
                    <a:pt x="179" y="262"/>
                  </a:lnTo>
                  <a:lnTo>
                    <a:pt x="179" y="262"/>
                  </a:lnTo>
                  <a:lnTo>
                    <a:pt x="202" y="262"/>
                  </a:lnTo>
                  <a:lnTo>
                    <a:pt x="202" y="262"/>
                  </a:lnTo>
                  <a:lnTo>
                    <a:pt x="214" y="262"/>
                  </a:lnTo>
                  <a:lnTo>
                    <a:pt x="214" y="262"/>
                  </a:lnTo>
                  <a:lnTo>
                    <a:pt x="238" y="262"/>
                  </a:lnTo>
                  <a:lnTo>
                    <a:pt x="238" y="262"/>
                  </a:lnTo>
                  <a:lnTo>
                    <a:pt x="249" y="262"/>
                  </a:lnTo>
                  <a:lnTo>
                    <a:pt x="249" y="262"/>
                  </a:lnTo>
                  <a:lnTo>
                    <a:pt x="299" y="262"/>
                  </a:lnTo>
                  <a:lnTo>
                    <a:pt x="299" y="262"/>
                  </a:lnTo>
                  <a:lnTo>
                    <a:pt x="311" y="262"/>
                  </a:lnTo>
                  <a:lnTo>
                    <a:pt x="311" y="262"/>
                  </a:lnTo>
                  <a:lnTo>
                    <a:pt x="334" y="262"/>
                  </a:lnTo>
                  <a:lnTo>
                    <a:pt x="334" y="262"/>
                  </a:lnTo>
                  <a:lnTo>
                    <a:pt x="346" y="262"/>
                  </a:lnTo>
                  <a:lnTo>
                    <a:pt x="346" y="262"/>
                  </a:lnTo>
                  <a:lnTo>
                    <a:pt x="370" y="262"/>
                  </a:lnTo>
                  <a:lnTo>
                    <a:pt x="370" y="262"/>
                  </a:lnTo>
                  <a:lnTo>
                    <a:pt x="381" y="262"/>
                  </a:lnTo>
                  <a:lnTo>
                    <a:pt x="381" y="262"/>
                  </a:lnTo>
                  <a:lnTo>
                    <a:pt x="405" y="262"/>
                  </a:lnTo>
                  <a:lnTo>
                    <a:pt x="405" y="262"/>
                  </a:lnTo>
                  <a:lnTo>
                    <a:pt x="417" y="262"/>
                  </a:lnTo>
                  <a:lnTo>
                    <a:pt x="417" y="262"/>
                  </a:lnTo>
                  <a:lnTo>
                    <a:pt x="440" y="262"/>
                  </a:lnTo>
                  <a:lnTo>
                    <a:pt x="440" y="262"/>
                  </a:lnTo>
                  <a:lnTo>
                    <a:pt x="452" y="262"/>
                  </a:lnTo>
                  <a:lnTo>
                    <a:pt x="452" y="262"/>
                  </a:lnTo>
                  <a:lnTo>
                    <a:pt x="476" y="262"/>
                  </a:lnTo>
                  <a:lnTo>
                    <a:pt x="476" y="262"/>
                  </a:lnTo>
                  <a:lnTo>
                    <a:pt x="487" y="262"/>
                  </a:lnTo>
                  <a:lnTo>
                    <a:pt x="487" y="262"/>
                  </a:lnTo>
                  <a:lnTo>
                    <a:pt x="511" y="262"/>
                  </a:lnTo>
                  <a:lnTo>
                    <a:pt x="511" y="262"/>
                  </a:lnTo>
                  <a:lnTo>
                    <a:pt x="523" y="262"/>
                  </a:lnTo>
                  <a:lnTo>
                    <a:pt x="523" y="262"/>
                  </a:lnTo>
                  <a:lnTo>
                    <a:pt x="572" y="262"/>
                  </a:lnTo>
                  <a:lnTo>
                    <a:pt x="572" y="262"/>
                  </a:lnTo>
                  <a:lnTo>
                    <a:pt x="584" y="262"/>
                  </a:lnTo>
                  <a:lnTo>
                    <a:pt x="584" y="262"/>
                  </a:lnTo>
                  <a:lnTo>
                    <a:pt x="607" y="262"/>
                  </a:lnTo>
                  <a:lnTo>
                    <a:pt x="607" y="262"/>
                  </a:lnTo>
                  <a:lnTo>
                    <a:pt x="619" y="262"/>
                  </a:lnTo>
                  <a:lnTo>
                    <a:pt x="619" y="262"/>
                  </a:lnTo>
                  <a:lnTo>
                    <a:pt x="643" y="262"/>
                  </a:lnTo>
                  <a:lnTo>
                    <a:pt x="643" y="262"/>
                  </a:lnTo>
                  <a:lnTo>
                    <a:pt x="655" y="262"/>
                  </a:lnTo>
                  <a:lnTo>
                    <a:pt x="655" y="262"/>
                  </a:lnTo>
                  <a:lnTo>
                    <a:pt x="678" y="262"/>
                  </a:lnTo>
                  <a:lnTo>
                    <a:pt x="678" y="262"/>
                  </a:lnTo>
                  <a:lnTo>
                    <a:pt x="690" y="262"/>
                  </a:lnTo>
                  <a:lnTo>
                    <a:pt x="690" y="262"/>
                  </a:lnTo>
                  <a:lnTo>
                    <a:pt x="714" y="262"/>
                  </a:lnTo>
                  <a:lnTo>
                    <a:pt x="714" y="262"/>
                  </a:lnTo>
                  <a:lnTo>
                    <a:pt x="725" y="262"/>
                  </a:lnTo>
                  <a:lnTo>
                    <a:pt x="725" y="262"/>
                  </a:lnTo>
                  <a:lnTo>
                    <a:pt x="749" y="262"/>
                  </a:lnTo>
                  <a:lnTo>
                    <a:pt x="749" y="262"/>
                  </a:lnTo>
                  <a:lnTo>
                    <a:pt x="761" y="262"/>
                  </a:lnTo>
                  <a:lnTo>
                    <a:pt x="761" y="262"/>
                  </a:lnTo>
                  <a:lnTo>
                    <a:pt x="787" y="262"/>
                  </a:lnTo>
                  <a:lnTo>
                    <a:pt x="787" y="262"/>
                  </a:lnTo>
                  <a:lnTo>
                    <a:pt x="798" y="262"/>
                  </a:lnTo>
                  <a:lnTo>
                    <a:pt x="798" y="262"/>
                  </a:lnTo>
                  <a:lnTo>
                    <a:pt x="845" y="262"/>
                  </a:lnTo>
                  <a:lnTo>
                    <a:pt x="845" y="262"/>
                  </a:lnTo>
                  <a:lnTo>
                    <a:pt x="857" y="262"/>
                  </a:lnTo>
                  <a:lnTo>
                    <a:pt x="857" y="262"/>
                  </a:lnTo>
                  <a:lnTo>
                    <a:pt x="881" y="262"/>
                  </a:lnTo>
                  <a:lnTo>
                    <a:pt x="881" y="262"/>
                  </a:lnTo>
                  <a:lnTo>
                    <a:pt x="893" y="262"/>
                  </a:lnTo>
                  <a:lnTo>
                    <a:pt x="893" y="262"/>
                  </a:lnTo>
                  <a:lnTo>
                    <a:pt x="916" y="262"/>
                  </a:lnTo>
                  <a:lnTo>
                    <a:pt x="916" y="262"/>
                  </a:lnTo>
                  <a:lnTo>
                    <a:pt x="928" y="262"/>
                  </a:lnTo>
                  <a:lnTo>
                    <a:pt x="928" y="262"/>
                  </a:lnTo>
                  <a:lnTo>
                    <a:pt x="951" y="262"/>
                  </a:lnTo>
                  <a:lnTo>
                    <a:pt x="951" y="262"/>
                  </a:lnTo>
                  <a:lnTo>
                    <a:pt x="963" y="262"/>
                  </a:lnTo>
                  <a:lnTo>
                    <a:pt x="963" y="262"/>
                  </a:lnTo>
                  <a:lnTo>
                    <a:pt x="987" y="262"/>
                  </a:lnTo>
                  <a:lnTo>
                    <a:pt x="987" y="262"/>
                  </a:lnTo>
                  <a:lnTo>
                    <a:pt x="999" y="262"/>
                  </a:lnTo>
                  <a:lnTo>
                    <a:pt x="999" y="262"/>
                  </a:lnTo>
                  <a:lnTo>
                    <a:pt x="1022" y="262"/>
                  </a:lnTo>
                  <a:lnTo>
                    <a:pt x="1022" y="262"/>
                  </a:lnTo>
                  <a:lnTo>
                    <a:pt x="1036" y="262"/>
                  </a:lnTo>
                  <a:lnTo>
                    <a:pt x="1036" y="262"/>
                  </a:lnTo>
                  <a:lnTo>
                    <a:pt x="1060" y="262"/>
                  </a:lnTo>
                  <a:lnTo>
                    <a:pt x="1060" y="262"/>
                  </a:lnTo>
                  <a:lnTo>
                    <a:pt x="1072" y="262"/>
                  </a:lnTo>
                  <a:lnTo>
                    <a:pt x="1072" y="262"/>
                  </a:lnTo>
                  <a:lnTo>
                    <a:pt x="1119" y="262"/>
                  </a:lnTo>
                  <a:lnTo>
                    <a:pt x="1119" y="262"/>
                  </a:lnTo>
                  <a:lnTo>
                    <a:pt x="1131" y="262"/>
                  </a:lnTo>
                  <a:lnTo>
                    <a:pt x="1131" y="262"/>
                  </a:lnTo>
                  <a:lnTo>
                    <a:pt x="1154" y="262"/>
                  </a:lnTo>
                  <a:lnTo>
                    <a:pt x="1154" y="262"/>
                  </a:lnTo>
                  <a:lnTo>
                    <a:pt x="1166" y="262"/>
                  </a:lnTo>
                  <a:lnTo>
                    <a:pt x="1166" y="262"/>
                  </a:lnTo>
                  <a:lnTo>
                    <a:pt x="1189" y="262"/>
                  </a:lnTo>
                  <a:lnTo>
                    <a:pt x="1189" y="262"/>
                  </a:lnTo>
                  <a:lnTo>
                    <a:pt x="1201" y="262"/>
                  </a:lnTo>
                  <a:lnTo>
                    <a:pt x="1201" y="262"/>
                  </a:lnTo>
                  <a:lnTo>
                    <a:pt x="1225" y="262"/>
                  </a:lnTo>
                  <a:lnTo>
                    <a:pt x="1225" y="262"/>
                  </a:lnTo>
                  <a:lnTo>
                    <a:pt x="1237" y="262"/>
                  </a:lnTo>
                  <a:lnTo>
                    <a:pt x="1237" y="262"/>
                  </a:lnTo>
                  <a:lnTo>
                    <a:pt x="1260" y="262"/>
                  </a:lnTo>
                  <a:lnTo>
                    <a:pt x="1260" y="262"/>
                  </a:lnTo>
                  <a:lnTo>
                    <a:pt x="1274" y="262"/>
                  </a:lnTo>
                  <a:lnTo>
                    <a:pt x="1274" y="262"/>
                  </a:lnTo>
                  <a:lnTo>
                    <a:pt x="1298" y="262"/>
                  </a:lnTo>
                  <a:lnTo>
                    <a:pt x="1298" y="262"/>
                  </a:lnTo>
                  <a:lnTo>
                    <a:pt x="1310" y="262"/>
                  </a:lnTo>
                  <a:lnTo>
                    <a:pt x="1310" y="262"/>
                  </a:lnTo>
                  <a:lnTo>
                    <a:pt x="1333" y="262"/>
                  </a:lnTo>
                  <a:lnTo>
                    <a:pt x="1333" y="262"/>
                  </a:lnTo>
                  <a:lnTo>
                    <a:pt x="1345" y="262"/>
                  </a:lnTo>
                  <a:lnTo>
                    <a:pt x="1345" y="262"/>
                  </a:lnTo>
                  <a:lnTo>
                    <a:pt x="1392" y="262"/>
                  </a:lnTo>
                  <a:lnTo>
                    <a:pt x="1392" y="262"/>
                  </a:lnTo>
                  <a:lnTo>
                    <a:pt x="1404" y="262"/>
                  </a:lnTo>
                  <a:lnTo>
                    <a:pt x="1404" y="262"/>
                  </a:lnTo>
                  <a:lnTo>
                    <a:pt x="1427" y="262"/>
                  </a:lnTo>
                  <a:lnTo>
                    <a:pt x="1427" y="262"/>
                  </a:lnTo>
                  <a:lnTo>
                    <a:pt x="1439" y="262"/>
                  </a:lnTo>
                  <a:lnTo>
                    <a:pt x="1439" y="262"/>
                  </a:lnTo>
                  <a:lnTo>
                    <a:pt x="1463" y="262"/>
                  </a:lnTo>
                  <a:lnTo>
                    <a:pt x="1463" y="262"/>
                  </a:lnTo>
                  <a:lnTo>
                    <a:pt x="1475" y="262"/>
                  </a:lnTo>
                  <a:lnTo>
                    <a:pt x="1475" y="262"/>
                  </a:lnTo>
                  <a:lnTo>
                    <a:pt x="1498" y="262"/>
                  </a:lnTo>
                  <a:lnTo>
                    <a:pt x="1498" y="262"/>
                  </a:lnTo>
                  <a:lnTo>
                    <a:pt x="1510" y="262"/>
                  </a:lnTo>
                  <a:lnTo>
                    <a:pt x="1510" y="262"/>
                  </a:lnTo>
                  <a:lnTo>
                    <a:pt x="1536" y="262"/>
                  </a:lnTo>
                  <a:lnTo>
                    <a:pt x="1536" y="262"/>
                  </a:lnTo>
                  <a:lnTo>
                    <a:pt x="1548" y="262"/>
                  </a:lnTo>
                  <a:lnTo>
                    <a:pt x="1548" y="262"/>
                  </a:lnTo>
                  <a:lnTo>
                    <a:pt x="1571" y="262"/>
                  </a:lnTo>
                  <a:lnTo>
                    <a:pt x="1571" y="262"/>
                  </a:lnTo>
                  <a:lnTo>
                    <a:pt x="1583" y="262"/>
                  </a:lnTo>
                  <a:lnTo>
                    <a:pt x="1583" y="262"/>
                  </a:lnTo>
                  <a:lnTo>
                    <a:pt x="1607" y="262"/>
                  </a:lnTo>
                  <a:lnTo>
                    <a:pt x="1607" y="262"/>
                  </a:lnTo>
                  <a:lnTo>
                    <a:pt x="1618" y="262"/>
                  </a:lnTo>
                  <a:lnTo>
                    <a:pt x="1618" y="262"/>
                  </a:lnTo>
                  <a:lnTo>
                    <a:pt x="1665" y="262"/>
                  </a:lnTo>
                  <a:lnTo>
                    <a:pt x="1665" y="262"/>
                  </a:lnTo>
                  <a:lnTo>
                    <a:pt x="1677" y="262"/>
                  </a:lnTo>
                  <a:lnTo>
                    <a:pt x="1677" y="262"/>
                  </a:lnTo>
                  <a:lnTo>
                    <a:pt x="1701" y="262"/>
                  </a:lnTo>
                  <a:lnTo>
                    <a:pt x="1701" y="262"/>
                  </a:lnTo>
                  <a:lnTo>
                    <a:pt x="1713" y="262"/>
                  </a:lnTo>
                  <a:lnTo>
                    <a:pt x="1713" y="262"/>
                  </a:lnTo>
                  <a:lnTo>
                    <a:pt x="1736" y="262"/>
                  </a:lnTo>
                  <a:lnTo>
                    <a:pt x="1736" y="262"/>
                  </a:lnTo>
                  <a:lnTo>
                    <a:pt x="1748" y="262"/>
                  </a:lnTo>
                  <a:lnTo>
                    <a:pt x="1748" y="262"/>
                  </a:lnTo>
                  <a:lnTo>
                    <a:pt x="1774" y="262"/>
                  </a:lnTo>
                  <a:lnTo>
                    <a:pt x="1774" y="262"/>
                  </a:lnTo>
                  <a:lnTo>
                    <a:pt x="1786" y="262"/>
                  </a:lnTo>
                  <a:lnTo>
                    <a:pt x="1786" y="262"/>
                  </a:lnTo>
                  <a:lnTo>
                    <a:pt x="1809" y="262"/>
                  </a:lnTo>
                  <a:lnTo>
                    <a:pt x="1809" y="262"/>
                  </a:lnTo>
                  <a:lnTo>
                    <a:pt x="1821" y="262"/>
                  </a:lnTo>
                  <a:lnTo>
                    <a:pt x="1821" y="262"/>
                  </a:lnTo>
                  <a:lnTo>
                    <a:pt x="1844" y="262"/>
                  </a:lnTo>
                  <a:lnTo>
                    <a:pt x="1844" y="262"/>
                  </a:lnTo>
                  <a:lnTo>
                    <a:pt x="1856" y="262"/>
                  </a:lnTo>
                  <a:lnTo>
                    <a:pt x="1856" y="262"/>
                  </a:lnTo>
                  <a:lnTo>
                    <a:pt x="1880" y="262"/>
                  </a:lnTo>
                  <a:lnTo>
                    <a:pt x="1880" y="262"/>
                  </a:lnTo>
                  <a:lnTo>
                    <a:pt x="1892" y="262"/>
                  </a:lnTo>
                  <a:lnTo>
                    <a:pt x="1892" y="262"/>
                  </a:lnTo>
                  <a:lnTo>
                    <a:pt x="1939" y="262"/>
                  </a:lnTo>
                  <a:lnTo>
                    <a:pt x="1939" y="262"/>
                  </a:lnTo>
                  <a:lnTo>
                    <a:pt x="1951" y="262"/>
                  </a:lnTo>
                  <a:lnTo>
                    <a:pt x="1951" y="262"/>
                  </a:lnTo>
                  <a:lnTo>
                    <a:pt x="1974" y="262"/>
                  </a:lnTo>
                  <a:lnTo>
                    <a:pt x="1974" y="262"/>
                  </a:lnTo>
                  <a:lnTo>
                    <a:pt x="1986" y="262"/>
                  </a:lnTo>
                  <a:lnTo>
                    <a:pt x="1986" y="262"/>
                  </a:lnTo>
                  <a:lnTo>
                    <a:pt x="2012" y="262"/>
                  </a:lnTo>
                  <a:lnTo>
                    <a:pt x="2012" y="262"/>
                  </a:lnTo>
                  <a:lnTo>
                    <a:pt x="2024" y="262"/>
                  </a:lnTo>
                  <a:lnTo>
                    <a:pt x="2024" y="262"/>
                  </a:lnTo>
                  <a:lnTo>
                    <a:pt x="2047" y="262"/>
                  </a:lnTo>
                  <a:lnTo>
                    <a:pt x="2047" y="262"/>
                  </a:lnTo>
                  <a:lnTo>
                    <a:pt x="2059" y="262"/>
                  </a:lnTo>
                  <a:lnTo>
                    <a:pt x="2059" y="262"/>
                  </a:lnTo>
                  <a:lnTo>
                    <a:pt x="2082" y="262"/>
                  </a:lnTo>
                  <a:lnTo>
                    <a:pt x="2082" y="262"/>
                  </a:lnTo>
                  <a:lnTo>
                    <a:pt x="2094" y="262"/>
                  </a:lnTo>
                  <a:lnTo>
                    <a:pt x="2094" y="262"/>
                  </a:lnTo>
                  <a:lnTo>
                    <a:pt x="2118" y="262"/>
                  </a:lnTo>
                  <a:lnTo>
                    <a:pt x="2118" y="262"/>
                  </a:lnTo>
                  <a:lnTo>
                    <a:pt x="2130" y="262"/>
                  </a:lnTo>
                  <a:lnTo>
                    <a:pt x="2130" y="262"/>
                  </a:lnTo>
                  <a:lnTo>
                    <a:pt x="2153" y="262"/>
                  </a:lnTo>
                  <a:lnTo>
                    <a:pt x="2153" y="262"/>
                  </a:lnTo>
                  <a:lnTo>
                    <a:pt x="2165" y="262"/>
                  </a:lnTo>
                  <a:lnTo>
                    <a:pt x="2165" y="262"/>
                  </a:lnTo>
                  <a:lnTo>
                    <a:pt x="2188" y="262"/>
                  </a:lnTo>
                  <a:lnTo>
                    <a:pt x="2188" y="262"/>
                  </a:lnTo>
                  <a:lnTo>
                    <a:pt x="2200" y="262"/>
                  </a:lnTo>
                  <a:lnTo>
                    <a:pt x="2200" y="262"/>
                  </a:lnTo>
                  <a:lnTo>
                    <a:pt x="2224" y="262"/>
                  </a:lnTo>
                  <a:lnTo>
                    <a:pt x="2224" y="262"/>
                  </a:lnTo>
                  <a:lnTo>
                    <a:pt x="2250" y="262"/>
                  </a:lnTo>
                  <a:lnTo>
                    <a:pt x="2250" y="262"/>
                  </a:lnTo>
                  <a:lnTo>
                    <a:pt x="2297" y="262"/>
                  </a:lnTo>
                  <a:lnTo>
                    <a:pt x="2297" y="262"/>
                  </a:lnTo>
                  <a:lnTo>
                    <a:pt x="2320" y="262"/>
                  </a:lnTo>
                  <a:lnTo>
                    <a:pt x="2320" y="262"/>
                  </a:lnTo>
                  <a:lnTo>
                    <a:pt x="2344" y="262"/>
                  </a:lnTo>
                  <a:lnTo>
                    <a:pt x="2344" y="262"/>
                  </a:lnTo>
                  <a:lnTo>
                    <a:pt x="2344" y="250"/>
                  </a:lnTo>
                  <a:lnTo>
                    <a:pt x="2344" y="250"/>
                  </a:lnTo>
                  <a:lnTo>
                    <a:pt x="2344" y="238"/>
                  </a:lnTo>
                  <a:lnTo>
                    <a:pt x="2344" y="238"/>
                  </a:lnTo>
                  <a:lnTo>
                    <a:pt x="2344" y="227"/>
                  </a:lnTo>
                  <a:lnTo>
                    <a:pt x="2344" y="227"/>
                  </a:lnTo>
                  <a:lnTo>
                    <a:pt x="2344" y="201"/>
                  </a:lnTo>
                  <a:lnTo>
                    <a:pt x="2344" y="201"/>
                  </a:lnTo>
                  <a:lnTo>
                    <a:pt x="2320" y="201"/>
                  </a:lnTo>
                  <a:lnTo>
                    <a:pt x="2320" y="201"/>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1" name="Freeform 10"/>
            <p:cNvSpPr>
              <a:spLocks/>
            </p:cNvSpPr>
            <p:nvPr/>
          </p:nvSpPr>
          <p:spPr bwMode="auto">
            <a:xfrm>
              <a:off x="947738" y="3194420"/>
              <a:ext cx="3700462" cy="602088"/>
            </a:xfrm>
            <a:custGeom>
              <a:avLst/>
              <a:gdLst>
                <a:gd name="T0" fmla="*/ 2260 w 2331"/>
                <a:gd name="T1" fmla="*/ 262 h 476"/>
                <a:gd name="T2" fmla="*/ 2236 w 2331"/>
                <a:gd name="T3" fmla="*/ 273 h 476"/>
                <a:gd name="T4" fmla="*/ 2177 w 2331"/>
                <a:gd name="T5" fmla="*/ 273 h 476"/>
                <a:gd name="T6" fmla="*/ 2135 w 2331"/>
                <a:gd name="T7" fmla="*/ 238 h 476"/>
                <a:gd name="T8" fmla="*/ 2104 w 2331"/>
                <a:gd name="T9" fmla="*/ 285 h 476"/>
                <a:gd name="T10" fmla="*/ 2076 w 2331"/>
                <a:gd name="T11" fmla="*/ 285 h 476"/>
                <a:gd name="T12" fmla="*/ 2053 w 2331"/>
                <a:gd name="T13" fmla="*/ 297 h 476"/>
                <a:gd name="T14" fmla="*/ 1998 w 2331"/>
                <a:gd name="T15" fmla="*/ 320 h 476"/>
                <a:gd name="T16" fmla="*/ 1951 w 2331"/>
                <a:gd name="T17" fmla="*/ 179 h 476"/>
                <a:gd name="T18" fmla="*/ 1904 w 2331"/>
                <a:gd name="T19" fmla="*/ 153 h 476"/>
                <a:gd name="T20" fmla="*/ 1796 w 2331"/>
                <a:gd name="T21" fmla="*/ 262 h 476"/>
                <a:gd name="T22" fmla="*/ 1737 w 2331"/>
                <a:gd name="T23" fmla="*/ 285 h 476"/>
                <a:gd name="T24" fmla="*/ 1702 w 2331"/>
                <a:gd name="T25" fmla="*/ 262 h 476"/>
                <a:gd name="T26" fmla="*/ 1654 w 2331"/>
                <a:gd name="T27" fmla="*/ 231 h 476"/>
                <a:gd name="T28" fmla="*/ 1628 w 2331"/>
                <a:gd name="T29" fmla="*/ 273 h 476"/>
                <a:gd name="T30" fmla="*/ 1581 w 2331"/>
                <a:gd name="T31" fmla="*/ 250 h 476"/>
                <a:gd name="T32" fmla="*/ 1570 w 2331"/>
                <a:gd name="T33" fmla="*/ 141 h 476"/>
                <a:gd name="T34" fmla="*/ 1534 w 2331"/>
                <a:gd name="T35" fmla="*/ 141 h 476"/>
                <a:gd name="T36" fmla="*/ 1499 w 2331"/>
                <a:gd name="T37" fmla="*/ 184 h 476"/>
                <a:gd name="T38" fmla="*/ 1475 w 2331"/>
                <a:gd name="T39" fmla="*/ 285 h 476"/>
                <a:gd name="T40" fmla="*/ 1428 w 2331"/>
                <a:gd name="T41" fmla="*/ 297 h 476"/>
                <a:gd name="T42" fmla="*/ 1428 w 2331"/>
                <a:gd name="T43" fmla="*/ 118 h 476"/>
                <a:gd name="T44" fmla="*/ 1355 w 2331"/>
                <a:gd name="T45" fmla="*/ 106 h 476"/>
                <a:gd name="T46" fmla="*/ 1343 w 2331"/>
                <a:gd name="T47" fmla="*/ 214 h 476"/>
                <a:gd name="T48" fmla="*/ 1320 w 2331"/>
                <a:gd name="T49" fmla="*/ 309 h 476"/>
                <a:gd name="T50" fmla="*/ 1296 w 2331"/>
                <a:gd name="T51" fmla="*/ 356 h 476"/>
                <a:gd name="T52" fmla="*/ 1280 w 2331"/>
                <a:gd name="T53" fmla="*/ 297 h 476"/>
                <a:gd name="T54" fmla="*/ 1237 w 2331"/>
                <a:gd name="T55" fmla="*/ 273 h 476"/>
                <a:gd name="T56" fmla="*/ 1195 w 2331"/>
                <a:gd name="T57" fmla="*/ 297 h 476"/>
                <a:gd name="T58" fmla="*/ 1171 w 2331"/>
                <a:gd name="T59" fmla="*/ 344 h 476"/>
                <a:gd name="T60" fmla="*/ 1141 w 2331"/>
                <a:gd name="T61" fmla="*/ 297 h 476"/>
                <a:gd name="T62" fmla="*/ 1105 w 2331"/>
                <a:gd name="T63" fmla="*/ 273 h 476"/>
                <a:gd name="T64" fmla="*/ 952 w 2331"/>
                <a:gd name="T65" fmla="*/ 344 h 476"/>
                <a:gd name="T66" fmla="*/ 903 w 2331"/>
                <a:gd name="T67" fmla="*/ 262 h 476"/>
                <a:gd name="T68" fmla="*/ 856 w 2331"/>
                <a:gd name="T69" fmla="*/ 59 h 476"/>
                <a:gd name="T70" fmla="*/ 750 w 2331"/>
                <a:gd name="T71" fmla="*/ 35 h 476"/>
                <a:gd name="T72" fmla="*/ 738 w 2331"/>
                <a:gd name="T73" fmla="*/ 141 h 476"/>
                <a:gd name="T74" fmla="*/ 726 w 2331"/>
                <a:gd name="T75" fmla="*/ 278 h 476"/>
                <a:gd name="T76" fmla="*/ 667 w 2331"/>
                <a:gd name="T77" fmla="*/ 273 h 476"/>
                <a:gd name="T78" fmla="*/ 618 w 2331"/>
                <a:gd name="T79" fmla="*/ 297 h 476"/>
                <a:gd name="T80" fmla="*/ 559 w 2331"/>
                <a:gd name="T81" fmla="*/ 320 h 476"/>
                <a:gd name="T82" fmla="*/ 523 w 2331"/>
                <a:gd name="T83" fmla="*/ 344 h 476"/>
                <a:gd name="T84" fmla="*/ 429 w 2331"/>
                <a:gd name="T85" fmla="*/ 339 h 476"/>
                <a:gd name="T86" fmla="*/ 380 w 2331"/>
                <a:gd name="T87" fmla="*/ 356 h 476"/>
                <a:gd name="T88" fmla="*/ 250 w 2331"/>
                <a:gd name="T89" fmla="*/ 356 h 476"/>
                <a:gd name="T90" fmla="*/ 179 w 2331"/>
                <a:gd name="T91" fmla="*/ 356 h 476"/>
                <a:gd name="T92" fmla="*/ 0 w 2331"/>
                <a:gd name="T93" fmla="*/ 415 h 476"/>
                <a:gd name="T94" fmla="*/ 142 w 2331"/>
                <a:gd name="T95" fmla="*/ 476 h 476"/>
                <a:gd name="T96" fmla="*/ 309 w 2331"/>
                <a:gd name="T97" fmla="*/ 476 h 476"/>
                <a:gd name="T98" fmla="*/ 488 w 2331"/>
                <a:gd name="T99" fmla="*/ 476 h 476"/>
                <a:gd name="T100" fmla="*/ 653 w 2331"/>
                <a:gd name="T101" fmla="*/ 476 h 476"/>
                <a:gd name="T102" fmla="*/ 832 w 2331"/>
                <a:gd name="T103" fmla="*/ 476 h 476"/>
                <a:gd name="T104" fmla="*/ 1023 w 2331"/>
                <a:gd name="T105" fmla="*/ 476 h 476"/>
                <a:gd name="T106" fmla="*/ 1178 w 2331"/>
                <a:gd name="T107" fmla="*/ 476 h 476"/>
                <a:gd name="T108" fmla="*/ 1367 w 2331"/>
                <a:gd name="T109" fmla="*/ 476 h 476"/>
                <a:gd name="T110" fmla="*/ 1546 w 2331"/>
                <a:gd name="T111" fmla="*/ 476 h 476"/>
                <a:gd name="T112" fmla="*/ 1713 w 2331"/>
                <a:gd name="T113" fmla="*/ 476 h 476"/>
                <a:gd name="T114" fmla="*/ 1892 w 2331"/>
                <a:gd name="T115" fmla="*/ 476 h 476"/>
                <a:gd name="T116" fmla="*/ 2081 w 2331"/>
                <a:gd name="T117" fmla="*/ 476 h 476"/>
                <a:gd name="T118" fmla="*/ 2236 w 2331"/>
                <a:gd name="T119" fmla="*/ 476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31" h="476">
                  <a:moveTo>
                    <a:pt x="2331" y="226"/>
                  </a:moveTo>
                  <a:lnTo>
                    <a:pt x="2331" y="226"/>
                  </a:lnTo>
                  <a:lnTo>
                    <a:pt x="2295" y="226"/>
                  </a:lnTo>
                  <a:lnTo>
                    <a:pt x="2295" y="226"/>
                  </a:lnTo>
                  <a:lnTo>
                    <a:pt x="2283" y="226"/>
                  </a:lnTo>
                  <a:lnTo>
                    <a:pt x="2283" y="226"/>
                  </a:lnTo>
                  <a:lnTo>
                    <a:pt x="2272" y="226"/>
                  </a:lnTo>
                  <a:lnTo>
                    <a:pt x="2272" y="226"/>
                  </a:lnTo>
                  <a:lnTo>
                    <a:pt x="2272" y="231"/>
                  </a:lnTo>
                  <a:lnTo>
                    <a:pt x="2272" y="238"/>
                  </a:lnTo>
                  <a:lnTo>
                    <a:pt x="2272" y="238"/>
                  </a:lnTo>
                  <a:lnTo>
                    <a:pt x="2267" y="238"/>
                  </a:lnTo>
                  <a:lnTo>
                    <a:pt x="2262" y="236"/>
                  </a:lnTo>
                  <a:lnTo>
                    <a:pt x="2260" y="238"/>
                  </a:lnTo>
                  <a:lnTo>
                    <a:pt x="2260" y="238"/>
                  </a:lnTo>
                  <a:lnTo>
                    <a:pt x="2260" y="250"/>
                  </a:lnTo>
                  <a:lnTo>
                    <a:pt x="2260" y="250"/>
                  </a:lnTo>
                  <a:lnTo>
                    <a:pt x="2260" y="262"/>
                  </a:lnTo>
                  <a:lnTo>
                    <a:pt x="2260" y="262"/>
                  </a:lnTo>
                  <a:lnTo>
                    <a:pt x="2260" y="273"/>
                  </a:lnTo>
                  <a:lnTo>
                    <a:pt x="2260" y="273"/>
                  </a:lnTo>
                  <a:lnTo>
                    <a:pt x="2260" y="297"/>
                  </a:lnTo>
                  <a:lnTo>
                    <a:pt x="2260" y="297"/>
                  </a:lnTo>
                  <a:lnTo>
                    <a:pt x="2260" y="344"/>
                  </a:lnTo>
                  <a:lnTo>
                    <a:pt x="2260" y="344"/>
                  </a:lnTo>
                  <a:lnTo>
                    <a:pt x="2248" y="344"/>
                  </a:lnTo>
                  <a:lnTo>
                    <a:pt x="2248" y="344"/>
                  </a:lnTo>
                  <a:lnTo>
                    <a:pt x="2241" y="344"/>
                  </a:lnTo>
                  <a:lnTo>
                    <a:pt x="2236" y="344"/>
                  </a:lnTo>
                  <a:lnTo>
                    <a:pt x="2236" y="344"/>
                  </a:lnTo>
                  <a:lnTo>
                    <a:pt x="2236" y="332"/>
                  </a:lnTo>
                  <a:lnTo>
                    <a:pt x="2236" y="332"/>
                  </a:lnTo>
                  <a:lnTo>
                    <a:pt x="2236" y="320"/>
                  </a:lnTo>
                  <a:lnTo>
                    <a:pt x="2236" y="320"/>
                  </a:lnTo>
                  <a:lnTo>
                    <a:pt x="2236" y="273"/>
                  </a:lnTo>
                  <a:lnTo>
                    <a:pt x="2236" y="273"/>
                  </a:lnTo>
                  <a:lnTo>
                    <a:pt x="2225" y="273"/>
                  </a:lnTo>
                  <a:lnTo>
                    <a:pt x="2225" y="273"/>
                  </a:lnTo>
                  <a:lnTo>
                    <a:pt x="2213" y="273"/>
                  </a:lnTo>
                  <a:lnTo>
                    <a:pt x="2213" y="273"/>
                  </a:lnTo>
                  <a:lnTo>
                    <a:pt x="2201" y="273"/>
                  </a:lnTo>
                  <a:lnTo>
                    <a:pt x="2201" y="273"/>
                  </a:lnTo>
                  <a:lnTo>
                    <a:pt x="2194" y="273"/>
                  </a:lnTo>
                  <a:lnTo>
                    <a:pt x="2189" y="273"/>
                  </a:lnTo>
                  <a:lnTo>
                    <a:pt x="2189" y="273"/>
                  </a:lnTo>
                  <a:lnTo>
                    <a:pt x="2189" y="278"/>
                  </a:lnTo>
                  <a:lnTo>
                    <a:pt x="2189" y="285"/>
                  </a:lnTo>
                  <a:lnTo>
                    <a:pt x="2189" y="285"/>
                  </a:lnTo>
                  <a:lnTo>
                    <a:pt x="2187" y="285"/>
                  </a:lnTo>
                  <a:lnTo>
                    <a:pt x="2182" y="285"/>
                  </a:lnTo>
                  <a:lnTo>
                    <a:pt x="2177" y="285"/>
                  </a:lnTo>
                  <a:lnTo>
                    <a:pt x="2177" y="285"/>
                  </a:lnTo>
                  <a:lnTo>
                    <a:pt x="2177" y="273"/>
                  </a:lnTo>
                  <a:lnTo>
                    <a:pt x="2177" y="273"/>
                  </a:lnTo>
                  <a:lnTo>
                    <a:pt x="2177" y="262"/>
                  </a:lnTo>
                  <a:lnTo>
                    <a:pt x="2177" y="262"/>
                  </a:lnTo>
                  <a:lnTo>
                    <a:pt x="2177" y="255"/>
                  </a:lnTo>
                  <a:lnTo>
                    <a:pt x="2177" y="250"/>
                  </a:lnTo>
                  <a:lnTo>
                    <a:pt x="2177" y="250"/>
                  </a:lnTo>
                  <a:lnTo>
                    <a:pt x="2170" y="250"/>
                  </a:lnTo>
                  <a:lnTo>
                    <a:pt x="2166" y="250"/>
                  </a:lnTo>
                  <a:lnTo>
                    <a:pt x="2166" y="250"/>
                  </a:lnTo>
                  <a:lnTo>
                    <a:pt x="2166" y="243"/>
                  </a:lnTo>
                  <a:lnTo>
                    <a:pt x="2166" y="238"/>
                  </a:lnTo>
                  <a:lnTo>
                    <a:pt x="2166" y="238"/>
                  </a:lnTo>
                  <a:lnTo>
                    <a:pt x="2163" y="236"/>
                  </a:lnTo>
                  <a:lnTo>
                    <a:pt x="2159" y="238"/>
                  </a:lnTo>
                  <a:lnTo>
                    <a:pt x="2154" y="238"/>
                  </a:lnTo>
                  <a:lnTo>
                    <a:pt x="2154" y="238"/>
                  </a:lnTo>
                  <a:lnTo>
                    <a:pt x="2142" y="238"/>
                  </a:lnTo>
                  <a:lnTo>
                    <a:pt x="2142" y="238"/>
                  </a:lnTo>
                  <a:lnTo>
                    <a:pt x="2135" y="238"/>
                  </a:lnTo>
                  <a:lnTo>
                    <a:pt x="2130" y="238"/>
                  </a:lnTo>
                  <a:lnTo>
                    <a:pt x="2130" y="238"/>
                  </a:lnTo>
                  <a:lnTo>
                    <a:pt x="2128" y="240"/>
                  </a:lnTo>
                  <a:lnTo>
                    <a:pt x="2128" y="243"/>
                  </a:lnTo>
                  <a:lnTo>
                    <a:pt x="2130" y="250"/>
                  </a:lnTo>
                  <a:lnTo>
                    <a:pt x="2130" y="250"/>
                  </a:lnTo>
                  <a:lnTo>
                    <a:pt x="2116" y="250"/>
                  </a:lnTo>
                  <a:lnTo>
                    <a:pt x="2116" y="250"/>
                  </a:lnTo>
                  <a:lnTo>
                    <a:pt x="2111" y="250"/>
                  </a:lnTo>
                  <a:lnTo>
                    <a:pt x="2104" y="250"/>
                  </a:lnTo>
                  <a:lnTo>
                    <a:pt x="2104" y="250"/>
                  </a:lnTo>
                  <a:lnTo>
                    <a:pt x="2104" y="255"/>
                  </a:lnTo>
                  <a:lnTo>
                    <a:pt x="2104" y="262"/>
                  </a:lnTo>
                  <a:lnTo>
                    <a:pt x="2104" y="262"/>
                  </a:lnTo>
                  <a:lnTo>
                    <a:pt x="2104" y="266"/>
                  </a:lnTo>
                  <a:lnTo>
                    <a:pt x="2104" y="273"/>
                  </a:lnTo>
                  <a:lnTo>
                    <a:pt x="2104" y="273"/>
                  </a:lnTo>
                  <a:lnTo>
                    <a:pt x="2104" y="285"/>
                  </a:lnTo>
                  <a:lnTo>
                    <a:pt x="2104" y="285"/>
                  </a:lnTo>
                  <a:lnTo>
                    <a:pt x="2104" y="309"/>
                  </a:lnTo>
                  <a:lnTo>
                    <a:pt x="2104" y="309"/>
                  </a:lnTo>
                  <a:lnTo>
                    <a:pt x="2100" y="309"/>
                  </a:lnTo>
                  <a:lnTo>
                    <a:pt x="2093" y="309"/>
                  </a:lnTo>
                  <a:lnTo>
                    <a:pt x="2093" y="309"/>
                  </a:lnTo>
                  <a:lnTo>
                    <a:pt x="2093" y="304"/>
                  </a:lnTo>
                  <a:lnTo>
                    <a:pt x="2093" y="297"/>
                  </a:lnTo>
                  <a:lnTo>
                    <a:pt x="2093" y="297"/>
                  </a:lnTo>
                  <a:lnTo>
                    <a:pt x="2088" y="297"/>
                  </a:lnTo>
                  <a:lnTo>
                    <a:pt x="2081" y="297"/>
                  </a:lnTo>
                  <a:lnTo>
                    <a:pt x="2081" y="297"/>
                  </a:lnTo>
                  <a:lnTo>
                    <a:pt x="2081" y="295"/>
                  </a:lnTo>
                  <a:lnTo>
                    <a:pt x="2081" y="292"/>
                  </a:lnTo>
                  <a:lnTo>
                    <a:pt x="2081" y="285"/>
                  </a:lnTo>
                  <a:lnTo>
                    <a:pt x="2081" y="285"/>
                  </a:lnTo>
                  <a:lnTo>
                    <a:pt x="2078" y="285"/>
                  </a:lnTo>
                  <a:lnTo>
                    <a:pt x="2076" y="285"/>
                  </a:lnTo>
                  <a:lnTo>
                    <a:pt x="2069" y="285"/>
                  </a:lnTo>
                  <a:lnTo>
                    <a:pt x="2069" y="285"/>
                  </a:lnTo>
                  <a:lnTo>
                    <a:pt x="2069" y="283"/>
                  </a:lnTo>
                  <a:lnTo>
                    <a:pt x="2069" y="278"/>
                  </a:lnTo>
                  <a:lnTo>
                    <a:pt x="2069" y="273"/>
                  </a:lnTo>
                  <a:lnTo>
                    <a:pt x="2069" y="273"/>
                  </a:lnTo>
                  <a:lnTo>
                    <a:pt x="2069" y="266"/>
                  </a:lnTo>
                  <a:lnTo>
                    <a:pt x="2071" y="264"/>
                  </a:lnTo>
                  <a:lnTo>
                    <a:pt x="2069" y="262"/>
                  </a:lnTo>
                  <a:lnTo>
                    <a:pt x="2069" y="262"/>
                  </a:lnTo>
                  <a:lnTo>
                    <a:pt x="2057" y="262"/>
                  </a:lnTo>
                  <a:lnTo>
                    <a:pt x="2057" y="262"/>
                  </a:lnTo>
                  <a:lnTo>
                    <a:pt x="2057" y="266"/>
                  </a:lnTo>
                  <a:lnTo>
                    <a:pt x="2057" y="273"/>
                  </a:lnTo>
                  <a:lnTo>
                    <a:pt x="2057" y="273"/>
                  </a:lnTo>
                  <a:lnTo>
                    <a:pt x="2057" y="297"/>
                  </a:lnTo>
                  <a:lnTo>
                    <a:pt x="2057" y="297"/>
                  </a:lnTo>
                  <a:lnTo>
                    <a:pt x="2053" y="297"/>
                  </a:lnTo>
                  <a:lnTo>
                    <a:pt x="2048" y="297"/>
                  </a:lnTo>
                  <a:lnTo>
                    <a:pt x="2046" y="297"/>
                  </a:lnTo>
                  <a:lnTo>
                    <a:pt x="2046" y="297"/>
                  </a:lnTo>
                  <a:lnTo>
                    <a:pt x="2046" y="304"/>
                  </a:lnTo>
                  <a:lnTo>
                    <a:pt x="2046" y="309"/>
                  </a:lnTo>
                  <a:lnTo>
                    <a:pt x="2046" y="309"/>
                  </a:lnTo>
                  <a:lnTo>
                    <a:pt x="2041" y="309"/>
                  </a:lnTo>
                  <a:lnTo>
                    <a:pt x="2034" y="309"/>
                  </a:lnTo>
                  <a:lnTo>
                    <a:pt x="2034" y="309"/>
                  </a:lnTo>
                  <a:lnTo>
                    <a:pt x="2027" y="309"/>
                  </a:lnTo>
                  <a:lnTo>
                    <a:pt x="2022" y="309"/>
                  </a:lnTo>
                  <a:lnTo>
                    <a:pt x="2022" y="309"/>
                  </a:lnTo>
                  <a:lnTo>
                    <a:pt x="2022" y="311"/>
                  </a:lnTo>
                  <a:lnTo>
                    <a:pt x="2022" y="316"/>
                  </a:lnTo>
                  <a:lnTo>
                    <a:pt x="2022" y="320"/>
                  </a:lnTo>
                  <a:lnTo>
                    <a:pt x="2022" y="320"/>
                  </a:lnTo>
                  <a:lnTo>
                    <a:pt x="1998" y="320"/>
                  </a:lnTo>
                  <a:lnTo>
                    <a:pt x="1998" y="320"/>
                  </a:lnTo>
                  <a:lnTo>
                    <a:pt x="1951" y="320"/>
                  </a:lnTo>
                  <a:lnTo>
                    <a:pt x="1951" y="320"/>
                  </a:lnTo>
                  <a:lnTo>
                    <a:pt x="1951" y="309"/>
                  </a:lnTo>
                  <a:lnTo>
                    <a:pt x="1951" y="309"/>
                  </a:lnTo>
                  <a:lnTo>
                    <a:pt x="1951" y="285"/>
                  </a:lnTo>
                  <a:lnTo>
                    <a:pt x="1951" y="285"/>
                  </a:lnTo>
                  <a:lnTo>
                    <a:pt x="1951" y="273"/>
                  </a:lnTo>
                  <a:lnTo>
                    <a:pt x="1951" y="273"/>
                  </a:lnTo>
                  <a:lnTo>
                    <a:pt x="1951" y="250"/>
                  </a:lnTo>
                  <a:lnTo>
                    <a:pt x="1951" y="250"/>
                  </a:lnTo>
                  <a:lnTo>
                    <a:pt x="1951" y="238"/>
                  </a:lnTo>
                  <a:lnTo>
                    <a:pt x="1951" y="238"/>
                  </a:lnTo>
                  <a:lnTo>
                    <a:pt x="1951" y="214"/>
                  </a:lnTo>
                  <a:lnTo>
                    <a:pt x="1951" y="214"/>
                  </a:lnTo>
                  <a:lnTo>
                    <a:pt x="1951" y="203"/>
                  </a:lnTo>
                  <a:lnTo>
                    <a:pt x="1951" y="203"/>
                  </a:lnTo>
                  <a:lnTo>
                    <a:pt x="1951" y="179"/>
                  </a:lnTo>
                  <a:lnTo>
                    <a:pt x="1951" y="179"/>
                  </a:lnTo>
                  <a:lnTo>
                    <a:pt x="1951" y="153"/>
                  </a:lnTo>
                  <a:lnTo>
                    <a:pt x="1951" y="153"/>
                  </a:lnTo>
                  <a:lnTo>
                    <a:pt x="1944" y="153"/>
                  </a:lnTo>
                  <a:lnTo>
                    <a:pt x="1942" y="156"/>
                  </a:lnTo>
                  <a:lnTo>
                    <a:pt x="1939" y="153"/>
                  </a:lnTo>
                  <a:lnTo>
                    <a:pt x="1939" y="153"/>
                  </a:lnTo>
                  <a:lnTo>
                    <a:pt x="1939" y="148"/>
                  </a:lnTo>
                  <a:lnTo>
                    <a:pt x="1939" y="141"/>
                  </a:lnTo>
                  <a:lnTo>
                    <a:pt x="1939" y="141"/>
                  </a:lnTo>
                  <a:lnTo>
                    <a:pt x="1932" y="141"/>
                  </a:lnTo>
                  <a:lnTo>
                    <a:pt x="1928" y="141"/>
                  </a:lnTo>
                  <a:lnTo>
                    <a:pt x="1928" y="141"/>
                  </a:lnTo>
                  <a:lnTo>
                    <a:pt x="1916" y="141"/>
                  </a:lnTo>
                  <a:lnTo>
                    <a:pt x="1916" y="141"/>
                  </a:lnTo>
                  <a:lnTo>
                    <a:pt x="1904" y="141"/>
                  </a:lnTo>
                  <a:lnTo>
                    <a:pt x="1904" y="141"/>
                  </a:lnTo>
                  <a:lnTo>
                    <a:pt x="1904" y="148"/>
                  </a:lnTo>
                  <a:lnTo>
                    <a:pt x="1904" y="153"/>
                  </a:lnTo>
                  <a:lnTo>
                    <a:pt x="1904" y="153"/>
                  </a:lnTo>
                  <a:lnTo>
                    <a:pt x="1892" y="153"/>
                  </a:lnTo>
                  <a:lnTo>
                    <a:pt x="1892" y="153"/>
                  </a:lnTo>
                  <a:lnTo>
                    <a:pt x="1878" y="153"/>
                  </a:lnTo>
                  <a:lnTo>
                    <a:pt x="1878" y="153"/>
                  </a:lnTo>
                  <a:lnTo>
                    <a:pt x="1866" y="153"/>
                  </a:lnTo>
                  <a:lnTo>
                    <a:pt x="1866" y="153"/>
                  </a:lnTo>
                  <a:lnTo>
                    <a:pt x="1843" y="153"/>
                  </a:lnTo>
                  <a:lnTo>
                    <a:pt x="1843" y="153"/>
                  </a:lnTo>
                  <a:lnTo>
                    <a:pt x="1796" y="153"/>
                  </a:lnTo>
                  <a:lnTo>
                    <a:pt x="1796" y="153"/>
                  </a:lnTo>
                  <a:lnTo>
                    <a:pt x="1796" y="165"/>
                  </a:lnTo>
                  <a:lnTo>
                    <a:pt x="1796" y="165"/>
                  </a:lnTo>
                  <a:lnTo>
                    <a:pt x="1796" y="191"/>
                  </a:lnTo>
                  <a:lnTo>
                    <a:pt x="1796" y="191"/>
                  </a:lnTo>
                  <a:lnTo>
                    <a:pt x="1796" y="238"/>
                  </a:lnTo>
                  <a:lnTo>
                    <a:pt x="1796" y="238"/>
                  </a:lnTo>
                  <a:lnTo>
                    <a:pt x="1796" y="262"/>
                  </a:lnTo>
                  <a:lnTo>
                    <a:pt x="1796" y="262"/>
                  </a:lnTo>
                  <a:lnTo>
                    <a:pt x="1796" y="273"/>
                  </a:lnTo>
                  <a:lnTo>
                    <a:pt x="1796" y="273"/>
                  </a:lnTo>
                  <a:lnTo>
                    <a:pt x="1796" y="297"/>
                  </a:lnTo>
                  <a:lnTo>
                    <a:pt x="1796" y="297"/>
                  </a:lnTo>
                  <a:lnTo>
                    <a:pt x="1784" y="297"/>
                  </a:lnTo>
                  <a:lnTo>
                    <a:pt x="1784" y="297"/>
                  </a:lnTo>
                  <a:lnTo>
                    <a:pt x="1760" y="297"/>
                  </a:lnTo>
                  <a:lnTo>
                    <a:pt x="1760" y="297"/>
                  </a:lnTo>
                  <a:lnTo>
                    <a:pt x="1760" y="290"/>
                  </a:lnTo>
                  <a:lnTo>
                    <a:pt x="1760" y="287"/>
                  </a:lnTo>
                  <a:lnTo>
                    <a:pt x="1760" y="285"/>
                  </a:lnTo>
                  <a:lnTo>
                    <a:pt x="1760" y="285"/>
                  </a:lnTo>
                  <a:lnTo>
                    <a:pt x="1756" y="285"/>
                  </a:lnTo>
                  <a:lnTo>
                    <a:pt x="1749" y="285"/>
                  </a:lnTo>
                  <a:lnTo>
                    <a:pt x="1749" y="285"/>
                  </a:lnTo>
                  <a:lnTo>
                    <a:pt x="1737" y="285"/>
                  </a:lnTo>
                  <a:lnTo>
                    <a:pt x="1737" y="285"/>
                  </a:lnTo>
                  <a:lnTo>
                    <a:pt x="1725" y="285"/>
                  </a:lnTo>
                  <a:lnTo>
                    <a:pt x="1725" y="285"/>
                  </a:lnTo>
                  <a:lnTo>
                    <a:pt x="1725" y="278"/>
                  </a:lnTo>
                  <a:lnTo>
                    <a:pt x="1725" y="276"/>
                  </a:lnTo>
                  <a:lnTo>
                    <a:pt x="1725" y="273"/>
                  </a:lnTo>
                  <a:lnTo>
                    <a:pt x="1725" y="273"/>
                  </a:lnTo>
                  <a:lnTo>
                    <a:pt x="1723" y="273"/>
                  </a:lnTo>
                  <a:lnTo>
                    <a:pt x="1718" y="273"/>
                  </a:lnTo>
                  <a:lnTo>
                    <a:pt x="1713" y="273"/>
                  </a:lnTo>
                  <a:lnTo>
                    <a:pt x="1713" y="273"/>
                  </a:lnTo>
                  <a:lnTo>
                    <a:pt x="1706" y="273"/>
                  </a:lnTo>
                  <a:lnTo>
                    <a:pt x="1704" y="273"/>
                  </a:lnTo>
                  <a:lnTo>
                    <a:pt x="1702" y="273"/>
                  </a:lnTo>
                  <a:lnTo>
                    <a:pt x="1702" y="273"/>
                  </a:lnTo>
                  <a:lnTo>
                    <a:pt x="1699" y="271"/>
                  </a:lnTo>
                  <a:lnTo>
                    <a:pt x="1702" y="266"/>
                  </a:lnTo>
                  <a:lnTo>
                    <a:pt x="1702" y="262"/>
                  </a:lnTo>
                  <a:lnTo>
                    <a:pt x="1702" y="262"/>
                  </a:lnTo>
                  <a:lnTo>
                    <a:pt x="1702" y="255"/>
                  </a:lnTo>
                  <a:lnTo>
                    <a:pt x="1702" y="250"/>
                  </a:lnTo>
                  <a:lnTo>
                    <a:pt x="1702" y="250"/>
                  </a:lnTo>
                  <a:lnTo>
                    <a:pt x="1702" y="243"/>
                  </a:lnTo>
                  <a:lnTo>
                    <a:pt x="1702" y="238"/>
                  </a:lnTo>
                  <a:lnTo>
                    <a:pt x="1702" y="238"/>
                  </a:lnTo>
                  <a:lnTo>
                    <a:pt x="1690" y="238"/>
                  </a:lnTo>
                  <a:lnTo>
                    <a:pt x="1690" y="238"/>
                  </a:lnTo>
                  <a:lnTo>
                    <a:pt x="1683" y="238"/>
                  </a:lnTo>
                  <a:lnTo>
                    <a:pt x="1678" y="238"/>
                  </a:lnTo>
                  <a:lnTo>
                    <a:pt x="1678" y="238"/>
                  </a:lnTo>
                  <a:lnTo>
                    <a:pt x="1676" y="236"/>
                  </a:lnTo>
                  <a:lnTo>
                    <a:pt x="1678" y="231"/>
                  </a:lnTo>
                  <a:lnTo>
                    <a:pt x="1678" y="226"/>
                  </a:lnTo>
                  <a:lnTo>
                    <a:pt x="1678" y="226"/>
                  </a:lnTo>
                  <a:lnTo>
                    <a:pt x="1654" y="226"/>
                  </a:lnTo>
                  <a:lnTo>
                    <a:pt x="1654" y="226"/>
                  </a:lnTo>
                  <a:lnTo>
                    <a:pt x="1654" y="231"/>
                  </a:lnTo>
                  <a:lnTo>
                    <a:pt x="1654" y="236"/>
                  </a:lnTo>
                  <a:lnTo>
                    <a:pt x="1654" y="238"/>
                  </a:lnTo>
                  <a:lnTo>
                    <a:pt x="1654" y="238"/>
                  </a:lnTo>
                  <a:lnTo>
                    <a:pt x="1652" y="238"/>
                  </a:lnTo>
                  <a:lnTo>
                    <a:pt x="1647" y="238"/>
                  </a:lnTo>
                  <a:lnTo>
                    <a:pt x="1643" y="238"/>
                  </a:lnTo>
                  <a:lnTo>
                    <a:pt x="1643" y="238"/>
                  </a:lnTo>
                  <a:lnTo>
                    <a:pt x="1636" y="238"/>
                  </a:lnTo>
                  <a:lnTo>
                    <a:pt x="1631" y="236"/>
                  </a:lnTo>
                  <a:lnTo>
                    <a:pt x="1628" y="238"/>
                  </a:lnTo>
                  <a:lnTo>
                    <a:pt x="1628" y="238"/>
                  </a:lnTo>
                  <a:lnTo>
                    <a:pt x="1628" y="243"/>
                  </a:lnTo>
                  <a:lnTo>
                    <a:pt x="1628" y="250"/>
                  </a:lnTo>
                  <a:lnTo>
                    <a:pt x="1628" y="250"/>
                  </a:lnTo>
                  <a:lnTo>
                    <a:pt x="1628" y="255"/>
                  </a:lnTo>
                  <a:lnTo>
                    <a:pt x="1628" y="262"/>
                  </a:lnTo>
                  <a:lnTo>
                    <a:pt x="1628" y="262"/>
                  </a:lnTo>
                  <a:lnTo>
                    <a:pt x="1628" y="273"/>
                  </a:lnTo>
                  <a:lnTo>
                    <a:pt x="1628" y="273"/>
                  </a:lnTo>
                  <a:lnTo>
                    <a:pt x="1631" y="280"/>
                  </a:lnTo>
                  <a:lnTo>
                    <a:pt x="1628" y="285"/>
                  </a:lnTo>
                  <a:lnTo>
                    <a:pt x="1628" y="285"/>
                  </a:lnTo>
                  <a:lnTo>
                    <a:pt x="1624" y="285"/>
                  </a:lnTo>
                  <a:lnTo>
                    <a:pt x="1617" y="285"/>
                  </a:lnTo>
                  <a:lnTo>
                    <a:pt x="1617" y="285"/>
                  </a:lnTo>
                  <a:lnTo>
                    <a:pt x="1617" y="278"/>
                  </a:lnTo>
                  <a:lnTo>
                    <a:pt x="1617" y="273"/>
                  </a:lnTo>
                  <a:lnTo>
                    <a:pt x="1617" y="273"/>
                  </a:lnTo>
                  <a:lnTo>
                    <a:pt x="1593" y="273"/>
                  </a:lnTo>
                  <a:lnTo>
                    <a:pt x="1593" y="273"/>
                  </a:lnTo>
                  <a:lnTo>
                    <a:pt x="1588" y="273"/>
                  </a:lnTo>
                  <a:lnTo>
                    <a:pt x="1581" y="273"/>
                  </a:lnTo>
                  <a:lnTo>
                    <a:pt x="1581" y="273"/>
                  </a:lnTo>
                  <a:lnTo>
                    <a:pt x="1581" y="262"/>
                  </a:lnTo>
                  <a:lnTo>
                    <a:pt x="1581" y="262"/>
                  </a:lnTo>
                  <a:lnTo>
                    <a:pt x="1581" y="250"/>
                  </a:lnTo>
                  <a:lnTo>
                    <a:pt x="1581" y="250"/>
                  </a:lnTo>
                  <a:lnTo>
                    <a:pt x="1581" y="238"/>
                  </a:lnTo>
                  <a:lnTo>
                    <a:pt x="1581" y="238"/>
                  </a:lnTo>
                  <a:lnTo>
                    <a:pt x="1581" y="191"/>
                  </a:lnTo>
                  <a:lnTo>
                    <a:pt x="1581" y="191"/>
                  </a:lnTo>
                  <a:lnTo>
                    <a:pt x="1581" y="179"/>
                  </a:lnTo>
                  <a:lnTo>
                    <a:pt x="1581" y="179"/>
                  </a:lnTo>
                  <a:lnTo>
                    <a:pt x="1581" y="172"/>
                  </a:lnTo>
                  <a:lnTo>
                    <a:pt x="1581" y="165"/>
                  </a:lnTo>
                  <a:lnTo>
                    <a:pt x="1581" y="165"/>
                  </a:lnTo>
                  <a:lnTo>
                    <a:pt x="1577" y="165"/>
                  </a:lnTo>
                  <a:lnTo>
                    <a:pt x="1570" y="165"/>
                  </a:lnTo>
                  <a:lnTo>
                    <a:pt x="1570" y="165"/>
                  </a:lnTo>
                  <a:lnTo>
                    <a:pt x="1570" y="153"/>
                  </a:lnTo>
                  <a:lnTo>
                    <a:pt x="1570" y="153"/>
                  </a:lnTo>
                  <a:lnTo>
                    <a:pt x="1570" y="148"/>
                  </a:lnTo>
                  <a:lnTo>
                    <a:pt x="1570" y="141"/>
                  </a:lnTo>
                  <a:lnTo>
                    <a:pt x="1570" y="141"/>
                  </a:lnTo>
                  <a:lnTo>
                    <a:pt x="1565" y="141"/>
                  </a:lnTo>
                  <a:lnTo>
                    <a:pt x="1558" y="141"/>
                  </a:lnTo>
                  <a:lnTo>
                    <a:pt x="1558" y="141"/>
                  </a:lnTo>
                  <a:lnTo>
                    <a:pt x="1558" y="139"/>
                  </a:lnTo>
                  <a:lnTo>
                    <a:pt x="1558" y="137"/>
                  </a:lnTo>
                  <a:lnTo>
                    <a:pt x="1558" y="130"/>
                  </a:lnTo>
                  <a:lnTo>
                    <a:pt x="1558" y="130"/>
                  </a:lnTo>
                  <a:lnTo>
                    <a:pt x="1558" y="106"/>
                  </a:lnTo>
                  <a:lnTo>
                    <a:pt x="1558" y="106"/>
                  </a:lnTo>
                  <a:lnTo>
                    <a:pt x="1534" y="106"/>
                  </a:lnTo>
                  <a:lnTo>
                    <a:pt x="1534" y="106"/>
                  </a:lnTo>
                  <a:lnTo>
                    <a:pt x="1534" y="118"/>
                  </a:lnTo>
                  <a:lnTo>
                    <a:pt x="1534" y="118"/>
                  </a:lnTo>
                  <a:lnTo>
                    <a:pt x="1534" y="130"/>
                  </a:lnTo>
                  <a:lnTo>
                    <a:pt x="1534" y="130"/>
                  </a:lnTo>
                  <a:lnTo>
                    <a:pt x="1534" y="137"/>
                  </a:lnTo>
                  <a:lnTo>
                    <a:pt x="1534" y="141"/>
                  </a:lnTo>
                  <a:lnTo>
                    <a:pt x="1534" y="141"/>
                  </a:lnTo>
                  <a:lnTo>
                    <a:pt x="1527" y="141"/>
                  </a:lnTo>
                  <a:lnTo>
                    <a:pt x="1522" y="141"/>
                  </a:lnTo>
                  <a:lnTo>
                    <a:pt x="1522" y="141"/>
                  </a:lnTo>
                  <a:lnTo>
                    <a:pt x="1522" y="148"/>
                  </a:lnTo>
                  <a:lnTo>
                    <a:pt x="1522" y="153"/>
                  </a:lnTo>
                  <a:lnTo>
                    <a:pt x="1522" y="153"/>
                  </a:lnTo>
                  <a:lnTo>
                    <a:pt x="1515" y="153"/>
                  </a:lnTo>
                  <a:lnTo>
                    <a:pt x="1511" y="153"/>
                  </a:lnTo>
                  <a:lnTo>
                    <a:pt x="1511" y="153"/>
                  </a:lnTo>
                  <a:lnTo>
                    <a:pt x="1511" y="160"/>
                  </a:lnTo>
                  <a:lnTo>
                    <a:pt x="1511" y="165"/>
                  </a:lnTo>
                  <a:lnTo>
                    <a:pt x="1511" y="165"/>
                  </a:lnTo>
                  <a:lnTo>
                    <a:pt x="1511" y="179"/>
                  </a:lnTo>
                  <a:lnTo>
                    <a:pt x="1511" y="179"/>
                  </a:lnTo>
                  <a:lnTo>
                    <a:pt x="1504" y="177"/>
                  </a:lnTo>
                  <a:lnTo>
                    <a:pt x="1499" y="179"/>
                  </a:lnTo>
                  <a:lnTo>
                    <a:pt x="1499" y="179"/>
                  </a:lnTo>
                  <a:lnTo>
                    <a:pt x="1499" y="184"/>
                  </a:lnTo>
                  <a:lnTo>
                    <a:pt x="1499" y="191"/>
                  </a:lnTo>
                  <a:lnTo>
                    <a:pt x="1499" y="191"/>
                  </a:lnTo>
                  <a:lnTo>
                    <a:pt x="1499" y="203"/>
                  </a:lnTo>
                  <a:lnTo>
                    <a:pt x="1499" y="203"/>
                  </a:lnTo>
                  <a:lnTo>
                    <a:pt x="1499" y="226"/>
                  </a:lnTo>
                  <a:lnTo>
                    <a:pt x="1499" y="226"/>
                  </a:lnTo>
                  <a:lnTo>
                    <a:pt x="1499" y="273"/>
                  </a:lnTo>
                  <a:lnTo>
                    <a:pt x="1499" y="273"/>
                  </a:lnTo>
                  <a:lnTo>
                    <a:pt x="1492" y="273"/>
                  </a:lnTo>
                  <a:lnTo>
                    <a:pt x="1489" y="273"/>
                  </a:lnTo>
                  <a:lnTo>
                    <a:pt x="1487" y="273"/>
                  </a:lnTo>
                  <a:lnTo>
                    <a:pt x="1487" y="273"/>
                  </a:lnTo>
                  <a:lnTo>
                    <a:pt x="1487" y="280"/>
                  </a:lnTo>
                  <a:lnTo>
                    <a:pt x="1487" y="285"/>
                  </a:lnTo>
                  <a:lnTo>
                    <a:pt x="1487" y="285"/>
                  </a:lnTo>
                  <a:lnTo>
                    <a:pt x="1480" y="285"/>
                  </a:lnTo>
                  <a:lnTo>
                    <a:pt x="1475" y="285"/>
                  </a:lnTo>
                  <a:lnTo>
                    <a:pt x="1475" y="285"/>
                  </a:lnTo>
                  <a:lnTo>
                    <a:pt x="1468" y="285"/>
                  </a:lnTo>
                  <a:lnTo>
                    <a:pt x="1464" y="285"/>
                  </a:lnTo>
                  <a:lnTo>
                    <a:pt x="1464" y="285"/>
                  </a:lnTo>
                  <a:lnTo>
                    <a:pt x="1464" y="287"/>
                  </a:lnTo>
                  <a:lnTo>
                    <a:pt x="1464" y="290"/>
                  </a:lnTo>
                  <a:lnTo>
                    <a:pt x="1464" y="297"/>
                  </a:lnTo>
                  <a:lnTo>
                    <a:pt x="1464" y="297"/>
                  </a:lnTo>
                  <a:lnTo>
                    <a:pt x="1456" y="297"/>
                  </a:lnTo>
                  <a:lnTo>
                    <a:pt x="1452" y="297"/>
                  </a:lnTo>
                  <a:lnTo>
                    <a:pt x="1452" y="297"/>
                  </a:lnTo>
                  <a:lnTo>
                    <a:pt x="1452" y="302"/>
                  </a:lnTo>
                  <a:lnTo>
                    <a:pt x="1452" y="309"/>
                  </a:lnTo>
                  <a:lnTo>
                    <a:pt x="1452" y="309"/>
                  </a:lnTo>
                  <a:lnTo>
                    <a:pt x="1452" y="320"/>
                  </a:lnTo>
                  <a:lnTo>
                    <a:pt x="1452" y="320"/>
                  </a:lnTo>
                  <a:lnTo>
                    <a:pt x="1428" y="320"/>
                  </a:lnTo>
                  <a:lnTo>
                    <a:pt x="1428" y="320"/>
                  </a:lnTo>
                  <a:lnTo>
                    <a:pt x="1428" y="297"/>
                  </a:lnTo>
                  <a:lnTo>
                    <a:pt x="1428" y="297"/>
                  </a:lnTo>
                  <a:lnTo>
                    <a:pt x="1428" y="285"/>
                  </a:lnTo>
                  <a:lnTo>
                    <a:pt x="1428" y="285"/>
                  </a:lnTo>
                  <a:lnTo>
                    <a:pt x="1428" y="262"/>
                  </a:lnTo>
                  <a:lnTo>
                    <a:pt x="1428" y="262"/>
                  </a:lnTo>
                  <a:lnTo>
                    <a:pt x="1428" y="214"/>
                  </a:lnTo>
                  <a:lnTo>
                    <a:pt x="1428" y="214"/>
                  </a:lnTo>
                  <a:lnTo>
                    <a:pt x="1428" y="191"/>
                  </a:lnTo>
                  <a:lnTo>
                    <a:pt x="1428" y="191"/>
                  </a:lnTo>
                  <a:lnTo>
                    <a:pt x="1428" y="179"/>
                  </a:lnTo>
                  <a:lnTo>
                    <a:pt x="1428" y="179"/>
                  </a:lnTo>
                  <a:lnTo>
                    <a:pt x="1428" y="153"/>
                  </a:lnTo>
                  <a:lnTo>
                    <a:pt x="1428" y="153"/>
                  </a:lnTo>
                  <a:lnTo>
                    <a:pt x="1428" y="141"/>
                  </a:lnTo>
                  <a:lnTo>
                    <a:pt x="1428" y="141"/>
                  </a:lnTo>
                  <a:lnTo>
                    <a:pt x="1428" y="130"/>
                  </a:lnTo>
                  <a:lnTo>
                    <a:pt x="1428" y="130"/>
                  </a:lnTo>
                  <a:lnTo>
                    <a:pt x="1428" y="118"/>
                  </a:lnTo>
                  <a:lnTo>
                    <a:pt x="1428" y="118"/>
                  </a:lnTo>
                  <a:lnTo>
                    <a:pt x="1421" y="118"/>
                  </a:lnTo>
                  <a:lnTo>
                    <a:pt x="1416" y="118"/>
                  </a:lnTo>
                  <a:lnTo>
                    <a:pt x="1416" y="118"/>
                  </a:lnTo>
                  <a:lnTo>
                    <a:pt x="1416" y="106"/>
                  </a:lnTo>
                  <a:lnTo>
                    <a:pt x="1416" y="106"/>
                  </a:lnTo>
                  <a:lnTo>
                    <a:pt x="1416" y="94"/>
                  </a:lnTo>
                  <a:lnTo>
                    <a:pt x="1416" y="94"/>
                  </a:lnTo>
                  <a:lnTo>
                    <a:pt x="1390" y="94"/>
                  </a:lnTo>
                  <a:lnTo>
                    <a:pt x="1390" y="94"/>
                  </a:lnTo>
                  <a:lnTo>
                    <a:pt x="1367" y="94"/>
                  </a:lnTo>
                  <a:lnTo>
                    <a:pt x="1367" y="94"/>
                  </a:lnTo>
                  <a:lnTo>
                    <a:pt x="1362" y="94"/>
                  </a:lnTo>
                  <a:lnTo>
                    <a:pt x="1358" y="94"/>
                  </a:lnTo>
                  <a:lnTo>
                    <a:pt x="1355" y="94"/>
                  </a:lnTo>
                  <a:lnTo>
                    <a:pt x="1355" y="94"/>
                  </a:lnTo>
                  <a:lnTo>
                    <a:pt x="1355" y="101"/>
                  </a:lnTo>
                  <a:lnTo>
                    <a:pt x="1355" y="106"/>
                  </a:lnTo>
                  <a:lnTo>
                    <a:pt x="1355" y="106"/>
                  </a:lnTo>
                  <a:lnTo>
                    <a:pt x="1358" y="113"/>
                  </a:lnTo>
                  <a:lnTo>
                    <a:pt x="1355" y="118"/>
                  </a:lnTo>
                  <a:lnTo>
                    <a:pt x="1355" y="118"/>
                  </a:lnTo>
                  <a:lnTo>
                    <a:pt x="1350" y="118"/>
                  </a:lnTo>
                  <a:lnTo>
                    <a:pt x="1343" y="118"/>
                  </a:lnTo>
                  <a:lnTo>
                    <a:pt x="1343" y="118"/>
                  </a:lnTo>
                  <a:lnTo>
                    <a:pt x="1343" y="130"/>
                  </a:lnTo>
                  <a:lnTo>
                    <a:pt x="1343" y="130"/>
                  </a:lnTo>
                  <a:lnTo>
                    <a:pt x="1343" y="141"/>
                  </a:lnTo>
                  <a:lnTo>
                    <a:pt x="1343" y="141"/>
                  </a:lnTo>
                  <a:lnTo>
                    <a:pt x="1343" y="153"/>
                  </a:lnTo>
                  <a:lnTo>
                    <a:pt x="1343" y="153"/>
                  </a:lnTo>
                  <a:lnTo>
                    <a:pt x="1343" y="179"/>
                  </a:lnTo>
                  <a:lnTo>
                    <a:pt x="1343" y="179"/>
                  </a:lnTo>
                  <a:lnTo>
                    <a:pt x="1343" y="191"/>
                  </a:lnTo>
                  <a:lnTo>
                    <a:pt x="1343" y="191"/>
                  </a:lnTo>
                  <a:lnTo>
                    <a:pt x="1343" y="214"/>
                  </a:lnTo>
                  <a:lnTo>
                    <a:pt x="1343" y="214"/>
                  </a:lnTo>
                  <a:lnTo>
                    <a:pt x="1343" y="262"/>
                  </a:lnTo>
                  <a:lnTo>
                    <a:pt x="1343" y="262"/>
                  </a:lnTo>
                  <a:lnTo>
                    <a:pt x="1343" y="273"/>
                  </a:lnTo>
                  <a:lnTo>
                    <a:pt x="1343" y="273"/>
                  </a:lnTo>
                  <a:lnTo>
                    <a:pt x="1339" y="273"/>
                  </a:lnTo>
                  <a:lnTo>
                    <a:pt x="1332" y="273"/>
                  </a:lnTo>
                  <a:lnTo>
                    <a:pt x="1332" y="273"/>
                  </a:lnTo>
                  <a:lnTo>
                    <a:pt x="1332" y="278"/>
                  </a:lnTo>
                  <a:lnTo>
                    <a:pt x="1332" y="285"/>
                  </a:lnTo>
                  <a:lnTo>
                    <a:pt x="1332" y="285"/>
                  </a:lnTo>
                  <a:lnTo>
                    <a:pt x="1329" y="285"/>
                  </a:lnTo>
                  <a:lnTo>
                    <a:pt x="1327" y="285"/>
                  </a:lnTo>
                  <a:lnTo>
                    <a:pt x="1320" y="285"/>
                  </a:lnTo>
                  <a:lnTo>
                    <a:pt x="1320" y="285"/>
                  </a:lnTo>
                  <a:lnTo>
                    <a:pt x="1320" y="297"/>
                  </a:lnTo>
                  <a:lnTo>
                    <a:pt x="1320" y="297"/>
                  </a:lnTo>
                  <a:lnTo>
                    <a:pt x="1320" y="309"/>
                  </a:lnTo>
                  <a:lnTo>
                    <a:pt x="1320" y="309"/>
                  </a:lnTo>
                  <a:lnTo>
                    <a:pt x="1320" y="320"/>
                  </a:lnTo>
                  <a:lnTo>
                    <a:pt x="1320" y="320"/>
                  </a:lnTo>
                  <a:lnTo>
                    <a:pt x="1320" y="332"/>
                  </a:lnTo>
                  <a:lnTo>
                    <a:pt x="1320" y="332"/>
                  </a:lnTo>
                  <a:lnTo>
                    <a:pt x="1320" y="344"/>
                  </a:lnTo>
                  <a:lnTo>
                    <a:pt x="1320" y="344"/>
                  </a:lnTo>
                  <a:lnTo>
                    <a:pt x="1320" y="351"/>
                  </a:lnTo>
                  <a:lnTo>
                    <a:pt x="1320" y="356"/>
                  </a:lnTo>
                  <a:lnTo>
                    <a:pt x="1320" y="356"/>
                  </a:lnTo>
                  <a:lnTo>
                    <a:pt x="1317" y="358"/>
                  </a:lnTo>
                  <a:lnTo>
                    <a:pt x="1315" y="356"/>
                  </a:lnTo>
                  <a:lnTo>
                    <a:pt x="1308" y="356"/>
                  </a:lnTo>
                  <a:lnTo>
                    <a:pt x="1308" y="356"/>
                  </a:lnTo>
                  <a:lnTo>
                    <a:pt x="1303" y="356"/>
                  </a:lnTo>
                  <a:lnTo>
                    <a:pt x="1299" y="356"/>
                  </a:lnTo>
                  <a:lnTo>
                    <a:pt x="1296" y="356"/>
                  </a:lnTo>
                  <a:lnTo>
                    <a:pt x="1296" y="356"/>
                  </a:lnTo>
                  <a:lnTo>
                    <a:pt x="1296" y="344"/>
                  </a:lnTo>
                  <a:lnTo>
                    <a:pt x="1296" y="344"/>
                  </a:lnTo>
                  <a:lnTo>
                    <a:pt x="1296" y="332"/>
                  </a:lnTo>
                  <a:lnTo>
                    <a:pt x="1296" y="332"/>
                  </a:lnTo>
                  <a:lnTo>
                    <a:pt x="1296" y="320"/>
                  </a:lnTo>
                  <a:lnTo>
                    <a:pt x="1296" y="320"/>
                  </a:lnTo>
                  <a:lnTo>
                    <a:pt x="1296" y="309"/>
                  </a:lnTo>
                  <a:lnTo>
                    <a:pt x="1296" y="309"/>
                  </a:lnTo>
                  <a:lnTo>
                    <a:pt x="1296" y="302"/>
                  </a:lnTo>
                  <a:lnTo>
                    <a:pt x="1296" y="297"/>
                  </a:lnTo>
                  <a:lnTo>
                    <a:pt x="1296" y="297"/>
                  </a:lnTo>
                  <a:lnTo>
                    <a:pt x="1294" y="297"/>
                  </a:lnTo>
                  <a:lnTo>
                    <a:pt x="1292" y="297"/>
                  </a:lnTo>
                  <a:lnTo>
                    <a:pt x="1287" y="297"/>
                  </a:lnTo>
                  <a:lnTo>
                    <a:pt x="1284" y="297"/>
                  </a:lnTo>
                  <a:lnTo>
                    <a:pt x="1284" y="297"/>
                  </a:lnTo>
                  <a:lnTo>
                    <a:pt x="1282" y="297"/>
                  </a:lnTo>
                  <a:lnTo>
                    <a:pt x="1280" y="297"/>
                  </a:lnTo>
                  <a:lnTo>
                    <a:pt x="1275" y="297"/>
                  </a:lnTo>
                  <a:lnTo>
                    <a:pt x="1273" y="297"/>
                  </a:lnTo>
                  <a:lnTo>
                    <a:pt x="1273" y="297"/>
                  </a:lnTo>
                  <a:lnTo>
                    <a:pt x="1273" y="290"/>
                  </a:lnTo>
                  <a:lnTo>
                    <a:pt x="1273" y="285"/>
                  </a:lnTo>
                  <a:lnTo>
                    <a:pt x="1273" y="285"/>
                  </a:lnTo>
                  <a:lnTo>
                    <a:pt x="1268" y="285"/>
                  </a:lnTo>
                  <a:lnTo>
                    <a:pt x="1261" y="285"/>
                  </a:lnTo>
                  <a:lnTo>
                    <a:pt x="1261" y="285"/>
                  </a:lnTo>
                  <a:lnTo>
                    <a:pt x="1254" y="285"/>
                  </a:lnTo>
                  <a:lnTo>
                    <a:pt x="1249" y="285"/>
                  </a:lnTo>
                  <a:lnTo>
                    <a:pt x="1249" y="285"/>
                  </a:lnTo>
                  <a:lnTo>
                    <a:pt x="1249" y="283"/>
                  </a:lnTo>
                  <a:lnTo>
                    <a:pt x="1249" y="278"/>
                  </a:lnTo>
                  <a:lnTo>
                    <a:pt x="1249" y="273"/>
                  </a:lnTo>
                  <a:lnTo>
                    <a:pt x="1249" y="273"/>
                  </a:lnTo>
                  <a:lnTo>
                    <a:pt x="1237" y="273"/>
                  </a:lnTo>
                  <a:lnTo>
                    <a:pt x="1237" y="273"/>
                  </a:lnTo>
                  <a:lnTo>
                    <a:pt x="1230" y="273"/>
                  </a:lnTo>
                  <a:lnTo>
                    <a:pt x="1226" y="273"/>
                  </a:lnTo>
                  <a:lnTo>
                    <a:pt x="1226" y="273"/>
                  </a:lnTo>
                  <a:lnTo>
                    <a:pt x="1226" y="280"/>
                  </a:lnTo>
                  <a:lnTo>
                    <a:pt x="1226" y="285"/>
                  </a:lnTo>
                  <a:lnTo>
                    <a:pt x="1226" y="285"/>
                  </a:lnTo>
                  <a:lnTo>
                    <a:pt x="1218" y="285"/>
                  </a:lnTo>
                  <a:lnTo>
                    <a:pt x="1214" y="285"/>
                  </a:lnTo>
                  <a:lnTo>
                    <a:pt x="1214" y="285"/>
                  </a:lnTo>
                  <a:lnTo>
                    <a:pt x="1207" y="285"/>
                  </a:lnTo>
                  <a:lnTo>
                    <a:pt x="1202" y="285"/>
                  </a:lnTo>
                  <a:lnTo>
                    <a:pt x="1202" y="285"/>
                  </a:lnTo>
                  <a:lnTo>
                    <a:pt x="1200" y="287"/>
                  </a:lnTo>
                  <a:lnTo>
                    <a:pt x="1202" y="290"/>
                  </a:lnTo>
                  <a:lnTo>
                    <a:pt x="1202" y="295"/>
                  </a:lnTo>
                  <a:lnTo>
                    <a:pt x="1202" y="297"/>
                  </a:lnTo>
                  <a:lnTo>
                    <a:pt x="1202" y="297"/>
                  </a:lnTo>
                  <a:lnTo>
                    <a:pt x="1195" y="297"/>
                  </a:lnTo>
                  <a:lnTo>
                    <a:pt x="1190" y="297"/>
                  </a:lnTo>
                  <a:lnTo>
                    <a:pt x="1190" y="297"/>
                  </a:lnTo>
                  <a:lnTo>
                    <a:pt x="1183" y="297"/>
                  </a:lnTo>
                  <a:lnTo>
                    <a:pt x="1178" y="297"/>
                  </a:lnTo>
                  <a:lnTo>
                    <a:pt x="1178" y="297"/>
                  </a:lnTo>
                  <a:lnTo>
                    <a:pt x="1178" y="302"/>
                  </a:lnTo>
                  <a:lnTo>
                    <a:pt x="1178" y="309"/>
                  </a:lnTo>
                  <a:lnTo>
                    <a:pt x="1178" y="309"/>
                  </a:lnTo>
                  <a:lnTo>
                    <a:pt x="1176" y="316"/>
                  </a:lnTo>
                  <a:lnTo>
                    <a:pt x="1178" y="320"/>
                  </a:lnTo>
                  <a:lnTo>
                    <a:pt x="1178" y="320"/>
                  </a:lnTo>
                  <a:lnTo>
                    <a:pt x="1178" y="332"/>
                  </a:lnTo>
                  <a:lnTo>
                    <a:pt x="1178" y="332"/>
                  </a:lnTo>
                  <a:lnTo>
                    <a:pt x="1178" y="339"/>
                  </a:lnTo>
                  <a:lnTo>
                    <a:pt x="1178" y="344"/>
                  </a:lnTo>
                  <a:lnTo>
                    <a:pt x="1178" y="344"/>
                  </a:lnTo>
                  <a:lnTo>
                    <a:pt x="1176" y="344"/>
                  </a:lnTo>
                  <a:lnTo>
                    <a:pt x="1171" y="344"/>
                  </a:lnTo>
                  <a:lnTo>
                    <a:pt x="1167" y="344"/>
                  </a:lnTo>
                  <a:lnTo>
                    <a:pt x="1167" y="344"/>
                  </a:lnTo>
                  <a:lnTo>
                    <a:pt x="1167" y="320"/>
                  </a:lnTo>
                  <a:lnTo>
                    <a:pt x="1167" y="320"/>
                  </a:lnTo>
                  <a:lnTo>
                    <a:pt x="1160" y="320"/>
                  </a:lnTo>
                  <a:lnTo>
                    <a:pt x="1157" y="320"/>
                  </a:lnTo>
                  <a:lnTo>
                    <a:pt x="1155" y="320"/>
                  </a:lnTo>
                  <a:lnTo>
                    <a:pt x="1155" y="320"/>
                  </a:lnTo>
                  <a:lnTo>
                    <a:pt x="1153" y="318"/>
                  </a:lnTo>
                  <a:lnTo>
                    <a:pt x="1153" y="316"/>
                  </a:lnTo>
                  <a:lnTo>
                    <a:pt x="1155" y="309"/>
                  </a:lnTo>
                  <a:lnTo>
                    <a:pt x="1155" y="309"/>
                  </a:lnTo>
                  <a:lnTo>
                    <a:pt x="1153" y="306"/>
                  </a:lnTo>
                  <a:lnTo>
                    <a:pt x="1155" y="304"/>
                  </a:lnTo>
                  <a:lnTo>
                    <a:pt x="1155" y="299"/>
                  </a:lnTo>
                  <a:lnTo>
                    <a:pt x="1155" y="297"/>
                  </a:lnTo>
                  <a:lnTo>
                    <a:pt x="1155" y="297"/>
                  </a:lnTo>
                  <a:lnTo>
                    <a:pt x="1141" y="297"/>
                  </a:lnTo>
                  <a:lnTo>
                    <a:pt x="1141" y="297"/>
                  </a:lnTo>
                  <a:lnTo>
                    <a:pt x="1136" y="297"/>
                  </a:lnTo>
                  <a:lnTo>
                    <a:pt x="1129" y="297"/>
                  </a:lnTo>
                  <a:lnTo>
                    <a:pt x="1129" y="297"/>
                  </a:lnTo>
                  <a:lnTo>
                    <a:pt x="1129" y="295"/>
                  </a:lnTo>
                  <a:lnTo>
                    <a:pt x="1129" y="292"/>
                  </a:lnTo>
                  <a:lnTo>
                    <a:pt x="1129" y="285"/>
                  </a:lnTo>
                  <a:lnTo>
                    <a:pt x="1129" y="285"/>
                  </a:lnTo>
                  <a:lnTo>
                    <a:pt x="1127" y="285"/>
                  </a:lnTo>
                  <a:lnTo>
                    <a:pt x="1124" y="285"/>
                  </a:lnTo>
                  <a:lnTo>
                    <a:pt x="1120" y="285"/>
                  </a:lnTo>
                  <a:lnTo>
                    <a:pt x="1117" y="285"/>
                  </a:lnTo>
                  <a:lnTo>
                    <a:pt x="1117" y="285"/>
                  </a:lnTo>
                  <a:lnTo>
                    <a:pt x="1117" y="283"/>
                  </a:lnTo>
                  <a:lnTo>
                    <a:pt x="1117" y="278"/>
                  </a:lnTo>
                  <a:lnTo>
                    <a:pt x="1117" y="273"/>
                  </a:lnTo>
                  <a:lnTo>
                    <a:pt x="1117" y="273"/>
                  </a:lnTo>
                  <a:lnTo>
                    <a:pt x="1105" y="273"/>
                  </a:lnTo>
                  <a:lnTo>
                    <a:pt x="1105" y="273"/>
                  </a:lnTo>
                  <a:lnTo>
                    <a:pt x="1094" y="273"/>
                  </a:lnTo>
                  <a:lnTo>
                    <a:pt x="1094" y="273"/>
                  </a:lnTo>
                  <a:lnTo>
                    <a:pt x="1046" y="273"/>
                  </a:lnTo>
                  <a:lnTo>
                    <a:pt x="1046" y="273"/>
                  </a:lnTo>
                  <a:lnTo>
                    <a:pt x="1046" y="297"/>
                  </a:lnTo>
                  <a:lnTo>
                    <a:pt x="1046" y="297"/>
                  </a:lnTo>
                  <a:lnTo>
                    <a:pt x="1023" y="297"/>
                  </a:lnTo>
                  <a:lnTo>
                    <a:pt x="1023" y="297"/>
                  </a:lnTo>
                  <a:lnTo>
                    <a:pt x="1023" y="344"/>
                  </a:lnTo>
                  <a:lnTo>
                    <a:pt x="1023" y="344"/>
                  </a:lnTo>
                  <a:lnTo>
                    <a:pt x="1011" y="344"/>
                  </a:lnTo>
                  <a:lnTo>
                    <a:pt x="1011" y="344"/>
                  </a:lnTo>
                  <a:lnTo>
                    <a:pt x="988" y="344"/>
                  </a:lnTo>
                  <a:lnTo>
                    <a:pt x="988" y="344"/>
                  </a:lnTo>
                  <a:lnTo>
                    <a:pt x="964" y="344"/>
                  </a:lnTo>
                  <a:lnTo>
                    <a:pt x="964" y="344"/>
                  </a:lnTo>
                  <a:lnTo>
                    <a:pt x="952" y="344"/>
                  </a:lnTo>
                  <a:lnTo>
                    <a:pt x="952" y="344"/>
                  </a:lnTo>
                  <a:lnTo>
                    <a:pt x="940" y="344"/>
                  </a:lnTo>
                  <a:lnTo>
                    <a:pt x="940" y="344"/>
                  </a:lnTo>
                  <a:lnTo>
                    <a:pt x="929" y="344"/>
                  </a:lnTo>
                  <a:lnTo>
                    <a:pt x="929" y="344"/>
                  </a:lnTo>
                  <a:lnTo>
                    <a:pt x="922" y="344"/>
                  </a:lnTo>
                  <a:lnTo>
                    <a:pt x="917" y="344"/>
                  </a:lnTo>
                  <a:lnTo>
                    <a:pt x="917" y="344"/>
                  </a:lnTo>
                  <a:lnTo>
                    <a:pt x="917" y="339"/>
                  </a:lnTo>
                  <a:lnTo>
                    <a:pt x="917" y="332"/>
                  </a:lnTo>
                  <a:lnTo>
                    <a:pt x="917" y="332"/>
                  </a:lnTo>
                  <a:lnTo>
                    <a:pt x="915" y="332"/>
                  </a:lnTo>
                  <a:lnTo>
                    <a:pt x="910" y="332"/>
                  </a:lnTo>
                  <a:lnTo>
                    <a:pt x="903" y="332"/>
                  </a:lnTo>
                  <a:lnTo>
                    <a:pt x="903" y="332"/>
                  </a:lnTo>
                  <a:lnTo>
                    <a:pt x="903" y="309"/>
                  </a:lnTo>
                  <a:lnTo>
                    <a:pt x="903" y="309"/>
                  </a:lnTo>
                  <a:lnTo>
                    <a:pt x="903" y="262"/>
                  </a:lnTo>
                  <a:lnTo>
                    <a:pt x="903" y="262"/>
                  </a:lnTo>
                  <a:lnTo>
                    <a:pt x="903" y="250"/>
                  </a:lnTo>
                  <a:lnTo>
                    <a:pt x="903" y="250"/>
                  </a:lnTo>
                  <a:lnTo>
                    <a:pt x="903" y="226"/>
                  </a:lnTo>
                  <a:lnTo>
                    <a:pt x="903" y="226"/>
                  </a:lnTo>
                  <a:lnTo>
                    <a:pt x="903" y="203"/>
                  </a:lnTo>
                  <a:lnTo>
                    <a:pt x="903" y="203"/>
                  </a:lnTo>
                  <a:lnTo>
                    <a:pt x="856" y="203"/>
                  </a:lnTo>
                  <a:lnTo>
                    <a:pt x="856" y="203"/>
                  </a:lnTo>
                  <a:lnTo>
                    <a:pt x="856" y="191"/>
                  </a:lnTo>
                  <a:lnTo>
                    <a:pt x="856" y="191"/>
                  </a:lnTo>
                  <a:lnTo>
                    <a:pt x="856" y="141"/>
                  </a:lnTo>
                  <a:lnTo>
                    <a:pt x="856" y="141"/>
                  </a:lnTo>
                  <a:lnTo>
                    <a:pt x="856" y="118"/>
                  </a:lnTo>
                  <a:lnTo>
                    <a:pt x="856" y="118"/>
                  </a:lnTo>
                  <a:lnTo>
                    <a:pt x="856" y="106"/>
                  </a:lnTo>
                  <a:lnTo>
                    <a:pt x="856" y="106"/>
                  </a:lnTo>
                  <a:lnTo>
                    <a:pt x="856" y="59"/>
                  </a:lnTo>
                  <a:lnTo>
                    <a:pt x="856" y="59"/>
                  </a:lnTo>
                  <a:lnTo>
                    <a:pt x="856" y="47"/>
                  </a:lnTo>
                  <a:lnTo>
                    <a:pt x="856" y="47"/>
                  </a:lnTo>
                  <a:lnTo>
                    <a:pt x="856" y="24"/>
                  </a:lnTo>
                  <a:lnTo>
                    <a:pt x="856" y="24"/>
                  </a:lnTo>
                  <a:lnTo>
                    <a:pt x="851" y="24"/>
                  </a:lnTo>
                  <a:lnTo>
                    <a:pt x="844" y="24"/>
                  </a:lnTo>
                  <a:lnTo>
                    <a:pt x="844" y="24"/>
                  </a:lnTo>
                  <a:lnTo>
                    <a:pt x="844" y="12"/>
                  </a:lnTo>
                  <a:lnTo>
                    <a:pt x="844" y="12"/>
                  </a:lnTo>
                  <a:lnTo>
                    <a:pt x="844" y="0"/>
                  </a:lnTo>
                  <a:lnTo>
                    <a:pt x="844" y="0"/>
                  </a:lnTo>
                  <a:lnTo>
                    <a:pt x="750" y="0"/>
                  </a:lnTo>
                  <a:lnTo>
                    <a:pt x="750" y="0"/>
                  </a:lnTo>
                  <a:lnTo>
                    <a:pt x="750" y="12"/>
                  </a:lnTo>
                  <a:lnTo>
                    <a:pt x="750" y="12"/>
                  </a:lnTo>
                  <a:lnTo>
                    <a:pt x="750" y="35"/>
                  </a:lnTo>
                  <a:lnTo>
                    <a:pt x="750" y="35"/>
                  </a:lnTo>
                  <a:lnTo>
                    <a:pt x="750" y="47"/>
                  </a:lnTo>
                  <a:lnTo>
                    <a:pt x="750" y="47"/>
                  </a:lnTo>
                  <a:lnTo>
                    <a:pt x="750" y="54"/>
                  </a:lnTo>
                  <a:lnTo>
                    <a:pt x="750" y="59"/>
                  </a:lnTo>
                  <a:lnTo>
                    <a:pt x="750" y="59"/>
                  </a:lnTo>
                  <a:lnTo>
                    <a:pt x="743" y="59"/>
                  </a:lnTo>
                  <a:lnTo>
                    <a:pt x="738" y="59"/>
                  </a:lnTo>
                  <a:lnTo>
                    <a:pt x="738" y="59"/>
                  </a:lnTo>
                  <a:lnTo>
                    <a:pt x="738" y="64"/>
                  </a:lnTo>
                  <a:lnTo>
                    <a:pt x="738" y="71"/>
                  </a:lnTo>
                  <a:lnTo>
                    <a:pt x="738" y="71"/>
                  </a:lnTo>
                  <a:lnTo>
                    <a:pt x="738" y="82"/>
                  </a:lnTo>
                  <a:lnTo>
                    <a:pt x="738" y="82"/>
                  </a:lnTo>
                  <a:lnTo>
                    <a:pt x="738" y="106"/>
                  </a:lnTo>
                  <a:lnTo>
                    <a:pt x="738" y="106"/>
                  </a:lnTo>
                  <a:lnTo>
                    <a:pt x="738" y="118"/>
                  </a:lnTo>
                  <a:lnTo>
                    <a:pt x="738" y="118"/>
                  </a:lnTo>
                  <a:lnTo>
                    <a:pt x="738" y="141"/>
                  </a:lnTo>
                  <a:lnTo>
                    <a:pt x="738" y="141"/>
                  </a:lnTo>
                  <a:lnTo>
                    <a:pt x="738" y="238"/>
                  </a:lnTo>
                  <a:lnTo>
                    <a:pt x="738" y="238"/>
                  </a:lnTo>
                  <a:lnTo>
                    <a:pt x="738" y="250"/>
                  </a:lnTo>
                  <a:lnTo>
                    <a:pt x="738" y="250"/>
                  </a:lnTo>
                  <a:lnTo>
                    <a:pt x="738" y="273"/>
                  </a:lnTo>
                  <a:lnTo>
                    <a:pt x="738" y="273"/>
                  </a:lnTo>
                  <a:lnTo>
                    <a:pt x="738" y="320"/>
                  </a:lnTo>
                  <a:lnTo>
                    <a:pt x="738" y="320"/>
                  </a:lnTo>
                  <a:lnTo>
                    <a:pt x="726" y="320"/>
                  </a:lnTo>
                  <a:lnTo>
                    <a:pt x="726" y="320"/>
                  </a:lnTo>
                  <a:lnTo>
                    <a:pt x="726" y="309"/>
                  </a:lnTo>
                  <a:lnTo>
                    <a:pt x="726" y="309"/>
                  </a:lnTo>
                  <a:lnTo>
                    <a:pt x="726" y="297"/>
                  </a:lnTo>
                  <a:lnTo>
                    <a:pt x="726" y="297"/>
                  </a:lnTo>
                  <a:lnTo>
                    <a:pt x="726" y="285"/>
                  </a:lnTo>
                  <a:lnTo>
                    <a:pt x="726" y="285"/>
                  </a:lnTo>
                  <a:lnTo>
                    <a:pt x="726" y="278"/>
                  </a:lnTo>
                  <a:lnTo>
                    <a:pt x="726" y="273"/>
                  </a:lnTo>
                  <a:lnTo>
                    <a:pt x="726" y="273"/>
                  </a:lnTo>
                  <a:lnTo>
                    <a:pt x="724" y="273"/>
                  </a:lnTo>
                  <a:lnTo>
                    <a:pt x="719" y="273"/>
                  </a:lnTo>
                  <a:lnTo>
                    <a:pt x="714" y="273"/>
                  </a:lnTo>
                  <a:lnTo>
                    <a:pt x="714" y="273"/>
                  </a:lnTo>
                  <a:lnTo>
                    <a:pt x="712" y="271"/>
                  </a:lnTo>
                  <a:lnTo>
                    <a:pt x="714" y="266"/>
                  </a:lnTo>
                  <a:lnTo>
                    <a:pt x="714" y="262"/>
                  </a:lnTo>
                  <a:lnTo>
                    <a:pt x="714" y="262"/>
                  </a:lnTo>
                  <a:lnTo>
                    <a:pt x="702" y="262"/>
                  </a:lnTo>
                  <a:lnTo>
                    <a:pt x="702" y="262"/>
                  </a:lnTo>
                  <a:lnTo>
                    <a:pt x="679" y="262"/>
                  </a:lnTo>
                  <a:lnTo>
                    <a:pt x="679" y="262"/>
                  </a:lnTo>
                  <a:lnTo>
                    <a:pt x="679" y="266"/>
                  </a:lnTo>
                  <a:lnTo>
                    <a:pt x="679" y="273"/>
                  </a:lnTo>
                  <a:lnTo>
                    <a:pt x="679" y="273"/>
                  </a:lnTo>
                  <a:lnTo>
                    <a:pt x="667" y="273"/>
                  </a:lnTo>
                  <a:lnTo>
                    <a:pt x="667" y="273"/>
                  </a:lnTo>
                  <a:lnTo>
                    <a:pt x="660" y="273"/>
                  </a:lnTo>
                  <a:lnTo>
                    <a:pt x="653" y="273"/>
                  </a:lnTo>
                  <a:lnTo>
                    <a:pt x="653" y="273"/>
                  </a:lnTo>
                  <a:lnTo>
                    <a:pt x="653" y="278"/>
                  </a:lnTo>
                  <a:lnTo>
                    <a:pt x="653" y="285"/>
                  </a:lnTo>
                  <a:lnTo>
                    <a:pt x="653" y="285"/>
                  </a:lnTo>
                  <a:lnTo>
                    <a:pt x="641" y="285"/>
                  </a:lnTo>
                  <a:lnTo>
                    <a:pt x="641" y="285"/>
                  </a:lnTo>
                  <a:lnTo>
                    <a:pt x="629" y="285"/>
                  </a:lnTo>
                  <a:lnTo>
                    <a:pt x="629" y="285"/>
                  </a:lnTo>
                  <a:lnTo>
                    <a:pt x="629" y="292"/>
                  </a:lnTo>
                  <a:lnTo>
                    <a:pt x="632" y="295"/>
                  </a:lnTo>
                  <a:lnTo>
                    <a:pt x="629" y="297"/>
                  </a:lnTo>
                  <a:lnTo>
                    <a:pt x="629" y="297"/>
                  </a:lnTo>
                  <a:lnTo>
                    <a:pt x="625" y="297"/>
                  </a:lnTo>
                  <a:lnTo>
                    <a:pt x="618" y="297"/>
                  </a:lnTo>
                  <a:lnTo>
                    <a:pt x="618" y="297"/>
                  </a:lnTo>
                  <a:lnTo>
                    <a:pt x="613" y="297"/>
                  </a:lnTo>
                  <a:lnTo>
                    <a:pt x="606" y="297"/>
                  </a:lnTo>
                  <a:lnTo>
                    <a:pt x="606" y="297"/>
                  </a:lnTo>
                  <a:lnTo>
                    <a:pt x="594" y="297"/>
                  </a:lnTo>
                  <a:lnTo>
                    <a:pt x="594" y="297"/>
                  </a:lnTo>
                  <a:lnTo>
                    <a:pt x="582" y="297"/>
                  </a:lnTo>
                  <a:lnTo>
                    <a:pt x="582" y="297"/>
                  </a:lnTo>
                  <a:lnTo>
                    <a:pt x="582" y="302"/>
                  </a:lnTo>
                  <a:lnTo>
                    <a:pt x="582" y="309"/>
                  </a:lnTo>
                  <a:lnTo>
                    <a:pt x="582" y="309"/>
                  </a:lnTo>
                  <a:lnTo>
                    <a:pt x="578" y="309"/>
                  </a:lnTo>
                  <a:lnTo>
                    <a:pt x="571" y="309"/>
                  </a:lnTo>
                  <a:lnTo>
                    <a:pt x="571" y="309"/>
                  </a:lnTo>
                  <a:lnTo>
                    <a:pt x="571" y="316"/>
                  </a:lnTo>
                  <a:lnTo>
                    <a:pt x="571" y="320"/>
                  </a:lnTo>
                  <a:lnTo>
                    <a:pt x="571" y="320"/>
                  </a:lnTo>
                  <a:lnTo>
                    <a:pt x="566" y="320"/>
                  </a:lnTo>
                  <a:lnTo>
                    <a:pt x="559" y="320"/>
                  </a:lnTo>
                  <a:lnTo>
                    <a:pt x="559" y="320"/>
                  </a:lnTo>
                  <a:lnTo>
                    <a:pt x="559" y="328"/>
                  </a:lnTo>
                  <a:lnTo>
                    <a:pt x="559" y="332"/>
                  </a:lnTo>
                  <a:lnTo>
                    <a:pt x="559" y="332"/>
                  </a:lnTo>
                  <a:lnTo>
                    <a:pt x="559" y="356"/>
                  </a:lnTo>
                  <a:lnTo>
                    <a:pt x="559" y="356"/>
                  </a:lnTo>
                  <a:lnTo>
                    <a:pt x="554" y="356"/>
                  </a:lnTo>
                  <a:lnTo>
                    <a:pt x="547" y="356"/>
                  </a:lnTo>
                  <a:lnTo>
                    <a:pt x="547" y="356"/>
                  </a:lnTo>
                  <a:lnTo>
                    <a:pt x="542" y="356"/>
                  </a:lnTo>
                  <a:lnTo>
                    <a:pt x="535" y="356"/>
                  </a:lnTo>
                  <a:lnTo>
                    <a:pt x="535" y="356"/>
                  </a:lnTo>
                  <a:lnTo>
                    <a:pt x="528" y="356"/>
                  </a:lnTo>
                  <a:lnTo>
                    <a:pt x="523" y="356"/>
                  </a:lnTo>
                  <a:lnTo>
                    <a:pt x="523" y="356"/>
                  </a:lnTo>
                  <a:lnTo>
                    <a:pt x="523" y="351"/>
                  </a:lnTo>
                  <a:lnTo>
                    <a:pt x="523" y="344"/>
                  </a:lnTo>
                  <a:lnTo>
                    <a:pt x="523" y="344"/>
                  </a:lnTo>
                  <a:lnTo>
                    <a:pt x="512" y="344"/>
                  </a:lnTo>
                  <a:lnTo>
                    <a:pt x="512" y="344"/>
                  </a:lnTo>
                  <a:lnTo>
                    <a:pt x="500" y="344"/>
                  </a:lnTo>
                  <a:lnTo>
                    <a:pt x="500" y="344"/>
                  </a:lnTo>
                  <a:lnTo>
                    <a:pt x="476" y="344"/>
                  </a:lnTo>
                  <a:lnTo>
                    <a:pt x="476" y="344"/>
                  </a:lnTo>
                  <a:lnTo>
                    <a:pt x="453" y="344"/>
                  </a:lnTo>
                  <a:lnTo>
                    <a:pt x="453" y="344"/>
                  </a:lnTo>
                  <a:lnTo>
                    <a:pt x="453" y="339"/>
                  </a:lnTo>
                  <a:lnTo>
                    <a:pt x="453" y="335"/>
                  </a:lnTo>
                  <a:lnTo>
                    <a:pt x="453" y="332"/>
                  </a:lnTo>
                  <a:lnTo>
                    <a:pt x="453" y="332"/>
                  </a:lnTo>
                  <a:lnTo>
                    <a:pt x="446" y="332"/>
                  </a:lnTo>
                  <a:lnTo>
                    <a:pt x="441" y="332"/>
                  </a:lnTo>
                  <a:lnTo>
                    <a:pt x="441" y="332"/>
                  </a:lnTo>
                  <a:lnTo>
                    <a:pt x="429" y="332"/>
                  </a:lnTo>
                  <a:lnTo>
                    <a:pt x="429" y="332"/>
                  </a:lnTo>
                  <a:lnTo>
                    <a:pt x="429" y="339"/>
                  </a:lnTo>
                  <a:lnTo>
                    <a:pt x="429" y="342"/>
                  </a:lnTo>
                  <a:lnTo>
                    <a:pt x="429" y="344"/>
                  </a:lnTo>
                  <a:lnTo>
                    <a:pt x="429" y="344"/>
                  </a:lnTo>
                  <a:lnTo>
                    <a:pt x="422" y="344"/>
                  </a:lnTo>
                  <a:lnTo>
                    <a:pt x="417" y="344"/>
                  </a:lnTo>
                  <a:lnTo>
                    <a:pt x="417" y="344"/>
                  </a:lnTo>
                  <a:lnTo>
                    <a:pt x="403" y="344"/>
                  </a:lnTo>
                  <a:lnTo>
                    <a:pt x="403" y="344"/>
                  </a:lnTo>
                  <a:lnTo>
                    <a:pt x="399" y="344"/>
                  </a:lnTo>
                  <a:lnTo>
                    <a:pt x="391" y="344"/>
                  </a:lnTo>
                  <a:lnTo>
                    <a:pt x="391" y="344"/>
                  </a:lnTo>
                  <a:lnTo>
                    <a:pt x="387" y="344"/>
                  </a:lnTo>
                  <a:lnTo>
                    <a:pt x="380" y="344"/>
                  </a:lnTo>
                  <a:lnTo>
                    <a:pt x="380" y="344"/>
                  </a:lnTo>
                  <a:lnTo>
                    <a:pt x="380" y="346"/>
                  </a:lnTo>
                  <a:lnTo>
                    <a:pt x="380" y="351"/>
                  </a:lnTo>
                  <a:lnTo>
                    <a:pt x="380" y="356"/>
                  </a:lnTo>
                  <a:lnTo>
                    <a:pt x="380" y="356"/>
                  </a:lnTo>
                  <a:lnTo>
                    <a:pt x="356" y="356"/>
                  </a:lnTo>
                  <a:lnTo>
                    <a:pt x="356" y="356"/>
                  </a:lnTo>
                  <a:lnTo>
                    <a:pt x="344" y="356"/>
                  </a:lnTo>
                  <a:lnTo>
                    <a:pt x="344" y="356"/>
                  </a:lnTo>
                  <a:lnTo>
                    <a:pt x="321" y="356"/>
                  </a:lnTo>
                  <a:lnTo>
                    <a:pt x="321" y="356"/>
                  </a:lnTo>
                  <a:lnTo>
                    <a:pt x="309" y="356"/>
                  </a:lnTo>
                  <a:lnTo>
                    <a:pt x="309" y="356"/>
                  </a:lnTo>
                  <a:lnTo>
                    <a:pt x="297" y="356"/>
                  </a:lnTo>
                  <a:lnTo>
                    <a:pt x="297" y="356"/>
                  </a:lnTo>
                  <a:lnTo>
                    <a:pt x="285" y="356"/>
                  </a:lnTo>
                  <a:lnTo>
                    <a:pt x="285" y="356"/>
                  </a:lnTo>
                  <a:lnTo>
                    <a:pt x="274" y="356"/>
                  </a:lnTo>
                  <a:lnTo>
                    <a:pt x="274" y="356"/>
                  </a:lnTo>
                  <a:lnTo>
                    <a:pt x="262" y="356"/>
                  </a:lnTo>
                  <a:lnTo>
                    <a:pt x="262" y="356"/>
                  </a:lnTo>
                  <a:lnTo>
                    <a:pt x="250" y="356"/>
                  </a:lnTo>
                  <a:lnTo>
                    <a:pt x="250" y="356"/>
                  </a:lnTo>
                  <a:lnTo>
                    <a:pt x="243" y="356"/>
                  </a:lnTo>
                  <a:lnTo>
                    <a:pt x="238" y="356"/>
                  </a:lnTo>
                  <a:lnTo>
                    <a:pt x="238" y="356"/>
                  </a:lnTo>
                  <a:lnTo>
                    <a:pt x="238" y="351"/>
                  </a:lnTo>
                  <a:lnTo>
                    <a:pt x="238" y="344"/>
                  </a:lnTo>
                  <a:lnTo>
                    <a:pt x="238" y="344"/>
                  </a:lnTo>
                  <a:lnTo>
                    <a:pt x="231" y="344"/>
                  </a:lnTo>
                  <a:lnTo>
                    <a:pt x="227" y="344"/>
                  </a:lnTo>
                  <a:lnTo>
                    <a:pt x="227" y="344"/>
                  </a:lnTo>
                  <a:lnTo>
                    <a:pt x="227" y="356"/>
                  </a:lnTo>
                  <a:lnTo>
                    <a:pt x="227" y="356"/>
                  </a:lnTo>
                  <a:lnTo>
                    <a:pt x="215" y="356"/>
                  </a:lnTo>
                  <a:lnTo>
                    <a:pt x="215" y="356"/>
                  </a:lnTo>
                  <a:lnTo>
                    <a:pt x="203" y="356"/>
                  </a:lnTo>
                  <a:lnTo>
                    <a:pt x="203" y="356"/>
                  </a:lnTo>
                  <a:lnTo>
                    <a:pt x="191" y="356"/>
                  </a:lnTo>
                  <a:lnTo>
                    <a:pt x="191" y="356"/>
                  </a:lnTo>
                  <a:lnTo>
                    <a:pt x="179" y="356"/>
                  </a:lnTo>
                  <a:lnTo>
                    <a:pt x="179" y="356"/>
                  </a:lnTo>
                  <a:lnTo>
                    <a:pt x="165" y="356"/>
                  </a:lnTo>
                  <a:lnTo>
                    <a:pt x="165" y="356"/>
                  </a:lnTo>
                  <a:lnTo>
                    <a:pt x="153" y="356"/>
                  </a:lnTo>
                  <a:lnTo>
                    <a:pt x="153" y="356"/>
                  </a:lnTo>
                  <a:lnTo>
                    <a:pt x="130" y="356"/>
                  </a:lnTo>
                  <a:lnTo>
                    <a:pt x="130" y="356"/>
                  </a:lnTo>
                  <a:lnTo>
                    <a:pt x="118" y="356"/>
                  </a:lnTo>
                  <a:lnTo>
                    <a:pt x="118" y="356"/>
                  </a:lnTo>
                  <a:lnTo>
                    <a:pt x="95" y="356"/>
                  </a:lnTo>
                  <a:lnTo>
                    <a:pt x="95" y="356"/>
                  </a:lnTo>
                  <a:lnTo>
                    <a:pt x="0" y="356"/>
                  </a:lnTo>
                  <a:lnTo>
                    <a:pt x="0" y="356"/>
                  </a:lnTo>
                  <a:lnTo>
                    <a:pt x="0" y="379"/>
                  </a:lnTo>
                  <a:lnTo>
                    <a:pt x="0" y="379"/>
                  </a:lnTo>
                  <a:lnTo>
                    <a:pt x="0" y="391"/>
                  </a:lnTo>
                  <a:lnTo>
                    <a:pt x="0" y="391"/>
                  </a:lnTo>
                  <a:lnTo>
                    <a:pt x="0" y="415"/>
                  </a:lnTo>
                  <a:lnTo>
                    <a:pt x="0" y="415"/>
                  </a:lnTo>
                  <a:lnTo>
                    <a:pt x="0" y="429"/>
                  </a:lnTo>
                  <a:lnTo>
                    <a:pt x="0" y="429"/>
                  </a:lnTo>
                  <a:lnTo>
                    <a:pt x="0" y="452"/>
                  </a:lnTo>
                  <a:lnTo>
                    <a:pt x="0" y="452"/>
                  </a:lnTo>
                  <a:lnTo>
                    <a:pt x="0" y="476"/>
                  </a:lnTo>
                  <a:lnTo>
                    <a:pt x="0" y="476"/>
                  </a:lnTo>
                  <a:lnTo>
                    <a:pt x="12" y="476"/>
                  </a:lnTo>
                  <a:lnTo>
                    <a:pt x="12" y="476"/>
                  </a:lnTo>
                  <a:lnTo>
                    <a:pt x="36" y="476"/>
                  </a:lnTo>
                  <a:lnTo>
                    <a:pt x="36" y="476"/>
                  </a:lnTo>
                  <a:lnTo>
                    <a:pt x="83" y="476"/>
                  </a:lnTo>
                  <a:lnTo>
                    <a:pt x="83" y="476"/>
                  </a:lnTo>
                  <a:lnTo>
                    <a:pt x="106" y="476"/>
                  </a:lnTo>
                  <a:lnTo>
                    <a:pt x="106" y="476"/>
                  </a:lnTo>
                  <a:lnTo>
                    <a:pt x="118" y="476"/>
                  </a:lnTo>
                  <a:lnTo>
                    <a:pt x="118" y="476"/>
                  </a:lnTo>
                  <a:lnTo>
                    <a:pt x="142" y="476"/>
                  </a:lnTo>
                  <a:lnTo>
                    <a:pt x="142" y="476"/>
                  </a:lnTo>
                  <a:lnTo>
                    <a:pt x="165" y="476"/>
                  </a:lnTo>
                  <a:lnTo>
                    <a:pt x="165" y="476"/>
                  </a:lnTo>
                  <a:lnTo>
                    <a:pt x="179" y="476"/>
                  </a:lnTo>
                  <a:lnTo>
                    <a:pt x="179" y="476"/>
                  </a:lnTo>
                  <a:lnTo>
                    <a:pt x="203" y="476"/>
                  </a:lnTo>
                  <a:lnTo>
                    <a:pt x="203" y="476"/>
                  </a:lnTo>
                  <a:lnTo>
                    <a:pt x="215" y="476"/>
                  </a:lnTo>
                  <a:lnTo>
                    <a:pt x="215" y="476"/>
                  </a:lnTo>
                  <a:lnTo>
                    <a:pt x="238" y="476"/>
                  </a:lnTo>
                  <a:lnTo>
                    <a:pt x="238" y="476"/>
                  </a:lnTo>
                  <a:lnTo>
                    <a:pt x="250" y="476"/>
                  </a:lnTo>
                  <a:lnTo>
                    <a:pt x="250" y="476"/>
                  </a:lnTo>
                  <a:lnTo>
                    <a:pt x="274" y="476"/>
                  </a:lnTo>
                  <a:lnTo>
                    <a:pt x="274" y="476"/>
                  </a:lnTo>
                  <a:lnTo>
                    <a:pt x="285" y="476"/>
                  </a:lnTo>
                  <a:lnTo>
                    <a:pt x="285" y="476"/>
                  </a:lnTo>
                  <a:lnTo>
                    <a:pt x="309" y="476"/>
                  </a:lnTo>
                  <a:lnTo>
                    <a:pt x="309" y="476"/>
                  </a:lnTo>
                  <a:lnTo>
                    <a:pt x="321" y="476"/>
                  </a:lnTo>
                  <a:lnTo>
                    <a:pt x="321" y="476"/>
                  </a:lnTo>
                  <a:lnTo>
                    <a:pt x="344" y="476"/>
                  </a:lnTo>
                  <a:lnTo>
                    <a:pt x="344" y="476"/>
                  </a:lnTo>
                  <a:lnTo>
                    <a:pt x="356" y="476"/>
                  </a:lnTo>
                  <a:lnTo>
                    <a:pt x="356" y="476"/>
                  </a:lnTo>
                  <a:lnTo>
                    <a:pt x="380" y="476"/>
                  </a:lnTo>
                  <a:lnTo>
                    <a:pt x="380" y="476"/>
                  </a:lnTo>
                  <a:lnTo>
                    <a:pt x="391" y="476"/>
                  </a:lnTo>
                  <a:lnTo>
                    <a:pt x="391" y="476"/>
                  </a:lnTo>
                  <a:lnTo>
                    <a:pt x="441" y="476"/>
                  </a:lnTo>
                  <a:lnTo>
                    <a:pt x="441" y="476"/>
                  </a:lnTo>
                  <a:lnTo>
                    <a:pt x="453" y="476"/>
                  </a:lnTo>
                  <a:lnTo>
                    <a:pt x="453" y="476"/>
                  </a:lnTo>
                  <a:lnTo>
                    <a:pt x="476" y="476"/>
                  </a:lnTo>
                  <a:lnTo>
                    <a:pt x="476" y="476"/>
                  </a:lnTo>
                  <a:lnTo>
                    <a:pt x="488" y="476"/>
                  </a:lnTo>
                  <a:lnTo>
                    <a:pt x="488" y="476"/>
                  </a:lnTo>
                  <a:lnTo>
                    <a:pt x="512" y="476"/>
                  </a:lnTo>
                  <a:lnTo>
                    <a:pt x="512" y="476"/>
                  </a:lnTo>
                  <a:lnTo>
                    <a:pt x="523" y="476"/>
                  </a:lnTo>
                  <a:lnTo>
                    <a:pt x="523" y="476"/>
                  </a:lnTo>
                  <a:lnTo>
                    <a:pt x="547" y="476"/>
                  </a:lnTo>
                  <a:lnTo>
                    <a:pt x="547" y="476"/>
                  </a:lnTo>
                  <a:lnTo>
                    <a:pt x="559" y="476"/>
                  </a:lnTo>
                  <a:lnTo>
                    <a:pt x="559" y="476"/>
                  </a:lnTo>
                  <a:lnTo>
                    <a:pt x="582" y="476"/>
                  </a:lnTo>
                  <a:lnTo>
                    <a:pt x="582" y="476"/>
                  </a:lnTo>
                  <a:lnTo>
                    <a:pt x="594" y="476"/>
                  </a:lnTo>
                  <a:lnTo>
                    <a:pt x="594" y="476"/>
                  </a:lnTo>
                  <a:lnTo>
                    <a:pt x="618" y="476"/>
                  </a:lnTo>
                  <a:lnTo>
                    <a:pt x="618" y="476"/>
                  </a:lnTo>
                  <a:lnTo>
                    <a:pt x="629" y="476"/>
                  </a:lnTo>
                  <a:lnTo>
                    <a:pt x="629" y="476"/>
                  </a:lnTo>
                  <a:lnTo>
                    <a:pt x="653" y="476"/>
                  </a:lnTo>
                  <a:lnTo>
                    <a:pt x="653" y="476"/>
                  </a:lnTo>
                  <a:lnTo>
                    <a:pt x="667" y="476"/>
                  </a:lnTo>
                  <a:lnTo>
                    <a:pt x="667" y="476"/>
                  </a:lnTo>
                  <a:lnTo>
                    <a:pt x="714" y="476"/>
                  </a:lnTo>
                  <a:lnTo>
                    <a:pt x="714" y="476"/>
                  </a:lnTo>
                  <a:lnTo>
                    <a:pt x="726" y="476"/>
                  </a:lnTo>
                  <a:lnTo>
                    <a:pt x="726" y="476"/>
                  </a:lnTo>
                  <a:lnTo>
                    <a:pt x="750" y="476"/>
                  </a:lnTo>
                  <a:lnTo>
                    <a:pt x="750" y="476"/>
                  </a:lnTo>
                  <a:lnTo>
                    <a:pt x="761" y="476"/>
                  </a:lnTo>
                  <a:lnTo>
                    <a:pt x="761" y="476"/>
                  </a:lnTo>
                  <a:lnTo>
                    <a:pt x="785" y="476"/>
                  </a:lnTo>
                  <a:lnTo>
                    <a:pt x="785" y="476"/>
                  </a:lnTo>
                  <a:lnTo>
                    <a:pt x="797" y="476"/>
                  </a:lnTo>
                  <a:lnTo>
                    <a:pt x="797" y="476"/>
                  </a:lnTo>
                  <a:lnTo>
                    <a:pt x="820" y="476"/>
                  </a:lnTo>
                  <a:lnTo>
                    <a:pt x="820" y="476"/>
                  </a:lnTo>
                  <a:lnTo>
                    <a:pt x="832" y="476"/>
                  </a:lnTo>
                  <a:lnTo>
                    <a:pt x="832" y="476"/>
                  </a:lnTo>
                  <a:lnTo>
                    <a:pt x="856" y="476"/>
                  </a:lnTo>
                  <a:lnTo>
                    <a:pt x="856" y="476"/>
                  </a:lnTo>
                  <a:lnTo>
                    <a:pt x="867" y="476"/>
                  </a:lnTo>
                  <a:lnTo>
                    <a:pt x="867" y="476"/>
                  </a:lnTo>
                  <a:lnTo>
                    <a:pt x="891" y="476"/>
                  </a:lnTo>
                  <a:lnTo>
                    <a:pt x="891" y="476"/>
                  </a:lnTo>
                  <a:lnTo>
                    <a:pt x="903" y="476"/>
                  </a:lnTo>
                  <a:lnTo>
                    <a:pt x="903" y="476"/>
                  </a:lnTo>
                  <a:lnTo>
                    <a:pt x="929" y="476"/>
                  </a:lnTo>
                  <a:lnTo>
                    <a:pt x="929" y="476"/>
                  </a:lnTo>
                  <a:lnTo>
                    <a:pt x="940" y="476"/>
                  </a:lnTo>
                  <a:lnTo>
                    <a:pt x="940" y="476"/>
                  </a:lnTo>
                  <a:lnTo>
                    <a:pt x="988" y="476"/>
                  </a:lnTo>
                  <a:lnTo>
                    <a:pt x="988" y="476"/>
                  </a:lnTo>
                  <a:lnTo>
                    <a:pt x="999" y="476"/>
                  </a:lnTo>
                  <a:lnTo>
                    <a:pt x="999" y="476"/>
                  </a:lnTo>
                  <a:lnTo>
                    <a:pt x="1023" y="476"/>
                  </a:lnTo>
                  <a:lnTo>
                    <a:pt x="1023" y="476"/>
                  </a:lnTo>
                  <a:lnTo>
                    <a:pt x="1035" y="476"/>
                  </a:lnTo>
                  <a:lnTo>
                    <a:pt x="1035" y="476"/>
                  </a:lnTo>
                  <a:lnTo>
                    <a:pt x="1058" y="476"/>
                  </a:lnTo>
                  <a:lnTo>
                    <a:pt x="1058" y="476"/>
                  </a:lnTo>
                  <a:lnTo>
                    <a:pt x="1070" y="476"/>
                  </a:lnTo>
                  <a:lnTo>
                    <a:pt x="1070" y="476"/>
                  </a:lnTo>
                  <a:lnTo>
                    <a:pt x="1094" y="476"/>
                  </a:lnTo>
                  <a:lnTo>
                    <a:pt x="1094" y="476"/>
                  </a:lnTo>
                  <a:lnTo>
                    <a:pt x="1105" y="476"/>
                  </a:lnTo>
                  <a:lnTo>
                    <a:pt x="1105" y="476"/>
                  </a:lnTo>
                  <a:lnTo>
                    <a:pt x="1129" y="476"/>
                  </a:lnTo>
                  <a:lnTo>
                    <a:pt x="1129" y="476"/>
                  </a:lnTo>
                  <a:lnTo>
                    <a:pt x="1141" y="476"/>
                  </a:lnTo>
                  <a:lnTo>
                    <a:pt x="1141" y="476"/>
                  </a:lnTo>
                  <a:lnTo>
                    <a:pt x="1167" y="476"/>
                  </a:lnTo>
                  <a:lnTo>
                    <a:pt x="1167" y="476"/>
                  </a:lnTo>
                  <a:lnTo>
                    <a:pt x="1178" y="476"/>
                  </a:lnTo>
                  <a:lnTo>
                    <a:pt x="1178" y="476"/>
                  </a:lnTo>
                  <a:lnTo>
                    <a:pt x="1202" y="476"/>
                  </a:lnTo>
                  <a:lnTo>
                    <a:pt x="1202" y="476"/>
                  </a:lnTo>
                  <a:lnTo>
                    <a:pt x="1214" y="476"/>
                  </a:lnTo>
                  <a:lnTo>
                    <a:pt x="1214" y="476"/>
                  </a:lnTo>
                  <a:lnTo>
                    <a:pt x="1261" y="476"/>
                  </a:lnTo>
                  <a:lnTo>
                    <a:pt x="1261" y="476"/>
                  </a:lnTo>
                  <a:lnTo>
                    <a:pt x="1273" y="476"/>
                  </a:lnTo>
                  <a:lnTo>
                    <a:pt x="1273" y="476"/>
                  </a:lnTo>
                  <a:lnTo>
                    <a:pt x="1296" y="476"/>
                  </a:lnTo>
                  <a:lnTo>
                    <a:pt x="1296" y="476"/>
                  </a:lnTo>
                  <a:lnTo>
                    <a:pt x="1308" y="476"/>
                  </a:lnTo>
                  <a:lnTo>
                    <a:pt x="1308" y="476"/>
                  </a:lnTo>
                  <a:lnTo>
                    <a:pt x="1332" y="476"/>
                  </a:lnTo>
                  <a:lnTo>
                    <a:pt x="1332" y="476"/>
                  </a:lnTo>
                  <a:lnTo>
                    <a:pt x="1343" y="476"/>
                  </a:lnTo>
                  <a:lnTo>
                    <a:pt x="1343" y="476"/>
                  </a:lnTo>
                  <a:lnTo>
                    <a:pt x="1367" y="476"/>
                  </a:lnTo>
                  <a:lnTo>
                    <a:pt x="1367" y="476"/>
                  </a:lnTo>
                  <a:lnTo>
                    <a:pt x="1379" y="476"/>
                  </a:lnTo>
                  <a:lnTo>
                    <a:pt x="1379" y="476"/>
                  </a:lnTo>
                  <a:lnTo>
                    <a:pt x="1405" y="476"/>
                  </a:lnTo>
                  <a:lnTo>
                    <a:pt x="1405" y="476"/>
                  </a:lnTo>
                  <a:lnTo>
                    <a:pt x="1416" y="476"/>
                  </a:lnTo>
                  <a:lnTo>
                    <a:pt x="1416" y="476"/>
                  </a:lnTo>
                  <a:lnTo>
                    <a:pt x="1440" y="476"/>
                  </a:lnTo>
                  <a:lnTo>
                    <a:pt x="1440" y="476"/>
                  </a:lnTo>
                  <a:lnTo>
                    <a:pt x="1452" y="476"/>
                  </a:lnTo>
                  <a:lnTo>
                    <a:pt x="1452" y="476"/>
                  </a:lnTo>
                  <a:lnTo>
                    <a:pt x="1475" y="476"/>
                  </a:lnTo>
                  <a:lnTo>
                    <a:pt x="1475" y="476"/>
                  </a:lnTo>
                  <a:lnTo>
                    <a:pt x="1487" y="476"/>
                  </a:lnTo>
                  <a:lnTo>
                    <a:pt x="1487" y="476"/>
                  </a:lnTo>
                  <a:lnTo>
                    <a:pt x="1534" y="476"/>
                  </a:lnTo>
                  <a:lnTo>
                    <a:pt x="1534" y="476"/>
                  </a:lnTo>
                  <a:lnTo>
                    <a:pt x="1546" y="476"/>
                  </a:lnTo>
                  <a:lnTo>
                    <a:pt x="1546" y="476"/>
                  </a:lnTo>
                  <a:lnTo>
                    <a:pt x="1570" y="476"/>
                  </a:lnTo>
                  <a:lnTo>
                    <a:pt x="1570" y="476"/>
                  </a:lnTo>
                  <a:lnTo>
                    <a:pt x="1581" y="476"/>
                  </a:lnTo>
                  <a:lnTo>
                    <a:pt x="1581" y="476"/>
                  </a:lnTo>
                  <a:lnTo>
                    <a:pt x="1605" y="476"/>
                  </a:lnTo>
                  <a:lnTo>
                    <a:pt x="1605" y="476"/>
                  </a:lnTo>
                  <a:lnTo>
                    <a:pt x="1617" y="476"/>
                  </a:lnTo>
                  <a:lnTo>
                    <a:pt x="1617" y="476"/>
                  </a:lnTo>
                  <a:lnTo>
                    <a:pt x="1643" y="476"/>
                  </a:lnTo>
                  <a:lnTo>
                    <a:pt x="1643" y="476"/>
                  </a:lnTo>
                  <a:lnTo>
                    <a:pt x="1654" y="476"/>
                  </a:lnTo>
                  <a:lnTo>
                    <a:pt x="1654" y="476"/>
                  </a:lnTo>
                  <a:lnTo>
                    <a:pt x="1678" y="476"/>
                  </a:lnTo>
                  <a:lnTo>
                    <a:pt x="1678" y="476"/>
                  </a:lnTo>
                  <a:lnTo>
                    <a:pt x="1690" y="476"/>
                  </a:lnTo>
                  <a:lnTo>
                    <a:pt x="1690" y="476"/>
                  </a:lnTo>
                  <a:lnTo>
                    <a:pt x="1713" y="476"/>
                  </a:lnTo>
                  <a:lnTo>
                    <a:pt x="1713" y="476"/>
                  </a:lnTo>
                  <a:lnTo>
                    <a:pt x="1725" y="476"/>
                  </a:lnTo>
                  <a:lnTo>
                    <a:pt x="1725" y="476"/>
                  </a:lnTo>
                  <a:lnTo>
                    <a:pt x="1749" y="476"/>
                  </a:lnTo>
                  <a:lnTo>
                    <a:pt x="1749" y="476"/>
                  </a:lnTo>
                  <a:lnTo>
                    <a:pt x="1760" y="476"/>
                  </a:lnTo>
                  <a:lnTo>
                    <a:pt x="1760" y="476"/>
                  </a:lnTo>
                  <a:lnTo>
                    <a:pt x="1808" y="476"/>
                  </a:lnTo>
                  <a:lnTo>
                    <a:pt x="1808" y="476"/>
                  </a:lnTo>
                  <a:lnTo>
                    <a:pt x="1819" y="476"/>
                  </a:lnTo>
                  <a:lnTo>
                    <a:pt x="1819" y="476"/>
                  </a:lnTo>
                  <a:lnTo>
                    <a:pt x="1843" y="476"/>
                  </a:lnTo>
                  <a:lnTo>
                    <a:pt x="1843" y="476"/>
                  </a:lnTo>
                  <a:lnTo>
                    <a:pt x="1855" y="476"/>
                  </a:lnTo>
                  <a:lnTo>
                    <a:pt x="1855" y="476"/>
                  </a:lnTo>
                  <a:lnTo>
                    <a:pt x="1878" y="476"/>
                  </a:lnTo>
                  <a:lnTo>
                    <a:pt x="1878" y="476"/>
                  </a:lnTo>
                  <a:lnTo>
                    <a:pt x="1892" y="476"/>
                  </a:lnTo>
                  <a:lnTo>
                    <a:pt x="1892" y="476"/>
                  </a:lnTo>
                  <a:lnTo>
                    <a:pt x="1916" y="476"/>
                  </a:lnTo>
                  <a:lnTo>
                    <a:pt x="1916" y="476"/>
                  </a:lnTo>
                  <a:lnTo>
                    <a:pt x="1928" y="476"/>
                  </a:lnTo>
                  <a:lnTo>
                    <a:pt x="1928" y="476"/>
                  </a:lnTo>
                  <a:lnTo>
                    <a:pt x="1951" y="476"/>
                  </a:lnTo>
                  <a:lnTo>
                    <a:pt x="1951" y="476"/>
                  </a:lnTo>
                  <a:lnTo>
                    <a:pt x="1963" y="476"/>
                  </a:lnTo>
                  <a:lnTo>
                    <a:pt x="1963" y="476"/>
                  </a:lnTo>
                  <a:lnTo>
                    <a:pt x="1987" y="476"/>
                  </a:lnTo>
                  <a:lnTo>
                    <a:pt x="1987" y="476"/>
                  </a:lnTo>
                  <a:lnTo>
                    <a:pt x="1998" y="476"/>
                  </a:lnTo>
                  <a:lnTo>
                    <a:pt x="1998" y="476"/>
                  </a:lnTo>
                  <a:lnTo>
                    <a:pt x="2022" y="476"/>
                  </a:lnTo>
                  <a:lnTo>
                    <a:pt x="2022" y="476"/>
                  </a:lnTo>
                  <a:lnTo>
                    <a:pt x="2034" y="476"/>
                  </a:lnTo>
                  <a:lnTo>
                    <a:pt x="2034" y="476"/>
                  </a:lnTo>
                  <a:lnTo>
                    <a:pt x="2081" y="476"/>
                  </a:lnTo>
                  <a:lnTo>
                    <a:pt x="2081" y="476"/>
                  </a:lnTo>
                  <a:lnTo>
                    <a:pt x="2093" y="476"/>
                  </a:lnTo>
                  <a:lnTo>
                    <a:pt x="2093" y="476"/>
                  </a:lnTo>
                  <a:lnTo>
                    <a:pt x="2116" y="476"/>
                  </a:lnTo>
                  <a:lnTo>
                    <a:pt x="2116" y="476"/>
                  </a:lnTo>
                  <a:lnTo>
                    <a:pt x="2130" y="476"/>
                  </a:lnTo>
                  <a:lnTo>
                    <a:pt x="2130" y="476"/>
                  </a:lnTo>
                  <a:lnTo>
                    <a:pt x="2154" y="476"/>
                  </a:lnTo>
                  <a:lnTo>
                    <a:pt x="2154" y="476"/>
                  </a:lnTo>
                  <a:lnTo>
                    <a:pt x="2166" y="476"/>
                  </a:lnTo>
                  <a:lnTo>
                    <a:pt x="2166" y="476"/>
                  </a:lnTo>
                  <a:lnTo>
                    <a:pt x="2189" y="476"/>
                  </a:lnTo>
                  <a:lnTo>
                    <a:pt x="2189" y="476"/>
                  </a:lnTo>
                  <a:lnTo>
                    <a:pt x="2201" y="476"/>
                  </a:lnTo>
                  <a:lnTo>
                    <a:pt x="2201" y="476"/>
                  </a:lnTo>
                  <a:lnTo>
                    <a:pt x="2225" y="476"/>
                  </a:lnTo>
                  <a:lnTo>
                    <a:pt x="2225" y="476"/>
                  </a:lnTo>
                  <a:lnTo>
                    <a:pt x="2236" y="476"/>
                  </a:lnTo>
                  <a:lnTo>
                    <a:pt x="2236" y="476"/>
                  </a:lnTo>
                  <a:lnTo>
                    <a:pt x="2260" y="476"/>
                  </a:lnTo>
                  <a:lnTo>
                    <a:pt x="2260" y="476"/>
                  </a:lnTo>
                  <a:lnTo>
                    <a:pt x="2272" y="476"/>
                  </a:lnTo>
                  <a:lnTo>
                    <a:pt x="2272" y="476"/>
                  </a:lnTo>
                  <a:lnTo>
                    <a:pt x="2295" y="476"/>
                  </a:lnTo>
                  <a:lnTo>
                    <a:pt x="2295" y="476"/>
                  </a:lnTo>
                  <a:lnTo>
                    <a:pt x="2307" y="476"/>
                  </a:lnTo>
                  <a:lnTo>
                    <a:pt x="2307" y="476"/>
                  </a:lnTo>
                  <a:lnTo>
                    <a:pt x="2331" y="476"/>
                  </a:lnTo>
                  <a:lnTo>
                    <a:pt x="2331" y="226"/>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2" name="Freeform 11"/>
            <p:cNvSpPr>
              <a:spLocks/>
            </p:cNvSpPr>
            <p:nvPr/>
          </p:nvSpPr>
          <p:spPr bwMode="auto">
            <a:xfrm flipH="1">
              <a:off x="5410516" y="3194420"/>
              <a:ext cx="2948463" cy="602088"/>
            </a:xfrm>
            <a:custGeom>
              <a:avLst/>
              <a:gdLst>
                <a:gd name="T0" fmla="*/ 2260 w 2331"/>
                <a:gd name="T1" fmla="*/ 262 h 476"/>
                <a:gd name="T2" fmla="*/ 2236 w 2331"/>
                <a:gd name="T3" fmla="*/ 273 h 476"/>
                <a:gd name="T4" fmla="*/ 2177 w 2331"/>
                <a:gd name="T5" fmla="*/ 273 h 476"/>
                <a:gd name="T6" fmla="*/ 2135 w 2331"/>
                <a:gd name="T7" fmla="*/ 238 h 476"/>
                <a:gd name="T8" fmla="*/ 2104 w 2331"/>
                <a:gd name="T9" fmla="*/ 285 h 476"/>
                <a:gd name="T10" fmla="*/ 2076 w 2331"/>
                <a:gd name="T11" fmla="*/ 285 h 476"/>
                <a:gd name="T12" fmla="*/ 2053 w 2331"/>
                <a:gd name="T13" fmla="*/ 297 h 476"/>
                <a:gd name="T14" fmla="*/ 1998 w 2331"/>
                <a:gd name="T15" fmla="*/ 320 h 476"/>
                <a:gd name="T16" fmla="*/ 1951 w 2331"/>
                <a:gd name="T17" fmla="*/ 179 h 476"/>
                <a:gd name="T18" fmla="*/ 1904 w 2331"/>
                <a:gd name="T19" fmla="*/ 153 h 476"/>
                <a:gd name="T20" fmla="*/ 1796 w 2331"/>
                <a:gd name="T21" fmla="*/ 262 h 476"/>
                <a:gd name="T22" fmla="*/ 1737 w 2331"/>
                <a:gd name="T23" fmla="*/ 285 h 476"/>
                <a:gd name="T24" fmla="*/ 1702 w 2331"/>
                <a:gd name="T25" fmla="*/ 262 h 476"/>
                <a:gd name="T26" fmla="*/ 1654 w 2331"/>
                <a:gd name="T27" fmla="*/ 231 h 476"/>
                <a:gd name="T28" fmla="*/ 1628 w 2331"/>
                <a:gd name="T29" fmla="*/ 273 h 476"/>
                <a:gd name="T30" fmla="*/ 1581 w 2331"/>
                <a:gd name="T31" fmla="*/ 250 h 476"/>
                <a:gd name="T32" fmla="*/ 1570 w 2331"/>
                <a:gd name="T33" fmla="*/ 141 h 476"/>
                <a:gd name="T34" fmla="*/ 1534 w 2331"/>
                <a:gd name="T35" fmla="*/ 141 h 476"/>
                <a:gd name="T36" fmla="*/ 1499 w 2331"/>
                <a:gd name="T37" fmla="*/ 184 h 476"/>
                <a:gd name="T38" fmla="*/ 1475 w 2331"/>
                <a:gd name="T39" fmla="*/ 285 h 476"/>
                <a:gd name="T40" fmla="*/ 1428 w 2331"/>
                <a:gd name="T41" fmla="*/ 297 h 476"/>
                <a:gd name="T42" fmla="*/ 1428 w 2331"/>
                <a:gd name="T43" fmla="*/ 118 h 476"/>
                <a:gd name="T44" fmla="*/ 1355 w 2331"/>
                <a:gd name="T45" fmla="*/ 106 h 476"/>
                <a:gd name="T46" fmla="*/ 1343 w 2331"/>
                <a:gd name="T47" fmla="*/ 214 h 476"/>
                <a:gd name="T48" fmla="*/ 1320 w 2331"/>
                <a:gd name="T49" fmla="*/ 309 h 476"/>
                <a:gd name="T50" fmla="*/ 1296 w 2331"/>
                <a:gd name="T51" fmla="*/ 356 h 476"/>
                <a:gd name="T52" fmla="*/ 1280 w 2331"/>
                <a:gd name="T53" fmla="*/ 297 h 476"/>
                <a:gd name="T54" fmla="*/ 1237 w 2331"/>
                <a:gd name="T55" fmla="*/ 273 h 476"/>
                <a:gd name="T56" fmla="*/ 1195 w 2331"/>
                <a:gd name="T57" fmla="*/ 297 h 476"/>
                <a:gd name="T58" fmla="*/ 1171 w 2331"/>
                <a:gd name="T59" fmla="*/ 344 h 476"/>
                <a:gd name="T60" fmla="*/ 1141 w 2331"/>
                <a:gd name="T61" fmla="*/ 297 h 476"/>
                <a:gd name="T62" fmla="*/ 1105 w 2331"/>
                <a:gd name="T63" fmla="*/ 273 h 476"/>
                <a:gd name="T64" fmla="*/ 952 w 2331"/>
                <a:gd name="T65" fmla="*/ 344 h 476"/>
                <a:gd name="T66" fmla="*/ 903 w 2331"/>
                <a:gd name="T67" fmla="*/ 262 h 476"/>
                <a:gd name="T68" fmla="*/ 856 w 2331"/>
                <a:gd name="T69" fmla="*/ 59 h 476"/>
                <a:gd name="T70" fmla="*/ 750 w 2331"/>
                <a:gd name="T71" fmla="*/ 35 h 476"/>
                <a:gd name="T72" fmla="*/ 738 w 2331"/>
                <a:gd name="T73" fmla="*/ 141 h 476"/>
                <a:gd name="T74" fmla="*/ 726 w 2331"/>
                <a:gd name="T75" fmla="*/ 278 h 476"/>
                <a:gd name="T76" fmla="*/ 667 w 2331"/>
                <a:gd name="T77" fmla="*/ 273 h 476"/>
                <a:gd name="T78" fmla="*/ 618 w 2331"/>
                <a:gd name="T79" fmla="*/ 297 h 476"/>
                <a:gd name="T80" fmla="*/ 559 w 2331"/>
                <a:gd name="T81" fmla="*/ 320 h 476"/>
                <a:gd name="T82" fmla="*/ 523 w 2331"/>
                <a:gd name="T83" fmla="*/ 344 h 476"/>
                <a:gd name="T84" fmla="*/ 429 w 2331"/>
                <a:gd name="T85" fmla="*/ 339 h 476"/>
                <a:gd name="T86" fmla="*/ 380 w 2331"/>
                <a:gd name="T87" fmla="*/ 356 h 476"/>
                <a:gd name="T88" fmla="*/ 250 w 2331"/>
                <a:gd name="T89" fmla="*/ 356 h 476"/>
                <a:gd name="T90" fmla="*/ 179 w 2331"/>
                <a:gd name="T91" fmla="*/ 356 h 476"/>
                <a:gd name="T92" fmla="*/ 0 w 2331"/>
                <a:gd name="T93" fmla="*/ 415 h 476"/>
                <a:gd name="T94" fmla="*/ 142 w 2331"/>
                <a:gd name="T95" fmla="*/ 476 h 476"/>
                <a:gd name="T96" fmla="*/ 309 w 2331"/>
                <a:gd name="T97" fmla="*/ 476 h 476"/>
                <a:gd name="T98" fmla="*/ 488 w 2331"/>
                <a:gd name="T99" fmla="*/ 476 h 476"/>
                <a:gd name="T100" fmla="*/ 653 w 2331"/>
                <a:gd name="T101" fmla="*/ 476 h 476"/>
                <a:gd name="T102" fmla="*/ 832 w 2331"/>
                <a:gd name="T103" fmla="*/ 476 h 476"/>
                <a:gd name="T104" fmla="*/ 1023 w 2331"/>
                <a:gd name="T105" fmla="*/ 476 h 476"/>
                <a:gd name="T106" fmla="*/ 1178 w 2331"/>
                <a:gd name="T107" fmla="*/ 476 h 476"/>
                <a:gd name="T108" fmla="*/ 1367 w 2331"/>
                <a:gd name="T109" fmla="*/ 476 h 476"/>
                <a:gd name="T110" fmla="*/ 1546 w 2331"/>
                <a:gd name="T111" fmla="*/ 476 h 476"/>
                <a:gd name="T112" fmla="*/ 1713 w 2331"/>
                <a:gd name="T113" fmla="*/ 476 h 476"/>
                <a:gd name="T114" fmla="*/ 1892 w 2331"/>
                <a:gd name="T115" fmla="*/ 476 h 476"/>
                <a:gd name="T116" fmla="*/ 2081 w 2331"/>
                <a:gd name="T117" fmla="*/ 476 h 476"/>
                <a:gd name="T118" fmla="*/ 2236 w 2331"/>
                <a:gd name="T119" fmla="*/ 476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31" h="476">
                  <a:moveTo>
                    <a:pt x="2331" y="226"/>
                  </a:moveTo>
                  <a:lnTo>
                    <a:pt x="2331" y="226"/>
                  </a:lnTo>
                  <a:lnTo>
                    <a:pt x="2295" y="226"/>
                  </a:lnTo>
                  <a:lnTo>
                    <a:pt x="2295" y="226"/>
                  </a:lnTo>
                  <a:lnTo>
                    <a:pt x="2283" y="226"/>
                  </a:lnTo>
                  <a:lnTo>
                    <a:pt x="2283" y="226"/>
                  </a:lnTo>
                  <a:lnTo>
                    <a:pt x="2272" y="226"/>
                  </a:lnTo>
                  <a:lnTo>
                    <a:pt x="2272" y="226"/>
                  </a:lnTo>
                  <a:lnTo>
                    <a:pt x="2272" y="231"/>
                  </a:lnTo>
                  <a:lnTo>
                    <a:pt x="2272" y="238"/>
                  </a:lnTo>
                  <a:lnTo>
                    <a:pt x="2272" y="238"/>
                  </a:lnTo>
                  <a:lnTo>
                    <a:pt x="2267" y="238"/>
                  </a:lnTo>
                  <a:lnTo>
                    <a:pt x="2262" y="236"/>
                  </a:lnTo>
                  <a:lnTo>
                    <a:pt x="2260" y="238"/>
                  </a:lnTo>
                  <a:lnTo>
                    <a:pt x="2260" y="238"/>
                  </a:lnTo>
                  <a:lnTo>
                    <a:pt x="2260" y="250"/>
                  </a:lnTo>
                  <a:lnTo>
                    <a:pt x="2260" y="250"/>
                  </a:lnTo>
                  <a:lnTo>
                    <a:pt x="2260" y="262"/>
                  </a:lnTo>
                  <a:lnTo>
                    <a:pt x="2260" y="262"/>
                  </a:lnTo>
                  <a:lnTo>
                    <a:pt x="2260" y="273"/>
                  </a:lnTo>
                  <a:lnTo>
                    <a:pt x="2260" y="273"/>
                  </a:lnTo>
                  <a:lnTo>
                    <a:pt x="2260" y="297"/>
                  </a:lnTo>
                  <a:lnTo>
                    <a:pt x="2260" y="297"/>
                  </a:lnTo>
                  <a:lnTo>
                    <a:pt x="2260" y="344"/>
                  </a:lnTo>
                  <a:lnTo>
                    <a:pt x="2260" y="344"/>
                  </a:lnTo>
                  <a:lnTo>
                    <a:pt x="2248" y="344"/>
                  </a:lnTo>
                  <a:lnTo>
                    <a:pt x="2248" y="344"/>
                  </a:lnTo>
                  <a:lnTo>
                    <a:pt x="2241" y="344"/>
                  </a:lnTo>
                  <a:lnTo>
                    <a:pt x="2236" y="344"/>
                  </a:lnTo>
                  <a:lnTo>
                    <a:pt x="2236" y="344"/>
                  </a:lnTo>
                  <a:lnTo>
                    <a:pt x="2236" y="332"/>
                  </a:lnTo>
                  <a:lnTo>
                    <a:pt x="2236" y="332"/>
                  </a:lnTo>
                  <a:lnTo>
                    <a:pt x="2236" y="320"/>
                  </a:lnTo>
                  <a:lnTo>
                    <a:pt x="2236" y="320"/>
                  </a:lnTo>
                  <a:lnTo>
                    <a:pt x="2236" y="273"/>
                  </a:lnTo>
                  <a:lnTo>
                    <a:pt x="2236" y="273"/>
                  </a:lnTo>
                  <a:lnTo>
                    <a:pt x="2225" y="273"/>
                  </a:lnTo>
                  <a:lnTo>
                    <a:pt x="2225" y="273"/>
                  </a:lnTo>
                  <a:lnTo>
                    <a:pt x="2213" y="273"/>
                  </a:lnTo>
                  <a:lnTo>
                    <a:pt x="2213" y="273"/>
                  </a:lnTo>
                  <a:lnTo>
                    <a:pt x="2201" y="273"/>
                  </a:lnTo>
                  <a:lnTo>
                    <a:pt x="2201" y="273"/>
                  </a:lnTo>
                  <a:lnTo>
                    <a:pt x="2194" y="273"/>
                  </a:lnTo>
                  <a:lnTo>
                    <a:pt x="2189" y="273"/>
                  </a:lnTo>
                  <a:lnTo>
                    <a:pt x="2189" y="273"/>
                  </a:lnTo>
                  <a:lnTo>
                    <a:pt x="2189" y="278"/>
                  </a:lnTo>
                  <a:lnTo>
                    <a:pt x="2189" y="285"/>
                  </a:lnTo>
                  <a:lnTo>
                    <a:pt x="2189" y="285"/>
                  </a:lnTo>
                  <a:lnTo>
                    <a:pt x="2187" y="285"/>
                  </a:lnTo>
                  <a:lnTo>
                    <a:pt x="2182" y="285"/>
                  </a:lnTo>
                  <a:lnTo>
                    <a:pt x="2177" y="285"/>
                  </a:lnTo>
                  <a:lnTo>
                    <a:pt x="2177" y="285"/>
                  </a:lnTo>
                  <a:lnTo>
                    <a:pt x="2177" y="273"/>
                  </a:lnTo>
                  <a:lnTo>
                    <a:pt x="2177" y="273"/>
                  </a:lnTo>
                  <a:lnTo>
                    <a:pt x="2177" y="262"/>
                  </a:lnTo>
                  <a:lnTo>
                    <a:pt x="2177" y="262"/>
                  </a:lnTo>
                  <a:lnTo>
                    <a:pt x="2177" y="255"/>
                  </a:lnTo>
                  <a:lnTo>
                    <a:pt x="2177" y="250"/>
                  </a:lnTo>
                  <a:lnTo>
                    <a:pt x="2177" y="250"/>
                  </a:lnTo>
                  <a:lnTo>
                    <a:pt x="2170" y="250"/>
                  </a:lnTo>
                  <a:lnTo>
                    <a:pt x="2166" y="250"/>
                  </a:lnTo>
                  <a:lnTo>
                    <a:pt x="2166" y="250"/>
                  </a:lnTo>
                  <a:lnTo>
                    <a:pt x="2166" y="243"/>
                  </a:lnTo>
                  <a:lnTo>
                    <a:pt x="2166" y="238"/>
                  </a:lnTo>
                  <a:lnTo>
                    <a:pt x="2166" y="238"/>
                  </a:lnTo>
                  <a:lnTo>
                    <a:pt x="2163" y="236"/>
                  </a:lnTo>
                  <a:lnTo>
                    <a:pt x="2159" y="238"/>
                  </a:lnTo>
                  <a:lnTo>
                    <a:pt x="2154" y="238"/>
                  </a:lnTo>
                  <a:lnTo>
                    <a:pt x="2154" y="238"/>
                  </a:lnTo>
                  <a:lnTo>
                    <a:pt x="2142" y="238"/>
                  </a:lnTo>
                  <a:lnTo>
                    <a:pt x="2142" y="238"/>
                  </a:lnTo>
                  <a:lnTo>
                    <a:pt x="2135" y="238"/>
                  </a:lnTo>
                  <a:lnTo>
                    <a:pt x="2130" y="238"/>
                  </a:lnTo>
                  <a:lnTo>
                    <a:pt x="2130" y="238"/>
                  </a:lnTo>
                  <a:lnTo>
                    <a:pt x="2128" y="240"/>
                  </a:lnTo>
                  <a:lnTo>
                    <a:pt x="2128" y="243"/>
                  </a:lnTo>
                  <a:lnTo>
                    <a:pt x="2130" y="250"/>
                  </a:lnTo>
                  <a:lnTo>
                    <a:pt x="2130" y="250"/>
                  </a:lnTo>
                  <a:lnTo>
                    <a:pt x="2116" y="250"/>
                  </a:lnTo>
                  <a:lnTo>
                    <a:pt x="2116" y="250"/>
                  </a:lnTo>
                  <a:lnTo>
                    <a:pt x="2111" y="250"/>
                  </a:lnTo>
                  <a:lnTo>
                    <a:pt x="2104" y="250"/>
                  </a:lnTo>
                  <a:lnTo>
                    <a:pt x="2104" y="250"/>
                  </a:lnTo>
                  <a:lnTo>
                    <a:pt x="2104" y="255"/>
                  </a:lnTo>
                  <a:lnTo>
                    <a:pt x="2104" y="262"/>
                  </a:lnTo>
                  <a:lnTo>
                    <a:pt x="2104" y="262"/>
                  </a:lnTo>
                  <a:lnTo>
                    <a:pt x="2104" y="266"/>
                  </a:lnTo>
                  <a:lnTo>
                    <a:pt x="2104" y="273"/>
                  </a:lnTo>
                  <a:lnTo>
                    <a:pt x="2104" y="273"/>
                  </a:lnTo>
                  <a:lnTo>
                    <a:pt x="2104" y="285"/>
                  </a:lnTo>
                  <a:lnTo>
                    <a:pt x="2104" y="285"/>
                  </a:lnTo>
                  <a:lnTo>
                    <a:pt x="2104" y="309"/>
                  </a:lnTo>
                  <a:lnTo>
                    <a:pt x="2104" y="309"/>
                  </a:lnTo>
                  <a:lnTo>
                    <a:pt x="2100" y="309"/>
                  </a:lnTo>
                  <a:lnTo>
                    <a:pt x="2093" y="309"/>
                  </a:lnTo>
                  <a:lnTo>
                    <a:pt x="2093" y="309"/>
                  </a:lnTo>
                  <a:lnTo>
                    <a:pt x="2093" y="304"/>
                  </a:lnTo>
                  <a:lnTo>
                    <a:pt x="2093" y="297"/>
                  </a:lnTo>
                  <a:lnTo>
                    <a:pt x="2093" y="297"/>
                  </a:lnTo>
                  <a:lnTo>
                    <a:pt x="2088" y="297"/>
                  </a:lnTo>
                  <a:lnTo>
                    <a:pt x="2081" y="297"/>
                  </a:lnTo>
                  <a:lnTo>
                    <a:pt x="2081" y="297"/>
                  </a:lnTo>
                  <a:lnTo>
                    <a:pt x="2081" y="295"/>
                  </a:lnTo>
                  <a:lnTo>
                    <a:pt x="2081" y="292"/>
                  </a:lnTo>
                  <a:lnTo>
                    <a:pt x="2081" y="285"/>
                  </a:lnTo>
                  <a:lnTo>
                    <a:pt x="2081" y="285"/>
                  </a:lnTo>
                  <a:lnTo>
                    <a:pt x="2078" y="285"/>
                  </a:lnTo>
                  <a:lnTo>
                    <a:pt x="2076" y="285"/>
                  </a:lnTo>
                  <a:lnTo>
                    <a:pt x="2069" y="285"/>
                  </a:lnTo>
                  <a:lnTo>
                    <a:pt x="2069" y="285"/>
                  </a:lnTo>
                  <a:lnTo>
                    <a:pt x="2069" y="283"/>
                  </a:lnTo>
                  <a:lnTo>
                    <a:pt x="2069" y="278"/>
                  </a:lnTo>
                  <a:lnTo>
                    <a:pt x="2069" y="273"/>
                  </a:lnTo>
                  <a:lnTo>
                    <a:pt x="2069" y="273"/>
                  </a:lnTo>
                  <a:lnTo>
                    <a:pt x="2069" y="266"/>
                  </a:lnTo>
                  <a:lnTo>
                    <a:pt x="2071" y="264"/>
                  </a:lnTo>
                  <a:lnTo>
                    <a:pt x="2069" y="262"/>
                  </a:lnTo>
                  <a:lnTo>
                    <a:pt x="2069" y="262"/>
                  </a:lnTo>
                  <a:lnTo>
                    <a:pt x="2057" y="262"/>
                  </a:lnTo>
                  <a:lnTo>
                    <a:pt x="2057" y="262"/>
                  </a:lnTo>
                  <a:lnTo>
                    <a:pt x="2057" y="266"/>
                  </a:lnTo>
                  <a:lnTo>
                    <a:pt x="2057" y="273"/>
                  </a:lnTo>
                  <a:lnTo>
                    <a:pt x="2057" y="273"/>
                  </a:lnTo>
                  <a:lnTo>
                    <a:pt x="2057" y="297"/>
                  </a:lnTo>
                  <a:lnTo>
                    <a:pt x="2057" y="297"/>
                  </a:lnTo>
                  <a:lnTo>
                    <a:pt x="2053" y="297"/>
                  </a:lnTo>
                  <a:lnTo>
                    <a:pt x="2048" y="297"/>
                  </a:lnTo>
                  <a:lnTo>
                    <a:pt x="2046" y="297"/>
                  </a:lnTo>
                  <a:lnTo>
                    <a:pt x="2046" y="297"/>
                  </a:lnTo>
                  <a:lnTo>
                    <a:pt x="2046" y="304"/>
                  </a:lnTo>
                  <a:lnTo>
                    <a:pt x="2046" y="309"/>
                  </a:lnTo>
                  <a:lnTo>
                    <a:pt x="2046" y="309"/>
                  </a:lnTo>
                  <a:lnTo>
                    <a:pt x="2041" y="309"/>
                  </a:lnTo>
                  <a:lnTo>
                    <a:pt x="2034" y="309"/>
                  </a:lnTo>
                  <a:lnTo>
                    <a:pt x="2034" y="309"/>
                  </a:lnTo>
                  <a:lnTo>
                    <a:pt x="2027" y="309"/>
                  </a:lnTo>
                  <a:lnTo>
                    <a:pt x="2022" y="309"/>
                  </a:lnTo>
                  <a:lnTo>
                    <a:pt x="2022" y="309"/>
                  </a:lnTo>
                  <a:lnTo>
                    <a:pt x="2022" y="311"/>
                  </a:lnTo>
                  <a:lnTo>
                    <a:pt x="2022" y="316"/>
                  </a:lnTo>
                  <a:lnTo>
                    <a:pt x="2022" y="320"/>
                  </a:lnTo>
                  <a:lnTo>
                    <a:pt x="2022" y="320"/>
                  </a:lnTo>
                  <a:lnTo>
                    <a:pt x="1998" y="320"/>
                  </a:lnTo>
                  <a:lnTo>
                    <a:pt x="1998" y="320"/>
                  </a:lnTo>
                  <a:lnTo>
                    <a:pt x="1951" y="320"/>
                  </a:lnTo>
                  <a:lnTo>
                    <a:pt x="1951" y="320"/>
                  </a:lnTo>
                  <a:lnTo>
                    <a:pt x="1951" y="309"/>
                  </a:lnTo>
                  <a:lnTo>
                    <a:pt x="1951" y="309"/>
                  </a:lnTo>
                  <a:lnTo>
                    <a:pt x="1951" y="285"/>
                  </a:lnTo>
                  <a:lnTo>
                    <a:pt x="1951" y="285"/>
                  </a:lnTo>
                  <a:lnTo>
                    <a:pt x="1951" y="273"/>
                  </a:lnTo>
                  <a:lnTo>
                    <a:pt x="1951" y="273"/>
                  </a:lnTo>
                  <a:lnTo>
                    <a:pt x="1951" y="250"/>
                  </a:lnTo>
                  <a:lnTo>
                    <a:pt x="1951" y="250"/>
                  </a:lnTo>
                  <a:lnTo>
                    <a:pt x="1951" y="238"/>
                  </a:lnTo>
                  <a:lnTo>
                    <a:pt x="1951" y="238"/>
                  </a:lnTo>
                  <a:lnTo>
                    <a:pt x="1951" y="214"/>
                  </a:lnTo>
                  <a:lnTo>
                    <a:pt x="1951" y="214"/>
                  </a:lnTo>
                  <a:lnTo>
                    <a:pt x="1951" y="203"/>
                  </a:lnTo>
                  <a:lnTo>
                    <a:pt x="1951" y="203"/>
                  </a:lnTo>
                  <a:lnTo>
                    <a:pt x="1951" y="179"/>
                  </a:lnTo>
                  <a:lnTo>
                    <a:pt x="1951" y="179"/>
                  </a:lnTo>
                  <a:lnTo>
                    <a:pt x="1951" y="153"/>
                  </a:lnTo>
                  <a:lnTo>
                    <a:pt x="1951" y="153"/>
                  </a:lnTo>
                  <a:lnTo>
                    <a:pt x="1944" y="153"/>
                  </a:lnTo>
                  <a:lnTo>
                    <a:pt x="1942" y="156"/>
                  </a:lnTo>
                  <a:lnTo>
                    <a:pt x="1939" y="153"/>
                  </a:lnTo>
                  <a:lnTo>
                    <a:pt x="1939" y="153"/>
                  </a:lnTo>
                  <a:lnTo>
                    <a:pt x="1939" y="148"/>
                  </a:lnTo>
                  <a:lnTo>
                    <a:pt x="1939" y="141"/>
                  </a:lnTo>
                  <a:lnTo>
                    <a:pt x="1939" y="141"/>
                  </a:lnTo>
                  <a:lnTo>
                    <a:pt x="1932" y="141"/>
                  </a:lnTo>
                  <a:lnTo>
                    <a:pt x="1928" y="141"/>
                  </a:lnTo>
                  <a:lnTo>
                    <a:pt x="1928" y="141"/>
                  </a:lnTo>
                  <a:lnTo>
                    <a:pt x="1916" y="141"/>
                  </a:lnTo>
                  <a:lnTo>
                    <a:pt x="1916" y="141"/>
                  </a:lnTo>
                  <a:lnTo>
                    <a:pt x="1904" y="141"/>
                  </a:lnTo>
                  <a:lnTo>
                    <a:pt x="1904" y="141"/>
                  </a:lnTo>
                  <a:lnTo>
                    <a:pt x="1904" y="148"/>
                  </a:lnTo>
                  <a:lnTo>
                    <a:pt x="1904" y="153"/>
                  </a:lnTo>
                  <a:lnTo>
                    <a:pt x="1904" y="153"/>
                  </a:lnTo>
                  <a:lnTo>
                    <a:pt x="1892" y="153"/>
                  </a:lnTo>
                  <a:lnTo>
                    <a:pt x="1892" y="153"/>
                  </a:lnTo>
                  <a:lnTo>
                    <a:pt x="1878" y="153"/>
                  </a:lnTo>
                  <a:lnTo>
                    <a:pt x="1878" y="153"/>
                  </a:lnTo>
                  <a:lnTo>
                    <a:pt x="1866" y="153"/>
                  </a:lnTo>
                  <a:lnTo>
                    <a:pt x="1866" y="153"/>
                  </a:lnTo>
                  <a:lnTo>
                    <a:pt x="1843" y="153"/>
                  </a:lnTo>
                  <a:lnTo>
                    <a:pt x="1843" y="153"/>
                  </a:lnTo>
                  <a:lnTo>
                    <a:pt x="1796" y="153"/>
                  </a:lnTo>
                  <a:lnTo>
                    <a:pt x="1796" y="153"/>
                  </a:lnTo>
                  <a:lnTo>
                    <a:pt x="1796" y="165"/>
                  </a:lnTo>
                  <a:lnTo>
                    <a:pt x="1796" y="165"/>
                  </a:lnTo>
                  <a:lnTo>
                    <a:pt x="1796" y="191"/>
                  </a:lnTo>
                  <a:lnTo>
                    <a:pt x="1796" y="191"/>
                  </a:lnTo>
                  <a:lnTo>
                    <a:pt x="1796" y="238"/>
                  </a:lnTo>
                  <a:lnTo>
                    <a:pt x="1796" y="238"/>
                  </a:lnTo>
                  <a:lnTo>
                    <a:pt x="1796" y="262"/>
                  </a:lnTo>
                  <a:lnTo>
                    <a:pt x="1796" y="262"/>
                  </a:lnTo>
                  <a:lnTo>
                    <a:pt x="1796" y="273"/>
                  </a:lnTo>
                  <a:lnTo>
                    <a:pt x="1796" y="273"/>
                  </a:lnTo>
                  <a:lnTo>
                    <a:pt x="1796" y="297"/>
                  </a:lnTo>
                  <a:lnTo>
                    <a:pt x="1796" y="297"/>
                  </a:lnTo>
                  <a:lnTo>
                    <a:pt x="1784" y="297"/>
                  </a:lnTo>
                  <a:lnTo>
                    <a:pt x="1784" y="297"/>
                  </a:lnTo>
                  <a:lnTo>
                    <a:pt x="1760" y="297"/>
                  </a:lnTo>
                  <a:lnTo>
                    <a:pt x="1760" y="297"/>
                  </a:lnTo>
                  <a:lnTo>
                    <a:pt x="1760" y="290"/>
                  </a:lnTo>
                  <a:lnTo>
                    <a:pt x="1760" y="287"/>
                  </a:lnTo>
                  <a:lnTo>
                    <a:pt x="1760" y="285"/>
                  </a:lnTo>
                  <a:lnTo>
                    <a:pt x="1760" y="285"/>
                  </a:lnTo>
                  <a:lnTo>
                    <a:pt x="1756" y="285"/>
                  </a:lnTo>
                  <a:lnTo>
                    <a:pt x="1749" y="285"/>
                  </a:lnTo>
                  <a:lnTo>
                    <a:pt x="1749" y="285"/>
                  </a:lnTo>
                  <a:lnTo>
                    <a:pt x="1737" y="285"/>
                  </a:lnTo>
                  <a:lnTo>
                    <a:pt x="1737" y="285"/>
                  </a:lnTo>
                  <a:lnTo>
                    <a:pt x="1725" y="285"/>
                  </a:lnTo>
                  <a:lnTo>
                    <a:pt x="1725" y="285"/>
                  </a:lnTo>
                  <a:lnTo>
                    <a:pt x="1725" y="278"/>
                  </a:lnTo>
                  <a:lnTo>
                    <a:pt x="1725" y="276"/>
                  </a:lnTo>
                  <a:lnTo>
                    <a:pt x="1725" y="273"/>
                  </a:lnTo>
                  <a:lnTo>
                    <a:pt x="1725" y="273"/>
                  </a:lnTo>
                  <a:lnTo>
                    <a:pt x="1723" y="273"/>
                  </a:lnTo>
                  <a:lnTo>
                    <a:pt x="1718" y="273"/>
                  </a:lnTo>
                  <a:lnTo>
                    <a:pt x="1713" y="273"/>
                  </a:lnTo>
                  <a:lnTo>
                    <a:pt x="1713" y="273"/>
                  </a:lnTo>
                  <a:lnTo>
                    <a:pt x="1706" y="273"/>
                  </a:lnTo>
                  <a:lnTo>
                    <a:pt x="1704" y="273"/>
                  </a:lnTo>
                  <a:lnTo>
                    <a:pt x="1702" y="273"/>
                  </a:lnTo>
                  <a:lnTo>
                    <a:pt x="1702" y="273"/>
                  </a:lnTo>
                  <a:lnTo>
                    <a:pt x="1699" y="271"/>
                  </a:lnTo>
                  <a:lnTo>
                    <a:pt x="1702" y="266"/>
                  </a:lnTo>
                  <a:lnTo>
                    <a:pt x="1702" y="262"/>
                  </a:lnTo>
                  <a:lnTo>
                    <a:pt x="1702" y="262"/>
                  </a:lnTo>
                  <a:lnTo>
                    <a:pt x="1702" y="255"/>
                  </a:lnTo>
                  <a:lnTo>
                    <a:pt x="1702" y="250"/>
                  </a:lnTo>
                  <a:lnTo>
                    <a:pt x="1702" y="250"/>
                  </a:lnTo>
                  <a:lnTo>
                    <a:pt x="1702" y="243"/>
                  </a:lnTo>
                  <a:lnTo>
                    <a:pt x="1702" y="238"/>
                  </a:lnTo>
                  <a:lnTo>
                    <a:pt x="1702" y="238"/>
                  </a:lnTo>
                  <a:lnTo>
                    <a:pt x="1690" y="238"/>
                  </a:lnTo>
                  <a:lnTo>
                    <a:pt x="1690" y="238"/>
                  </a:lnTo>
                  <a:lnTo>
                    <a:pt x="1683" y="238"/>
                  </a:lnTo>
                  <a:lnTo>
                    <a:pt x="1678" y="238"/>
                  </a:lnTo>
                  <a:lnTo>
                    <a:pt x="1678" y="238"/>
                  </a:lnTo>
                  <a:lnTo>
                    <a:pt x="1676" y="236"/>
                  </a:lnTo>
                  <a:lnTo>
                    <a:pt x="1678" y="231"/>
                  </a:lnTo>
                  <a:lnTo>
                    <a:pt x="1678" y="226"/>
                  </a:lnTo>
                  <a:lnTo>
                    <a:pt x="1678" y="226"/>
                  </a:lnTo>
                  <a:lnTo>
                    <a:pt x="1654" y="226"/>
                  </a:lnTo>
                  <a:lnTo>
                    <a:pt x="1654" y="226"/>
                  </a:lnTo>
                  <a:lnTo>
                    <a:pt x="1654" y="231"/>
                  </a:lnTo>
                  <a:lnTo>
                    <a:pt x="1654" y="236"/>
                  </a:lnTo>
                  <a:lnTo>
                    <a:pt x="1654" y="238"/>
                  </a:lnTo>
                  <a:lnTo>
                    <a:pt x="1654" y="238"/>
                  </a:lnTo>
                  <a:lnTo>
                    <a:pt x="1652" y="238"/>
                  </a:lnTo>
                  <a:lnTo>
                    <a:pt x="1647" y="238"/>
                  </a:lnTo>
                  <a:lnTo>
                    <a:pt x="1643" y="238"/>
                  </a:lnTo>
                  <a:lnTo>
                    <a:pt x="1643" y="238"/>
                  </a:lnTo>
                  <a:lnTo>
                    <a:pt x="1636" y="238"/>
                  </a:lnTo>
                  <a:lnTo>
                    <a:pt x="1631" y="236"/>
                  </a:lnTo>
                  <a:lnTo>
                    <a:pt x="1628" y="238"/>
                  </a:lnTo>
                  <a:lnTo>
                    <a:pt x="1628" y="238"/>
                  </a:lnTo>
                  <a:lnTo>
                    <a:pt x="1628" y="243"/>
                  </a:lnTo>
                  <a:lnTo>
                    <a:pt x="1628" y="250"/>
                  </a:lnTo>
                  <a:lnTo>
                    <a:pt x="1628" y="250"/>
                  </a:lnTo>
                  <a:lnTo>
                    <a:pt x="1628" y="255"/>
                  </a:lnTo>
                  <a:lnTo>
                    <a:pt x="1628" y="262"/>
                  </a:lnTo>
                  <a:lnTo>
                    <a:pt x="1628" y="262"/>
                  </a:lnTo>
                  <a:lnTo>
                    <a:pt x="1628" y="273"/>
                  </a:lnTo>
                  <a:lnTo>
                    <a:pt x="1628" y="273"/>
                  </a:lnTo>
                  <a:lnTo>
                    <a:pt x="1631" y="280"/>
                  </a:lnTo>
                  <a:lnTo>
                    <a:pt x="1628" y="285"/>
                  </a:lnTo>
                  <a:lnTo>
                    <a:pt x="1628" y="285"/>
                  </a:lnTo>
                  <a:lnTo>
                    <a:pt x="1624" y="285"/>
                  </a:lnTo>
                  <a:lnTo>
                    <a:pt x="1617" y="285"/>
                  </a:lnTo>
                  <a:lnTo>
                    <a:pt x="1617" y="285"/>
                  </a:lnTo>
                  <a:lnTo>
                    <a:pt x="1617" y="278"/>
                  </a:lnTo>
                  <a:lnTo>
                    <a:pt x="1617" y="273"/>
                  </a:lnTo>
                  <a:lnTo>
                    <a:pt x="1617" y="273"/>
                  </a:lnTo>
                  <a:lnTo>
                    <a:pt x="1593" y="273"/>
                  </a:lnTo>
                  <a:lnTo>
                    <a:pt x="1593" y="273"/>
                  </a:lnTo>
                  <a:lnTo>
                    <a:pt x="1588" y="273"/>
                  </a:lnTo>
                  <a:lnTo>
                    <a:pt x="1581" y="273"/>
                  </a:lnTo>
                  <a:lnTo>
                    <a:pt x="1581" y="273"/>
                  </a:lnTo>
                  <a:lnTo>
                    <a:pt x="1581" y="262"/>
                  </a:lnTo>
                  <a:lnTo>
                    <a:pt x="1581" y="262"/>
                  </a:lnTo>
                  <a:lnTo>
                    <a:pt x="1581" y="250"/>
                  </a:lnTo>
                  <a:lnTo>
                    <a:pt x="1581" y="250"/>
                  </a:lnTo>
                  <a:lnTo>
                    <a:pt x="1581" y="238"/>
                  </a:lnTo>
                  <a:lnTo>
                    <a:pt x="1581" y="238"/>
                  </a:lnTo>
                  <a:lnTo>
                    <a:pt x="1581" y="191"/>
                  </a:lnTo>
                  <a:lnTo>
                    <a:pt x="1581" y="191"/>
                  </a:lnTo>
                  <a:lnTo>
                    <a:pt x="1581" y="179"/>
                  </a:lnTo>
                  <a:lnTo>
                    <a:pt x="1581" y="179"/>
                  </a:lnTo>
                  <a:lnTo>
                    <a:pt x="1581" y="172"/>
                  </a:lnTo>
                  <a:lnTo>
                    <a:pt x="1581" y="165"/>
                  </a:lnTo>
                  <a:lnTo>
                    <a:pt x="1581" y="165"/>
                  </a:lnTo>
                  <a:lnTo>
                    <a:pt x="1577" y="165"/>
                  </a:lnTo>
                  <a:lnTo>
                    <a:pt x="1570" y="165"/>
                  </a:lnTo>
                  <a:lnTo>
                    <a:pt x="1570" y="165"/>
                  </a:lnTo>
                  <a:lnTo>
                    <a:pt x="1570" y="153"/>
                  </a:lnTo>
                  <a:lnTo>
                    <a:pt x="1570" y="153"/>
                  </a:lnTo>
                  <a:lnTo>
                    <a:pt x="1570" y="148"/>
                  </a:lnTo>
                  <a:lnTo>
                    <a:pt x="1570" y="141"/>
                  </a:lnTo>
                  <a:lnTo>
                    <a:pt x="1570" y="141"/>
                  </a:lnTo>
                  <a:lnTo>
                    <a:pt x="1565" y="141"/>
                  </a:lnTo>
                  <a:lnTo>
                    <a:pt x="1558" y="141"/>
                  </a:lnTo>
                  <a:lnTo>
                    <a:pt x="1558" y="141"/>
                  </a:lnTo>
                  <a:lnTo>
                    <a:pt x="1558" y="139"/>
                  </a:lnTo>
                  <a:lnTo>
                    <a:pt x="1558" y="137"/>
                  </a:lnTo>
                  <a:lnTo>
                    <a:pt x="1558" y="130"/>
                  </a:lnTo>
                  <a:lnTo>
                    <a:pt x="1558" y="130"/>
                  </a:lnTo>
                  <a:lnTo>
                    <a:pt x="1558" y="106"/>
                  </a:lnTo>
                  <a:lnTo>
                    <a:pt x="1558" y="106"/>
                  </a:lnTo>
                  <a:lnTo>
                    <a:pt x="1534" y="106"/>
                  </a:lnTo>
                  <a:lnTo>
                    <a:pt x="1534" y="106"/>
                  </a:lnTo>
                  <a:lnTo>
                    <a:pt x="1534" y="118"/>
                  </a:lnTo>
                  <a:lnTo>
                    <a:pt x="1534" y="118"/>
                  </a:lnTo>
                  <a:lnTo>
                    <a:pt x="1534" y="130"/>
                  </a:lnTo>
                  <a:lnTo>
                    <a:pt x="1534" y="130"/>
                  </a:lnTo>
                  <a:lnTo>
                    <a:pt x="1534" y="137"/>
                  </a:lnTo>
                  <a:lnTo>
                    <a:pt x="1534" y="141"/>
                  </a:lnTo>
                  <a:lnTo>
                    <a:pt x="1534" y="141"/>
                  </a:lnTo>
                  <a:lnTo>
                    <a:pt x="1527" y="141"/>
                  </a:lnTo>
                  <a:lnTo>
                    <a:pt x="1522" y="141"/>
                  </a:lnTo>
                  <a:lnTo>
                    <a:pt x="1522" y="141"/>
                  </a:lnTo>
                  <a:lnTo>
                    <a:pt x="1522" y="148"/>
                  </a:lnTo>
                  <a:lnTo>
                    <a:pt x="1522" y="153"/>
                  </a:lnTo>
                  <a:lnTo>
                    <a:pt x="1522" y="153"/>
                  </a:lnTo>
                  <a:lnTo>
                    <a:pt x="1515" y="153"/>
                  </a:lnTo>
                  <a:lnTo>
                    <a:pt x="1511" y="153"/>
                  </a:lnTo>
                  <a:lnTo>
                    <a:pt x="1511" y="153"/>
                  </a:lnTo>
                  <a:lnTo>
                    <a:pt x="1511" y="160"/>
                  </a:lnTo>
                  <a:lnTo>
                    <a:pt x="1511" y="165"/>
                  </a:lnTo>
                  <a:lnTo>
                    <a:pt x="1511" y="165"/>
                  </a:lnTo>
                  <a:lnTo>
                    <a:pt x="1511" y="179"/>
                  </a:lnTo>
                  <a:lnTo>
                    <a:pt x="1511" y="179"/>
                  </a:lnTo>
                  <a:lnTo>
                    <a:pt x="1504" y="177"/>
                  </a:lnTo>
                  <a:lnTo>
                    <a:pt x="1499" y="179"/>
                  </a:lnTo>
                  <a:lnTo>
                    <a:pt x="1499" y="179"/>
                  </a:lnTo>
                  <a:lnTo>
                    <a:pt x="1499" y="184"/>
                  </a:lnTo>
                  <a:lnTo>
                    <a:pt x="1499" y="191"/>
                  </a:lnTo>
                  <a:lnTo>
                    <a:pt x="1499" y="191"/>
                  </a:lnTo>
                  <a:lnTo>
                    <a:pt x="1499" y="203"/>
                  </a:lnTo>
                  <a:lnTo>
                    <a:pt x="1499" y="203"/>
                  </a:lnTo>
                  <a:lnTo>
                    <a:pt x="1499" y="226"/>
                  </a:lnTo>
                  <a:lnTo>
                    <a:pt x="1499" y="226"/>
                  </a:lnTo>
                  <a:lnTo>
                    <a:pt x="1499" y="273"/>
                  </a:lnTo>
                  <a:lnTo>
                    <a:pt x="1499" y="273"/>
                  </a:lnTo>
                  <a:lnTo>
                    <a:pt x="1492" y="273"/>
                  </a:lnTo>
                  <a:lnTo>
                    <a:pt x="1489" y="273"/>
                  </a:lnTo>
                  <a:lnTo>
                    <a:pt x="1487" y="273"/>
                  </a:lnTo>
                  <a:lnTo>
                    <a:pt x="1487" y="273"/>
                  </a:lnTo>
                  <a:lnTo>
                    <a:pt x="1487" y="280"/>
                  </a:lnTo>
                  <a:lnTo>
                    <a:pt x="1487" y="285"/>
                  </a:lnTo>
                  <a:lnTo>
                    <a:pt x="1487" y="285"/>
                  </a:lnTo>
                  <a:lnTo>
                    <a:pt x="1480" y="285"/>
                  </a:lnTo>
                  <a:lnTo>
                    <a:pt x="1475" y="285"/>
                  </a:lnTo>
                  <a:lnTo>
                    <a:pt x="1475" y="285"/>
                  </a:lnTo>
                  <a:lnTo>
                    <a:pt x="1468" y="285"/>
                  </a:lnTo>
                  <a:lnTo>
                    <a:pt x="1464" y="285"/>
                  </a:lnTo>
                  <a:lnTo>
                    <a:pt x="1464" y="285"/>
                  </a:lnTo>
                  <a:lnTo>
                    <a:pt x="1464" y="287"/>
                  </a:lnTo>
                  <a:lnTo>
                    <a:pt x="1464" y="290"/>
                  </a:lnTo>
                  <a:lnTo>
                    <a:pt x="1464" y="297"/>
                  </a:lnTo>
                  <a:lnTo>
                    <a:pt x="1464" y="297"/>
                  </a:lnTo>
                  <a:lnTo>
                    <a:pt x="1456" y="297"/>
                  </a:lnTo>
                  <a:lnTo>
                    <a:pt x="1452" y="297"/>
                  </a:lnTo>
                  <a:lnTo>
                    <a:pt x="1452" y="297"/>
                  </a:lnTo>
                  <a:lnTo>
                    <a:pt x="1452" y="302"/>
                  </a:lnTo>
                  <a:lnTo>
                    <a:pt x="1452" y="309"/>
                  </a:lnTo>
                  <a:lnTo>
                    <a:pt x="1452" y="309"/>
                  </a:lnTo>
                  <a:lnTo>
                    <a:pt x="1452" y="320"/>
                  </a:lnTo>
                  <a:lnTo>
                    <a:pt x="1452" y="320"/>
                  </a:lnTo>
                  <a:lnTo>
                    <a:pt x="1428" y="320"/>
                  </a:lnTo>
                  <a:lnTo>
                    <a:pt x="1428" y="320"/>
                  </a:lnTo>
                  <a:lnTo>
                    <a:pt x="1428" y="297"/>
                  </a:lnTo>
                  <a:lnTo>
                    <a:pt x="1428" y="297"/>
                  </a:lnTo>
                  <a:lnTo>
                    <a:pt x="1428" y="285"/>
                  </a:lnTo>
                  <a:lnTo>
                    <a:pt x="1428" y="285"/>
                  </a:lnTo>
                  <a:lnTo>
                    <a:pt x="1428" y="262"/>
                  </a:lnTo>
                  <a:lnTo>
                    <a:pt x="1428" y="262"/>
                  </a:lnTo>
                  <a:lnTo>
                    <a:pt x="1428" y="214"/>
                  </a:lnTo>
                  <a:lnTo>
                    <a:pt x="1428" y="214"/>
                  </a:lnTo>
                  <a:lnTo>
                    <a:pt x="1428" y="191"/>
                  </a:lnTo>
                  <a:lnTo>
                    <a:pt x="1428" y="191"/>
                  </a:lnTo>
                  <a:lnTo>
                    <a:pt x="1428" y="179"/>
                  </a:lnTo>
                  <a:lnTo>
                    <a:pt x="1428" y="179"/>
                  </a:lnTo>
                  <a:lnTo>
                    <a:pt x="1428" y="153"/>
                  </a:lnTo>
                  <a:lnTo>
                    <a:pt x="1428" y="153"/>
                  </a:lnTo>
                  <a:lnTo>
                    <a:pt x="1428" y="141"/>
                  </a:lnTo>
                  <a:lnTo>
                    <a:pt x="1428" y="141"/>
                  </a:lnTo>
                  <a:lnTo>
                    <a:pt x="1428" y="130"/>
                  </a:lnTo>
                  <a:lnTo>
                    <a:pt x="1428" y="130"/>
                  </a:lnTo>
                  <a:lnTo>
                    <a:pt x="1428" y="118"/>
                  </a:lnTo>
                  <a:lnTo>
                    <a:pt x="1428" y="118"/>
                  </a:lnTo>
                  <a:lnTo>
                    <a:pt x="1421" y="118"/>
                  </a:lnTo>
                  <a:lnTo>
                    <a:pt x="1416" y="118"/>
                  </a:lnTo>
                  <a:lnTo>
                    <a:pt x="1416" y="118"/>
                  </a:lnTo>
                  <a:lnTo>
                    <a:pt x="1416" y="106"/>
                  </a:lnTo>
                  <a:lnTo>
                    <a:pt x="1416" y="106"/>
                  </a:lnTo>
                  <a:lnTo>
                    <a:pt x="1416" y="94"/>
                  </a:lnTo>
                  <a:lnTo>
                    <a:pt x="1416" y="94"/>
                  </a:lnTo>
                  <a:lnTo>
                    <a:pt x="1390" y="94"/>
                  </a:lnTo>
                  <a:lnTo>
                    <a:pt x="1390" y="94"/>
                  </a:lnTo>
                  <a:lnTo>
                    <a:pt x="1367" y="94"/>
                  </a:lnTo>
                  <a:lnTo>
                    <a:pt x="1367" y="94"/>
                  </a:lnTo>
                  <a:lnTo>
                    <a:pt x="1362" y="94"/>
                  </a:lnTo>
                  <a:lnTo>
                    <a:pt x="1358" y="94"/>
                  </a:lnTo>
                  <a:lnTo>
                    <a:pt x="1355" y="94"/>
                  </a:lnTo>
                  <a:lnTo>
                    <a:pt x="1355" y="94"/>
                  </a:lnTo>
                  <a:lnTo>
                    <a:pt x="1355" y="101"/>
                  </a:lnTo>
                  <a:lnTo>
                    <a:pt x="1355" y="106"/>
                  </a:lnTo>
                  <a:lnTo>
                    <a:pt x="1355" y="106"/>
                  </a:lnTo>
                  <a:lnTo>
                    <a:pt x="1358" y="113"/>
                  </a:lnTo>
                  <a:lnTo>
                    <a:pt x="1355" y="118"/>
                  </a:lnTo>
                  <a:lnTo>
                    <a:pt x="1355" y="118"/>
                  </a:lnTo>
                  <a:lnTo>
                    <a:pt x="1350" y="118"/>
                  </a:lnTo>
                  <a:lnTo>
                    <a:pt x="1343" y="118"/>
                  </a:lnTo>
                  <a:lnTo>
                    <a:pt x="1343" y="118"/>
                  </a:lnTo>
                  <a:lnTo>
                    <a:pt x="1343" y="130"/>
                  </a:lnTo>
                  <a:lnTo>
                    <a:pt x="1343" y="130"/>
                  </a:lnTo>
                  <a:lnTo>
                    <a:pt x="1343" y="141"/>
                  </a:lnTo>
                  <a:lnTo>
                    <a:pt x="1343" y="141"/>
                  </a:lnTo>
                  <a:lnTo>
                    <a:pt x="1343" y="153"/>
                  </a:lnTo>
                  <a:lnTo>
                    <a:pt x="1343" y="153"/>
                  </a:lnTo>
                  <a:lnTo>
                    <a:pt x="1343" y="179"/>
                  </a:lnTo>
                  <a:lnTo>
                    <a:pt x="1343" y="179"/>
                  </a:lnTo>
                  <a:lnTo>
                    <a:pt x="1343" y="191"/>
                  </a:lnTo>
                  <a:lnTo>
                    <a:pt x="1343" y="191"/>
                  </a:lnTo>
                  <a:lnTo>
                    <a:pt x="1343" y="214"/>
                  </a:lnTo>
                  <a:lnTo>
                    <a:pt x="1343" y="214"/>
                  </a:lnTo>
                  <a:lnTo>
                    <a:pt x="1343" y="262"/>
                  </a:lnTo>
                  <a:lnTo>
                    <a:pt x="1343" y="262"/>
                  </a:lnTo>
                  <a:lnTo>
                    <a:pt x="1343" y="273"/>
                  </a:lnTo>
                  <a:lnTo>
                    <a:pt x="1343" y="273"/>
                  </a:lnTo>
                  <a:lnTo>
                    <a:pt x="1339" y="273"/>
                  </a:lnTo>
                  <a:lnTo>
                    <a:pt x="1332" y="273"/>
                  </a:lnTo>
                  <a:lnTo>
                    <a:pt x="1332" y="273"/>
                  </a:lnTo>
                  <a:lnTo>
                    <a:pt x="1332" y="278"/>
                  </a:lnTo>
                  <a:lnTo>
                    <a:pt x="1332" y="285"/>
                  </a:lnTo>
                  <a:lnTo>
                    <a:pt x="1332" y="285"/>
                  </a:lnTo>
                  <a:lnTo>
                    <a:pt x="1329" y="285"/>
                  </a:lnTo>
                  <a:lnTo>
                    <a:pt x="1327" y="285"/>
                  </a:lnTo>
                  <a:lnTo>
                    <a:pt x="1320" y="285"/>
                  </a:lnTo>
                  <a:lnTo>
                    <a:pt x="1320" y="285"/>
                  </a:lnTo>
                  <a:lnTo>
                    <a:pt x="1320" y="297"/>
                  </a:lnTo>
                  <a:lnTo>
                    <a:pt x="1320" y="297"/>
                  </a:lnTo>
                  <a:lnTo>
                    <a:pt x="1320" y="309"/>
                  </a:lnTo>
                  <a:lnTo>
                    <a:pt x="1320" y="309"/>
                  </a:lnTo>
                  <a:lnTo>
                    <a:pt x="1320" y="320"/>
                  </a:lnTo>
                  <a:lnTo>
                    <a:pt x="1320" y="320"/>
                  </a:lnTo>
                  <a:lnTo>
                    <a:pt x="1320" y="332"/>
                  </a:lnTo>
                  <a:lnTo>
                    <a:pt x="1320" y="332"/>
                  </a:lnTo>
                  <a:lnTo>
                    <a:pt x="1320" y="344"/>
                  </a:lnTo>
                  <a:lnTo>
                    <a:pt x="1320" y="344"/>
                  </a:lnTo>
                  <a:lnTo>
                    <a:pt x="1320" y="351"/>
                  </a:lnTo>
                  <a:lnTo>
                    <a:pt x="1320" y="356"/>
                  </a:lnTo>
                  <a:lnTo>
                    <a:pt x="1320" y="356"/>
                  </a:lnTo>
                  <a:lnTo>
                    <a:pt x="1317" y="358"/>
                  </a:lnTo>
                  <a:lnTo>
                    <a:pt x="1315" y="356"/>
                  </a:lnTo>
                  <a:lnTo>
                    <a:pt x="1308" y="356"/>
                  </a:lnTo>
                  <a:lnTo>
                    <a:pt x="1308" y="356"/>
                  </a:lnTo>
                  <a:lnTo>
                    <a:pt x="1303" y="356"/>
                  </a:lnTo>
                  <a:lnTo>
                    <a:pt x="1299" y="356"/>
                  </a:lnTo>
                  <a:lnTo>
                    <a:pt x="1296" y="356"/>
                  </a:lnTo>
                  <a:lnTo>
                    <a:pt x="1296" y="356"/>
                  </a:lnTo>
                  <a:lnTo>
                    <a:pt x="1296" y="344"/>
                  </a:lnTo>
                  <a:lnTo>
                    <a:pt x="1296" y="344"/>
                  </a:lnTo>
                  <a:lnTo>
                    <a:pt x="1296" y="332"/>
                  </a:lnTo>
                  <a:lnTo>
                    <a:pt x="1296" y="332"/>
                  </a:lnTo>
                  <a:lnTo>
                    <a:pt x="1296" y="320"/>
                  </a:lnTo>
                  <a:lnTo>
                    <a:pt x="1296" y="320"/>
                  </a:lnTo>
                  <a:lnTo>
                    <a:pt x="1296" y="309"/>
                  </a:lnTo>
                  <a:lnTo>
                    <a:pt x="1296" y="309"/>
                  </a:lnTo>
                  <a:lnTo>
                    <a:pt x="1296" y="302"/>
                  </a:lnTo>
                  <a:lnTo>
                    <a:pt x="1296" y="297"/>
                  </a:lnTo>
                  <a:lnTo>
                    <a:pt x="1296" y="297"/>
                  </a:lnTo>
                  <a:lnTo>
                    <a:pt x="1294" y="297"/>
                  </a:lnTo>
                  <a:lnTo>
                    <a:pt x="1292" y="297"/>
                  </a:lnTo>
                  <a:lnTo>
                    <a:pt x="1287" y="297"/>
                  </a:lnTo>
                  <a:lnTo>
                    <a:pt x="1284" y="297"/>
                  </a:lnTo>
                  <a:lnTo>
                    <a:pt x="1284" y="297"/>
                  </a:lnTo>
                  <a:lnTo>
                    <a:pt x="1282" y="297"/>
                  </a:lnTo>
                  <a:lnTo>
                    <a:pt x="1280" y="297"/>
                  </a:lnTo>
                  <a:lnTo>
                    <a:pt x="1275" y="297"/>
                  </a:lnTo>
                  <a:lnTo>
                    <a:pt x="1273" y="297"/>
                  </a:lnTo>
                  <a:lnTo>
                    <a:pt x="1273" y="297"/>
                  </a:lnTo>
                  <a:lnTo>
                    <a:pt x="1273" y="290"/>
                  </a:lnTo>
                  <a:lnTo>
                    <a:pt x="1273" y="285"/>
                  </a:lnTo>
                  <a:lnTo>
                    <a:pt x="1273" y="285"/>
                  </a:lnTo>
                  <a:lnTo>
                    <a:pt x="1268" y="285"/>
                  </a:lnTo>
                  <a:lnTo>
                    <a:pt x="1261" y="285"/>
                  </a:lnTo>
                  <a:lnTo>
                    <a:pt x="1261" y="285"/>
                  </a:lnTo>
                  <a:lnTo>
                    <a:pt x="1254" y="285"/>
                  </a:lnTo>
                  <a:lnTo>
                    <a:pt x="1249" y="285"/>
                  </a:lnTo>
                  <a:lnTo>
                    <a:pt x="1249" y="285"/>
                  </a:lnTo>
                  <a:lnTo>
                    <a:pt x="1249" y="283"/>
                  </a:lnTo>
                  <a:lnTo>
                    <a:pt x="1249" y="278"/>
                  </a:lnTo>
                  <a:lnTo>
                    <a:pt x="1249" y="273"/>
                  </a:lnTo>
                  <a:lnTo>
                    <a:pt x="1249" y="273"/>
                  </a:lnTo>
                  <a:lnTo>
                    <a:pt x="1237" y="273"/>
                  </a:lnTo>
                  <a:lnTo>
                    <a:pt x="1237" y="273"/>
                  </a:lnTo>
                  <a:lnTo>
                    <a:pt x="1230" y="273"/>
                  </a:lnTo>
                  <a:lnTo>
                    <a:pt x="1226" y="273"/>
                  </a:lnTo>
                  <a:lnTo>
                    <a:pt x="1226" y="273"/>
                  </a:lnTo>
                  <a:lnTo>
                    <a:pt x="1226" y="280"/>
                  </a:lnTo>
                  <a:lnTo>
                    <a:pt x="1226" y="285"/>
                  </a:lnTo>
                  <a:lnTo>
                    <a:pt x="1226" y="285"/>
                  </a:lnTo>
                  <a:lnTo>
                    <a:pt x="1218" y="285"/>
                  </a:lnTo>
                  <a:lnTo>
                    <a:pt x="1214" y="285"/>
                  </a:lnTo>
                  <a:lnTo>
                    <a:pt x="1214" y="285"/>
                  </a:lnTo>
                  <a:lnTo>
                    <a:pt x="1207" y="285"/>
                  </a:lnTo>
                  <a:lnTo>
                    <a:pt x="1202" y="285"/>
                  </a:lnTo>
                  <a:lnTo>
                    <a:pt x="1202" y="285"/>
                  </a:lnTo>
                  <a:lnTo>
                    <a:pt x="1200" y="287"/>
                  </a:lnTo>
                  <a:lnTo>
                    <a:pt x="1202" y="290"/>
                  </a:lnTo>
                  <a:lnTo>
                    <a:pt x="1202" y="295"/>
                  </a:lnTo>
                  <a:lnTo>
                    <a:pt x="1202" y="297"/>
                  </a:lnTo>
                  <a:lnTo>
                    <a:pt x="1202" y="297"/>
                  </a:lnTo>
                  <a:lnTo>
                    <a:pt x="1195" y="297"/>
                  </a:lnTo>
                  <a:lnTo>
                    <a:pt x="1190" y="297"/>
                  </a:lnTo>
                  <a:lnTo>
                    <a:pt x="1190" y="297"/>
                  </a:lnTo>
                  <a:lnTo>
                    <a:pt x="1183" y="297"/>
                  </a:lnTo>
                  <a:lnTo>
                    <a:pt x="1178" y="297"/>
                  </a:lnTo>
                  <a:lnTo>
                    <a:pt x="1178" y="297"/>
                  </a:lnTo>
                  <a:lnTo>
                    <a:pt x="1178" y="302"/>
                  </a:lnTo>
                  <a:lnTo>
                    <a:pt x="1178" y="309"/>
                  </a:lnTo>
                  <a:lnTo>
                    <a:pt x="1178" y="309"/>
                  </a:lnTo>
                  <a:lnTo>
                    <a:pt x="1176" y="316"/>
                  </a:lnTo>
                  <a:lnTo>
                    <a:pt x="1178" y="320"/>
                  </a:lnTo>
                  <a:lnTo>
                    <a:pt x="1178" y="320"/>
                  </a:lnTo>
                  <a:lnTo>
                    <a:pt x="1178" y="332"/>
                  </a:lnTo>
                  <a:lnTo>
                    <a:pt x="1178" y="332"/>
                  </a:lnTo>
                  <a:lnTo>
                    <a:pt x="1178" y="339"/>
                  </a:lnTo>
                  <a:lnTo>
                    <a:pt x="1178" y="344"/>
                  </a:lnTo>
                  <a:lnTo>
                    <a:pt x="1178" y="344"/>
                  </a:lnTo>
                  <a:lnTo>
                    <a:pt x="1176" y="344"/>
                  </a:lnTo>
                  <a:lnTo>
                    <a:pt x="1171" y="344"/>
                  </a:lnTo>
                  <a:lnTo>
                    <a:pt x="1167" y="344"/>
                  </a:lnTo>
                  <a:lnTo>
                    <a:pt x="1167" y="344"/>
                  </a:lnTo>
                  <a:lnTo>
                    <a:pt x="1167" y="320"/>
                  </a:lnTo>
                  <a:lnTo>
                    <a:pt x="1167" y="320"/>
                  </a:lnTo>
                  <a:lnTo>
                    <a:pt x="1160" y="320"/>
                  </a:lnTo>
                  <a:lnTo>
                    <a:pt x="1157" y="320"/>
                  </a:lnTo>
                  <a:lnTo>
                    <a:pt x="1155" y="320"/>
                  </a:lnTo>
                  <a:lnTo>
                    <a:pt x="1155" y="320"/>
                  </a:lnTo>
                  <a:lnTo>
                    <a:pt x="1153" y="318"/>
                  </a:lnTo>
                  <a:lnTo>
                    <a:pt x="1153" y="316"/>
                  </a:lnTo>
                  <a:lnTo>
                    <a:pt x="1155" y="309"/>
                  </a:lnTo>
                  <a:lnTo>
                    <a:pt x="1155" y="309"/>
                  </a:lnTo>
                  <a:lnTo>
                    <a:pt x="1153" y="306"/>
                  </a:lnTo>
                  <a:lnTo>
                    <a:pt x="1155" y="304"/>
                  </a:lnTo>
                  <a:lnTo>
                    <a:pt x="1155" y="299"/>
                  </a:lnTo>
                  <a:lnTo>
                    <a:pt x="1155" y="297"/>
                  </a:lnTo>
                  <a:lnTo>
                    <a:pt x="1155" y="297"/>
                  </a:lnTo>
                  <a:lnTo>
                    <a:pt x="1141" y="297"/>
                  </a:lnTo>
                  <a:lnTo>
                    <a:pt x="1141" y="297"/>
                  </a:lnTo>
                  <a:lnTo>
                    <a:pt x="1136" y="297"/>
                  </a:lnTo>
                  <a:lnTo>
                    <a:pt x="1129" y="297"/>
                  </a:lnTo>
                  <a:lnTo>
                    <a:pt x="1129" y="297"/>
                  </a:lnTo>
                  <a:lnTo>
                    <a:pt x="1129" y="295"/>
                  </a:lnTo>
                  <a:lnTo>
                    <a:pt x="1129" y="292"/>
                  </a:lnTo>
                  <a:lnTo>
                    <a:pt x="1129" y="285"/>
                  </a:lnTo>
                  <a:lnTo>
                    <a:pt x="1129" y="285"/>
                  </a:lnTo>
                  <a:lnTo>
                    <a:pt x="1127" y="285"/>
                  </a:lnTo>
                  <a:lnTo>
                    <a:pt x="1124" y="285"/>
                  </a:lnTo>
                  <a:lnTo>
                    <a:pt x="1120" y="285"/>
                  </a:lnTo>
                  <a:lnTo>
                    <a:pt x="1117" y="285"/>
                  </a:lnTo>
                  <a:lnTo>
                    <a:pt x="1117" y="285"/>
                  </a:lnTo>
                  <a:lnTo>
                    <a:pt x="1117" y="283"/>
                  </a:lnTo>
                  <a:lnTo>
                    <a:pt x="1117" y="278"/>
                  </a:lnTo>
                  <a:lnTo>
                    <a:pt x="1117" y="273"/>
                  </a:lnTo>
                  <a:lnTo>
                    <a:pt x="1117" y="273"/>
                  </a:lnTo>
                  <a:lnTo>
                    <a:pt x="1105" y="273"/>
                  </a:lnTo>
                  <a:lnTo>
                    <a:pt x="1105" y="273"/>
                  </a:lnTo>
                  <a:lnTo>
                    <a:pt x="1094" y="273"/>
                  </a:lnTo>
                  <a:lnTo>
                    <a:pt x="1094" y="273"/>
                  </a:lnTo>
                  <a:lnTo>
                    <a:pt x="1046" y="273"/>
                  </a:lnTo>
                  <a:lnTo>
                    <a:pt x="1046" y="273"/>
                  </a:lnTo>
                  <a:lnTo>
                    <a:pt x="1046" y="297"/>
                  </a:lnTo>
                  <a:lnTo>
                    <a:pt x="1046" y="297"/>
                  </a:lnTo>
                  <a:lnTo>
                    <a:pt x="1023" y="297"/>
                  </a:lnTo>
                  <a:lnTo>
                    <a:pt x="1023" y="297"/>
                  </a:lnTo>
                  <a:lnTo>
                    <a:pt x="1023" y="344"/>
                  </a:lnTo>
                  <a:lnTo>
                    <a:pt x="1023" y="344"/>
                  </a:lnTo>
                  <a:lnTo>
                    <a:pt x="1011" y="344"/>
                  </a:lnTo>
                  <a:lnTo>
                    <a:pt x="1011" y="344"/>
                  </a:lnTo>
                  <a:lnTo>
                    <a:pt x="988" y="344"/>
                  </a:lnTo>
                  <a:lnTo>
                    <a:pt x="988" y="344"/>
                  </a:lnTo>
                  <a:lnTo>
                    <a:pt x="964" y="344"/>
                  </a:lnTo>
                  <a:lnTo>
                    <a:pt x="964" y="344"/>
                  </a:lnTo>
                  <a:lnTo>
                    <a:pt x="952" y="344"/>
                  </a:lnTo>
                  <a:lnTo>
                    <a:pt x="952" y="344"/>
                  </a:lnTo>
                  <a:lnTo>
                    <a:pt x="940" y="344"/>
                  </a:lnTo>
                  <a:lnTo>
                    <a:pt x="940" y="344"/>
                  </a:lnTo>
                  <a:lnTo>
                    <a:pt x="929" y="344"/>
                  </a:lnTo>
                  <a:lnTo>
                    <a:pt x="929" y="344"/>
                  </a:lnTo>
                  <a:lnTo>
                    <a:pt x="922" y="344"/>
                  </a:lnTo>
                  <a:lnTo>
                    <a:pt x="917" y="344"/>
                  </a:lnTo>
                  <a:lnTo>
                    <a:pt x="917" y="344"/>
                  </a:lnTo>
                  <a:lnTo>
                    <a:pt x="917" y="339"/>
                  </a:lnTo>
                  <a:lnTo>
                    <a:pt x="917" y="332"/>
                  </a:lnTo>
                  <a:lnTo>
                    <a:pt x="917" y="332"/>
                  </a:lnTo>
                  <a:lnTo>
                    <a:pt x="915" y="332"/>
                  </a:lnTo>
                  <a:lnTo>
                    <a:pt x="910" y="332"/>
                  </a:lnTo>
                  <a:lnTo>
                    <a:pt x="903" y="332"/>
                  </a:lnTo>
                  <a:lnTo>
                    <a:pt x="903" y="332"/>
                  </a:lnTo>
                  <a:lnTo>
                    <a:pt x="903" y="309"/>
                  </a:lnTo>
                  <a:lnTo>
                    <a:pt x="903" y="309"/>
                  </a:lnTo>
                  <a:lnTo>
                    <a:pt x="903" y="262"/>
                  </a:lnTo>
                  <a:lnTo>
                    <a:pt x="903" y="262"/>
                  </a:lnTo>
                  <a:lnTo>
                    <a:pt x="903" y="250"/>
                  </a:lnTo>
                  <a:lnTo>
                    <a:pt x="903" y="250"/>
                  </a:lnTo>
                  <a:lnTo>
                    <a:pt x="903" y="226"/>
                  </a:lnTo>
                  <a:lnTo>
                    <a:pt x="903" y="226"/>
                  </a:lnTo>
                  <a:lnTo>
                    <a:pt x="903" y="203"/>
                  </a:lnTo>
                  <a:lnTo>
                    <a:pt x="903" y="203"/>
                  </a:lnTo>
                  <a:lnTo>
                    <a:pt x="856" y="203"/>
                  </a:lnTo>
                  <a:lnTo>
                    <a:pt x="856" y="203"/>
                  </a:lnTo>
                  <a:lnTo>
                    <a:pt x="856" y="191"/>
                  </a:lnTo>
                  <a:lnTo>
                    <a:pt x="856" y="191"/>
                  </a:lnTo>
                  <a:lnTo>
                    <a:pt x="856" y="141"/>
                  </a:lnTo>
                  <a:lnTo>
                    <a:pt x="856" y="141"/>
                  </a:lnTo>
                  <a:lnTo>
                    <a:pt x="856" y="118"/>
                  </a:lnTo>
                  <a:lnTo>
                    <a:pt x="856" y="118"/>
                  </a:lnTo>
                  <a:lnTo>
                    <a:pt x="856" y="106"/>
                  </a:lnTo>
                  <a:lnTo>
                    <a:pt x="856" y="106"/>
                  </a:lnTo>
                  <a:lnTo>
                    <a:pt x="856" y="59"/>
                  </a:lnTo>
                  <a:lnTo>
                    <a:pt x="856" y="59"/>
                  </a:lnTo>
                  <a:lnTo>
                    <a:pt x="856" y="47"/>
                  </a:lnTo>
                  <a:lnTo>
                    <a:pt x="856" y="47"/>
                  </a:lnTo>
                  <a:lnTo>
                    <a:pt x="856" y="24"/>
                  </a:lnTo>
                  <a:lnTo>
                    <a:pt x="856" y="24"/>
                  </a:lnTo>
                  <a:lnTo>
                    <a:pt x="851" y="24"/>
                  </a:lnTo>
                  <a:lnTo>
                    <a:pt x="844" y="24"/>
                  </a:lnTo>
                  <a:lnTo>
                    <a:pt x="844" y="24"/>
                  </a:lnTo>
                  <a:lnTo>
                    <a:pt x="844" y="12"/>
                  </a:lnTo>
                  <a:lnTo>
                    <a:pt x="844" y="12"/>
                  </a:lnTo>
                  <a:lnTo>
                    <a:pt x="844" y="0"/>
                  </a:lnTo>
                  <a:lnTo>
                    <a:pt x="844" y="0"/>
                  </a:lnTo>
                  <a:lnTo>
                    <a:pt x="750" y="0"/>
                  </a:lnTo>
                  <a:lnTo>
                    <a:pt x="750" y="0"/>
                  </a:lnTo>
                  <a:lnTo>
                    <a:pt x="750" y="12"/>
                  </a:lnTo>
                  <a:lnTo>
                    <a:pt x="750" y="12"/>
                  </a:lnTo>
                  <a:lnTo>
                    <a:pt x="750" y="35"/>
                  </a:lnTo>
                  <a:lnTo>
                    <a:pt x="750" y="35"/>
                  </a:lnTo>
                  <a:lnTo>
                    <a:pt x="750" y="47"/>
                  </a:lnTo>
                  <a:lnTo>
                    <a:pt x="750" y="47"/>
                  </a:lnTo>
                  <a:lnTo>
                    <a:pt x="750" y="54"/>
                  </a:lnTo>
                  <a:lnTo>
                    <a:pt x="750" y="59"/>
                  </a:lnTo>
                  <a:lnTo>
                    <a:pt x="750" y="59"/>
                  </a:lnTo>
                  <a:lnTo>
                    <a:pt x="743" y="59"/>
                  </a:lnTo>
                  <a:lnTo>
                    <a:pt x="738" y="59"/>
                  </a:lnTo>
                  <a:lnTo>
                    <a:pt x="738" y="59"/>
                  </a:lnTo>
                  <a:lnTo>
                    <a:pt x="738" y="64"/>
                  </a:lnTo>
                  <a:lnTo>
                    <a:pt x="738" y="71"/>
                  </a:lnTo>
                  <a:lnTo>
                    <a:pt x="738" y="71"/>
                  </a:lnTo>
                  <a:lnTo>
                    <a:pt x="738" y="82"/>
                  </a:lnTo>
                  <a:lnTo>
                    <a:pt x="738" y="82"/>
                  </a:lnTo>
                  <a:lnTo>
                    <a:pt x="738" y="106"/>
                  </a:lnTo>
                  <a:lnTo>
                    <a:pt x="738" y="106"/>
                  </a:lnTo>
                  <a:lnTo>
                    <a:pt x="738" y="118"/>
                  </a:lnTo>
                  <a:lnTo>
                    <a:pt x="738" y="118"/>
                  </a:lnTo>
                  <a:lnTo>
                    <a:pt x="738" y="141"/>
                  </a:lnTo>
                  <a:lnTo>
                    <a:pt x="738" y="141"/>
                  </a:lnTo>
                  <a:lnTo>
                    <a:pt x="738" y="238"/>
                  </a:lnTo>
                  <a:lnTo>
                    <a:pt x="738" y="238"/>
                  </a:lnTo>
                  <a:lnTo>
                    <a:pt x="738" y="250"/>
                  </a:lnTo>
                  <a:lnTo>
                    <a:pt x="738" y="250"/>
                  </a:lnTo>
                  <a:lnTo>
                    <a:pt x="738" y="273"/>
                  </a:lnTo>
                  <a:lnTo>
                    <a:pt x="738" y="273"/>
                  </a:lnTo>
                  <a:lnTo>
                    <a:pt x="738" y="320"/>
                  </a:lnTo>
                  <a:lnTo>
                    <a:pt x="738" y="320"/>
                  </a:lnTo>
                  <a:lnTo>
                    <a:pt x="726" y="320"/>
                  </a:lnTo>
                  <a:lnTo>
                    <a:pt x="726" y="320"/>
                  </a:lnTo>
                  <a:lnTo>
                    <a:pt x="726" y="309"/>
                  </a:lnTo>
                  <a:lnTo>
                    <a:pt x="726" y="309"/>
                  </a:lnTo>
                  <a:lnTo>
                    <a:pt x="726" y="297"/>
                  </a:lnTo>
                  <a:lnTo>
                    <a:pt x="726" y="297"/>
                  </a:lnTo>
                  <a:lnTo>
                    <a:pt x="726" y="285"/>
                  </a:lnTo>
                  <a:lnTo>
                    <a:pt x="726" y="285"/>
                  </a:lnTo>
                  <a:lnTo>
                    <a:pt x="726" y="278"/>
                  </a:lnTo>
                  <a:lnTo>
                    <a:pt x="726" y="273"/>
                  </a:lnTo>
                  <a:lnTo>
                    <a:pt x="726" y="273"/>
                  </a:lnTo>
                  <a:lnTo>
                    <a:pt x="724" y="273"/>
                  </a:lnTo>
                  <a:lnTo>
                    <a:pt x="719" y="273"/>
                  </a:lnTo>
                  <a:lnTo>
                    <a:pt x="714" y="273"/>
                  </a:lnTo>
                  <a:lnTo>
                    <a:pt x="714" y="273"/>
                  </a:lnTo>
                  <a:lnTo>
                    <a:pt x="712" y="271"/>
                  </a:lnTo>
                  <a:lnTo>
                    <a:pt x="714" y="266"/>
                  </a:lnTo>
                  <a:lnTo>
                    <a:pt x="714" y="262"/>
                  </a:lnTo>
                  <a:lnTo>
                    <a:pt x="714" y="262"/>
                  </a:lnTo>
                  <a:lnTo>
                    <a:pt x="702" y="262"/>
                  </a:lnTo>
                  <a:lnTo>
                    <a:pt x="702" y="262"/>
                  </a:lnTo>
                  <a:lnTo>
                    <a:pt x="679" y="262"/>
                  </a:lnTo>
                  <a:lnTo>
                    <a:pt x="679" y="262"/>
                  </a:lnTo>
                  <a:lnTo>
                    <a:pt x="679" y="266"/>
                  </a:lnTo>
                  <a:lnTo>
                    <a:pt x="679" y="273"/>
                  </a:lnTo>
                  <a:lnTo>
                    <a:pt x="679" y="273"/>
                  </a:lnTo>
                  <a:lnTo>
                    <a:pt x="667" y="273"/>
                  </a:lnTo>
                  <a:lnTo>
                    <a:pt x="667" y="273"/>
                  </a:lnTo>
                  <a:lnTo>
                    <a:pt x="660" y="273"/>
                  </a:lnTo>
                  <a:lnTo>
                    <a:pt x="653" y="273"/>
                  </a:lnTo>
                  <a:lnTo>
                    <a:pt x="653" y="273"/>
                  </a:lnTo>
                  <a:lnTo>
                    <a:pt x="653" y="278"/>
                  </a:lnTo>
                  <a:lnTo>
                    <a:pt x="653" y="285"/>
                  </a:lnTo>
                  <a:lnTo>
                    <a:pt x="653" y="285"/>
                  </a:lnTo>
                  <a:lnTo>
                    <a:pt x="641" y="285"/>
                  </a:lnTo>
                  <a:lnTo>
                    <a:pt x="641" y="285"/>
                  </a:lnTo>
                  <a:lnTo>
                    <a:pt x="629" y="285"/>
                  </a:lnTo>
                  <a:lnTo>
                    <a:pt x="629" y="285"/>
                  </a:lnTo>
                  <a:lnTo>
                    <a:pt x="629" y="292"/>
                  </a:lnTo>
                  <a:lnTo>
                    <a:pt x="632" y="295"/>
                  </a:lnTo>
                  <a:lnTo>
                    <a:pt x="629" y="297"/>
                  </a:lnTo>
                  <a:lnTo>
                    <a:pt x="629" y="297"/>
                  </a:lnTo>
                  <a:lnTo>
                    <a:pt x="625" y="297"/>
                  </a:lnTo>
                  <a:lnTo>
                    <a:pt x="618" y="297"/>
                  </a:lnTo>
                  <a:lnTo>
                    <a:pt x="618" y="297"/>
                  </a:lnTo>
                  <a:lnTo>
                    <a:pt x="613" y="297"/>
                  </a:lnTo>
                  <a:lnTo>
                    <a:pt x="606" y="297"/>
                  </a:lnTo>
                  <a:lnTo>
                    <a:pt x="606" y="297"/>
                  </a:lnTo>
                  <a:lnTo>
                    <a:pt x="594" y="297"/>
                  </a:lnTo>
                  <a:lnTo>
                    <a:pt x="594" y="297"/>
                  </a:lnTo>
                  <a:lnTo>
                    <a:pt x="582" y="297"/>
                  </a:lnTo>
                  <a:lnTo>
                    <a:pt x="582" y="297"/>
                  </a:lnTo>
                  <a:lnTo>
                    <a:pt x="582" y="302"/>
                  </a:lnTo>
                  <a:lnTo>
                    <a:pt x="582" y="309"/>
                  </a:lnTo>
                  <a:lnTo>
                    <a:pt x="582" y="309"/>
                  </a:lnTo>
                  <a:lnTo>
                    <a:pt x="578" y="309"/>
                  </a:lnTo>
                  <a:lnTo>
                    <a:pt x="571" y="309"/>
                  </a:lnTo>
                  <a:lnTo>
                    <a:pt x="571" y="309"/>
                  </a:lnTo>
                  <a:lnTo>
                    <a:pt x="571" y="316"/>
                  </a:lnTo>
                  <a:lnTo>
                    <a:pt x="571" y="320"/>
                  </a:lnTo>
                  <a:lnTo>
                    <a:pt x="571" y="320"/>
                  </a:lnTo>
                  <a:lnTo>
                    <a:pt x="566" y="320"/>
                  </a:lnTo>
                  <a:lnTo>
                    <a:pt x="559" y="320"/>
                  </a:lnTo>
                  <a:lnTo>
                    <a:pt x="559" y="320"/>
                  </a:lnTo>
                  <a:lnTo>
                    <a:pt x="559" y="328"/>
                  </a:lnTo>
                  <a:lnTo>
                    <a:pt x="559" y="332"/>
                  </a:lnTo>
                  <a:lnTo>
                    <a:pt x="559" y="332"/>
                  </a:lnTo>
                  <a:lnTo>
                    <a:pt x="559" y="356"/>
                  </a:lnTo>
                  <a:lnTo>
                    <a:pt x="559" y="356"/>
                  </a:lnTo>
                  <a:lnTo>
                    <a:pt x="554" y="356"/>
                  </a:lnTo>
                  <a:lnTo>
                    <a:pt x="547" y="356"/>
                  </a:lnTo>
                  <a:lnTo>
                    <a:pt x="547" y="356"/>
                  </a:lnTo>
                  <a:lnTo>
                    <a:pt x="542" y="356"/>
                  </a:lnTo>
                  <a:lnTo>
                    <a:pt x="535" y="356"/>
                  </a:lnTo>
                  <a:lnTo>
                    <a:pt x="535" y="356"/>
                  </a:lnTo>
                  <a:lnTo>
                    <a:pt x="528" y="356"/>
                  </a:lnTo>
                  <a:lnTo>
                    <a:pt x="523" y="356"/>
                  </a:lnTo>
                  <a:lnTo>
                    <a:pt x="523" y="356"/>
                  </a:lnTo>
                  <a:lnTo>
                    <a:pt x="523" y="351"/>
                  </a:lnTo>
                  <a:lnTo>
                    <a:pt x="523" y="344"/>
                  </a:lnTo>
                  <a:lnTo>
                    <a:pt x="523" y="344"/>
                  </a:lnTo>
                  <a:lnTo>
                    <a:pt x="512" y="344"/>
                  </a:lnTo>
                  <a:lnTo>
                    <a:pt x="512" y="344"/>
                  </a:lnTo>
                  <a:lnTo>
                    <a:pt x="500" y="344"/>
                  </a:lnTo>
                  <a:lnTo>
                    <a:pt x="500" y="344"/>
                  </a:lnTo>
                  <a:lnTo>
                    <a:pt x="476" y="344"/>
                  </a:lnTo>
                  <a:lnTo>
                    <a:pt x="476" y="344"/>
                  </a:lnTo>
                  <a:lnTo>
                    <a:pt x="453" y="344"/>
                  </a:lnTo>
                  <a:lnTo>
                    <a:pt x="453" y="344"/>
                  </a:lnTo>
                  <a:lnTo>
                    <a:pt x="453" y="339"/>
                  </a:lnTo>
                  <a:lnTo>
                    <a:pt x="453" y="335"/>
                  </a:lnTo>
                  <a:lnTo>
                    <a:pt x="453" y="332"/>
                  </a:lnTo>
                  <a:lnTo>
                    <a:pt x="453" y="332"/>
                  </a:lnTo>
                  <a:lnTo>
                    <a:pt x="446" y="332"/>
                  </a:lnTo>
                  <a:lnTo>
                    <a:pt x="441" y="332"/>
                  </a:lnTo>
                  <a:lnTo>
                    <a:pt x="441" y="332"/>
                  </a:lnTo>
                  <a:lnTo>
                    <a:pt x="429" y="332"/>
                  </a:lnTo>
                  <a:lnTo>
                    <a:pt x="429" y="332"/>
                  </a:lnTo>
                  <a:lnTo>
                    <a:pt x="429" y="339"/>
                  </a:lnTo>
                  <a:lnTo>
                    <a:pt x="429" y="342"/>
                  </a:lnTo>
                  <a:lnTo>
                    <a:pt x="429" y="344"/>
                  </a:lnTo>
                  <a:lnTo>
                    <a:pt x="429" y="344"/>
                  </a:lnTo>
                  <a:lnTo>
                    <a:pt x="422" y="344"/>
                  </a:lnTo>
                  <a:lnTo>
                    <a:pt x="417" y="344"/>
                  </a:lnTo>
                  <a:lnTo>
                    <a:pt x="417" y="344"/>
                  </a:lnTo>
                  <a:lnTo>
                    <a:pt x="403" y="344"/>
                  </a:lnTo>
                  <a:lnTo>
                    <a:pt x="403" y="344"/>
                  </a:lnTo>
                  <a:lnTo>
                    <a:pt x="399" y="344"/>
                  </a:lnTo>
                  <a:lnTo>
                    <a:pt x="391" y="344"/>
                  </a:lnTo>
                  <a:lnTo>
                    <a:pt x="391" y="344"/>
                  </a:lnTo>
                  <a:lnTo>
                    <a:pt x="387" y="344"/>
                  </a:lnTo>
                  <a:lnTo>
                    <a:pt x="380" y="344"/>
                  </a:lnTo>
                  <a:lnTo>
                    <a:pt x="380" y="344"/>
                  </a:lnTo>
                  <a:lnTo>
                    <a:pt x="380" y="346"/>
                  </a:lnTo>
                  <a:lnTo>
                    <a:pt x="380" y="351"/>
                  </a:lnTo>
                  <a:lnTo>
                    <a:pt x="380" y="356"/>
                  </a:lnTo>
                  <a:lnTo>
                    <a:pt x="380" y="356"/>
                  </a:lnTo>
                  <a:lnTo>
                    <a:pt x="356" y="356"/>
                  </a:lnTo>
                  <a:lnTo>
                    <a:pt x="356" y="356"/>
                  </a:lnTo>
                  <a:lnTo>
                    <a:pt x="344" y="356"/>
                  </a:lnTo>
                  <a:lnTo>
                    <a:pt x="344" y="356"/>
                  </a:lnTo>
                  <a:lnTo>
                    <a:pt x="321" y="356"/>
                  </a:lnTo>
                  <a:lnTo>
                    <a:pt x="321" y="356"/>
                  </a:lnTo>
                  <a:lnTo>
                    <a:pt x="309" y="356"/>
                  </a:lnTo>
                  <a:lnTo>
                    <a:pt x="309" y="356"/>
                  </a:lnTo>
                  <a:lnTo>
                    <a:pt x="297" y="356"/>
                  </a:lnTo>
                  <a:lnTo>
                    <a:pt x="297" y="356"/>
                  </a:lnTo>
                  <a:lnTo>
                    <a:pt x="285" y="356"/>
                  </a:lnTo>
                  <a:lnTo>
                    <a:pt x="285" y="356"/>
                  </a:lnTo>
                  <a:lnTo>
                    <a:pt x="274" y="356"/>
                  </a:lnTo>
                  <a:lnTo>
                    <a:pt x="274" y="356"/>
                  </a:lnTo>
                  <a:lnTo>
                    <a:pt x="262" y="356"/>
                  </a:lnTo>
                  <a:lnTo>
                    <a:pt x="262" y="356"/>
                  </a:lnTo>
                  <a:lnTo>
                    <a:pt x="250" y="356"/>
                  </a:lnTo>
                  <a:lnTo>
                    <a:pt x="250" y="356"/>
                  </a:lnTo>
                  <a:lnTo>
                    <a:pt x="243" y="356"/>
                  </a:lnTo>
                  <a:lnTo>
                    <a:pt x="238" y="356"/>
                  </a:lnTo>
                  <a:lnTo>
                    <a:pt x="238" y="356"/>
                  </a:lnTo>
                  <a:lnTo>
                    <a:pt x="238" y="351"/>
                  </a:lnTo>
                  <a:lnTo>
                    <a:pt x="238" y="344"/>
                  </a:lnTo>
                  <a:lnTo>
                    <a:pt x="238" y="344"/>
                  </a:lnTo>
                  <a:lnTo>
                    <a:pt x="231" y="344"/>
                  </a:lnTo>
                  <a:lnTo>
                    <a:pt x="227" y="344"/>
                  </a:lnTo>
                  <a:lnTo>
                    <a:pt x="227" y="344"/>
                  </a:lnTo>
                  <a:lnTo>
                    <a:pt x="227" y="356"/>
                  </a:lnTo>
                  <a:lnTo>
                    <a:pt x="227" y="356"/>
                  </a:lnTo>
                  <a:lnTo>
                    <a:pt x="215" y="356"/>
                  </a:lnTo>
                  <a:lnTo>
                    <a:pt x="215" y="356"/>
                  </a:lnTo>
                  <a:lnTo>
                    <a:pt x="203" y="356"/>
                  </a:lnTo>
                  <a:lnTo>
                    <a:pt x="203" y="356"/>
                  </a:lnTo>
                  <a:lnTo>
                    <a:pt x="191" y="356"/>
                  </a:lnTo>
                  <a:lnTo>
                    <a:pt x="191" y="356"/>
                  </a:lnTo>
                  <a:lnTo>
                    <a:pt x="179" y="356"/>
                  </a:lnTo>
                  <a:lnTo>
                    <a:pt x="179" y="356"/>
                  </a:lnTo>
                  <a:lnTo>
                    <a:pt x="165" y="356"/>
                  </a:lnTo>
                  <a:lnTo>
                    <a:pt x="165" y="356"/>
                  </a:lnTo>
                  <a:lnTo>
                    <a:pt x="153" y="356"/>
                  </a:lnTo>
                  <a:lnTo>
                    <a:pt x="153" y="356"/>
                  </a:lnTo>
                  <a:lnTo>
                    <a:pt x="130" y="356"/>
                  </a:lnTo>
                  <a:lnTo>
                    <a:pt x="130" y="356"/>
                  </a:lnTo>
                  <a:lnTo>
                    <a:pt x="118" y="356"/>
                  </a:lnTo>
                  <a:lnTo>
                    <a:pt x="118" y="356"/>
                  </a:lnTo>
                  <a:lnTo>
                    <a:pt x="95" y="356"/>
                  </a:lnTo>
                  <a:lnTo>
                    <a:pt x="95" y="356"/>
                  </a:lnTo>
                  <a:lnTo>
                    <a:pt x="0" y="356"/>
                  </a:lnTo>
                  <a:lnTo>
                    <a:pt x="0" y="356"/>
                  </a:lnTo>
                  <a:lnTo>
                    <a:pt x="0" y="379"/>
                  </a:lnTo>
                  <a:lnTo>
                    <a:pt x="0" y="379"/>
                  </a:lnTo>
                  <a:lnTo>
                    <a:pt x="0" y="391"/>
                  </a:lnTo>
                  <a:lnTo>
                    <a:pt x="0" y="391"/>
                  </a:lnTo>
                  <a:lnTo>
                    <a:pt x="0" y="415"/>
                  </a:lnTo>
                  <a:lnTo>
                    <a:pt x="0" y="415"/>
                  </a:lnTo>
                  <a:lnTo>
                    <a:pt x="0" y="429"/>
                  </a:lnTo>
                  <a:lnTo>
                    <a:pt x="0" y="429"/>
                  </a:lnTo>
                  <a:lnTo>
                    <a:pt x="0" y="452"/>
                  </a:lnTo>
                  <a:lnTo>
                    <a:pt x="0" y="452"/>
                  </a:lnTo>
                  <a:lnTo>
                    <a:pt x="0" y="476"/>
                  </a:lnTo>
                  <a:lnTo>
                    <a:pt x="0" y="476"/>
                  </a:lnTo>
                  <a:lnTo>
                    <a:pt x="12" y="476"/>
                  </a:lnTo>
                  <a:lnTo>
                    <a:pt x="12" y="476"/>
                  </a:lnTo>
                  <a:lnTo>
                    <a:pt x="36" y="476"/>
                  </a:lnTo>
                  <a:lnTo>
                    <a:pt x="36" y="476"/>
                  </a:lnTo>
                  <a:lnTo>
                    <a:pt x="83" y="476"/>
                  </a:lnTo>
                  <a:lnTo>
                    <a:pt x="83" y="476"/>
                  </a:lnTo>
                  <a:lnTo>
                    <a:pt x="106" y="476"/>
                  </a:lnTo>
                  <a:lnTo>
                    <a:pt x="106" y="476"/>
                  </a:lnTo>
                  <a:lnTo>
                    <a:pt x="118" y="476"/>
                  </a:lnTo>
                  <a:lnTo>
                    <a:pt x="118" y="476"/>
                  </a:lnTo>
                  <a:lnTo>
                    <a:pt x="142" y="476"/>
                  </a:lnTo>
                  <a:lnTo>
                    <a:pt x="142" y="476"/>
                  </a:lnTo>
                  <a:lnTo>
                    <a:pt x="165" y="476"/>
                  </a:lnTo>
                  <a:lnTo>
                    <a:pt x="165" y="476"/>
                  </a:lnTo>
                  <a:lnTo>
                    <a:pt x="179" y="476"/>
                  </a:lnTo>
                  <a:lnTo>
                    <a:pt x="179" y="476"/>
                  </a:lnTo>
                  <a:lnTo>
                    <a:pt x="203" y="476"/>
                  </a:lnTo>
                  <a:lnTo>
                    <a:pt x="203" y="476"/>
                  </a:lnTo>
                  <a:lnTo>
                    <a:pt x="215" y="476"/>
                  </a:lnTo>
                  <a:lnTo>
                    <a:pt x="215" y="476"/>
                  </a:lnTo>
                  <a:lnTo>
                    <a:pt x="238" y="476"/>
                  </a:lnTo>
                  <a:lnTo>
                    <a:pt x="238" y="476"/>
                  </a:lnTo>
                  <a:lnTo>
                    <a:pt x="250" y="476"/>
                  </a:lnTo>
                  <a:lnTo>
                    <a:pt x="250" y="476"/>
                  </a:lnTo>
                  <a:lnTo>
                    <a:pt x="274" y="476"/>
                  </a:lnTo>
                  <a:lnTo>
                    <a:pt x="274" y="476"/>
                  </a:lnTo>
                  <a:lnTo>
                    <a:pt x="285" y="476"/>
                  </a:lnTo>
                  <a:lnTo>
                    <a:pt x="285" y="476"/>
                  </a:lnTo>
                  <a:lnTo>
                    <a:pt x="309" y="476"/>
                  </a:lnTo>
                  <a:lnTo>
                    <a:pt x="309" y="476"/>
                  </a:lnTo>
                  <a:lnTo>
                    <a:pt x="321" y="476"/>
                  </a:lnTo>
                  <a:lnTo>
                    <a:pt x="321" y="476"/>
                  </a:lnTo>
                  <a:lnTo>
                    <a:pt x="344" y="476"/>
                  </a:lnTo>
                  <a:lnTo>
                    <a:pt x="344" y="476"/>
                  </a:lnTo>
                  <a:lnTo>
                    <a:pt x="356" y="476"/>
                  </a:lnTo>
                  <a:lnTo>
                    <a:pt x="356" y="476"/>
                  </a:lnTo>
                  <a:lnTo>
                    <a:pt x="380" y="476"/>
                  </a:lnTo>
                  <a:lnTo>
                    <a:pt x="380" y="476"/>
                  </a:lnTo>
                  <a:lnTo>
                    <a:pt x="391" y="476"/>
                  </a:lnTo>
                  <a:lnTo>
                    <a:pt x="391" y="476"/>
                  </a:lnTo>
                  <a:lnTo>
                    <a:pt x="441" y="476"/>
                  </a:lnTo>
                  <a:lnTo>
                    <a:pt x="441" y="476"/>
                  </a:lnTo>
                  <a:lnTo>
                    <a:pt x="453" y="476"/>
                  </a:lnTo>
                  <a:lnTo>
                    <a:pt x="453" y="476"/>
                  </a:lnTo>
                  <a:lnTo>
                    <a:pt x="476" y="476"/>
                  </a:lnTo>
                  <a:lnTo>
                    <a:pt x="476" y="476"/>
                  </a:lnTo>
                  <a:lnTo>
                    <a:pt x="488" y="476"/>
                  </a:lnTo>
                  <a:lnTo>
                    <a:pt x="488" y="476"/>
                  </a:lnTo>
                  <a:lnTo>
                    <a:pt x="512" y="476"/>
                  </a:lnTo>
                  <a:lnTo>
                    <a:pt x="512" y="476"/>
                  </a:lnTo>
                  <a:lnTo>
                    <a:pt x="523" y="476"/>
                  </a:lnTo>
                  <a:lnTo>
                    <a:pt x="523" y="476"/>
                  </a:lnTo>
                  <a:lnTo>
                    <a:pt x="547" y="476"/>
                  </a:lnTo>
                  <a:lnTo>
                    <a:pt x="547" y="476"/>
                  </a:lnTo>
                  <a:lnTo>
                    <a:pt x="559" y="476"/>
                  </a:lnTo>
                  <a:lnTo>
                    <a:pt x="559" y="476"/>
                  </a:lnTo>
                  <a:lnTo>
                    <a:pt x="582" y="476"/>
                  </a:lnTo>
                  <a:lnTo>
                    <a:pt x="582" y="476"/>
                  </a:lnTo>
                  <a:lnTo>
                    <a:pt x="594" y="476"/>
                  </a:lnTo>
                  <a:lnTo>
                    <a:pt x="594" y="476"/>
                  </a:lnTo>
                  <a:lnTo>
                    <a:pt x="618" y="476"/>
                  </a:lnTo>
                  <a:lnTo>
                    <a:pt x="618" y="476"/>
                  </a:lnTo>
                  <a:lnTo>
                    <a:pt x="629" y="476"/>
                  </a:lnTo>
                  <a:lnTo>
                    <a:pt x="629" y="476"/>
                  </a:lnTo>
                  <a:lnTo>
                    <a:pt x="653" y="476"/>
                  </a:lnTo>
                  <a:lnTo>
                    <a:pt x="653" y="476"/>
                  </a:lnTo>
                  <a:lnTo>
                    <a:pt x="667" y="476"/>
                  </a:lnTo>
                  <a:lnTo>
                    <a:pt x="667" y="476"/>
                  </a:lnTo>
                  <a:lnTo>
                    <a:pt x="714" y="476"/>
                  </a:lnTo>
                  <a:lnTo>
                    <a:pt x="714" y="476"/>
                  </a:lnTo>
                  <a:lnTo>
                    <a:pt x="726" y="476"/>
                  </a:lnTo>
                  <a:lnTo>
                    <a:pt x="726" y="476"/>
                  </a:lnTo>
                  <a:lnTo>
                    <a:pt x="750" y="476"/>
                  </a:lnTo>
                  <a:lnTo>
                    <a:pt x="750" y="476"/>
                  </a:lnTo>
                  <a:lnTo>
                    <a:pt x="761" y="476"/>
                  </a:lnTo>
                  <a:lnTo>
                    <a:pt x="761" y="476"/>
                  </a:lnTo>
                  <a:lnTo>
                    <a:pt x="785" y="476"/>
                  </a:lnTo>
                  <a:lnTo>
                    <a:pt x="785" y="476"/>
                  </a:lnTo>
                  <a:lnTo>
                    <a:pt x="797" y="476"/>
                  </a:lnTo>
                  <a:lnTo>
                    <a:pt x="797" y="476"/>
                  </a:lnTo>
                  <a:lnTo>
                    <a:pt x="820" y="476"/>
                  </a:lnTo>
                  <a:lnTo>
                    <a:pt x="820" y="476"/>
                  </a:lnTo>
                  <a:lnTo>
                    <a:pt x="832" y="476"/>
                  </a:lnTo>
                  <a:lnTo>
                    <a:pt x="832" y="476"/>
                  </a:lnTo>
                  <a:lnTo>
                    <a:pt x="856" y="476"/>
                  </a:lnTo>
                  <a:lnTo>
                    <a:pt x="856" y="476"/>
                  </a:lnTo>
                  <a:lnTo>
                    <a:pt x="867" y="476"/>
                  </a:lnTo>
                  <a:lnTo>
                    <a:pt x="867" y="476"/>
                  </a:lnTo>
                  <a:lnTo>
                    <a:pt x="891" y="476"/>
                  </a:lnTo>
                  <a:lnTo>
                    <a:pt x="891" y="476"/>
                  </a:lnTo>
                  <a:lnTo>
                    <a:pt x="903" y="476"/>
                  </a:lnTo>
                  <a:lnTo>
                    <a:pt x="903" y="476"/>
                  </a:lnTo>
                  <a:lnTo>
                    <a:pt x="929" y="476"/>
                  </a:lnTo>
                  <a:lnTo>
                    <a:pt x="929" y="476"/>
                  </a:lnTo>
                  <a:lnTo>
                    <a:pt x="940" y="476"/>
                  </a:lnTo>
                  <a:lnTo>
                    <a:pt x="940" y="476"/>
                  </a:lnTo>
                  <a:lnTo>
                    <a:pt x="988" y="476"/>
                  </a:lnTo>
                  <a:lnTo>
                    <a:pt x="988" y="476"/>
                  </a:lnTo>
                  <a:lnTo>
                    <a:pt x="999" y="476"/>
                  </a:lnTo>
                  <a:lnTo>
                    <a:pt x="999" y="476"/>
                  </a:lnTo>
                  <a:lnTo>
                    <a:pt x="1023" y="476"/>
                  </a:lnTo>
                  <a:lnTo>
                    <a:pt x="1023" y="476"/>
                  </a:lnTo>
                  <a:lnTo>
                    <a:pt x="1035" y="476"/>
                  </a:lnTo>
                  <a:lnTo>
                    <a:pt x="1035" y="476"/>
                  </a:lnTo>
                  <a:lnTo>
                    <a:pt x="1058" y="476"/>
                  </a:lnTo>
                  <a:lnTo>
                    <a:pt x="1058" y="476"/>
                  </a:lnTo>
                  <a:lnTo>
                    <a:pt x="1070" y="476"/>
                  </a:lnTo>
                  <a:lnTo>
                    <a:pt x="1070" y="476"/>
                  </a:lnTo>
                  <a:lnTo>
                    <a:pt x="1094" y="476"/>
                  </a:lnTo>
                  <a:lnTo>
                    <a:pt x="1094" y="476"/>
                  </a:lnTo>
                  <a:lnTo>
                    <a:pt x="1105" y="476"/>
                  </a:lnTo>
                  <a:lnTo>
                    <a:pt x="1105" y="476"/>
                  </a:lnTo>
                  <a:lnTo>
                    <a:pt x="1129" y="476"/>
                  </a:lnTo>
                  <a:lnTo>
                    <a:pt x="1129" y="476"/>
                  </a:lnTo>
                  <a:lnTo>
                    <a:pt x="1141" y="476"/>
                  </a:lnTo>
                  <a:lnTo>
                    <a:pt x="1141" y="476"/>
                  </a:lnTo>
                  <a:lnTo>
                    <a:pt x="1167" y="476"/>
                  </a:lnTo>
                  <a:lnTo>
                    <a:pt x="1167" y="476"/>
                  </a:lnTo>
                  <a:lnTo>
                    <a:pt x="1178" y="476"/>
                  </a:lnTo>
                  <a:lnTo>
                    <a:pt x="1178" y="476"/>
                  </a:lnTo>
                  <a:lnTo>
                    <a:pt x="1202" y="476"/>
                  </a:lnTo>
                  <a:lnTo>
                    <a:pt x="1202" y="476"/>
                  </a:lnTo>
                  <a:lnTo>
                    <a:pt x="1214" y="476"/>
                  </a:lnTo>
                  <a:lnTo>
                    <a:pt x="1214" y="476"/>
                  </a:lnTo>
                  <a:lnTo>
                    <a:pt x="1261" y="476"/>
                  </a:lnTo>
                  <a:lnTo>
                    <a:pt x="1261" y="476"/>
                  </a:lnTo>
                  <a:lnTo>
                    <a:pt x="1273" y="476"/>
                  </a:lnTo>
                  <a:lnTo>
                    <a:pt x="1273" y="476"/>
                  </a:lnTo>
                  <a:lnTo>
                    <a:pt x="1296" y="476"/>
                  </a:lnTo>
                  <a:lnTo>
                    <a:pt x="1296" y="476"/>
                  </a:lnTo>
                  <a:lnTo>
                    <a:pt x="1308" y="476"/>
                  </a:lnTo>
                  <a:lnTo>
                    <a:pt x="1308" y="476"/>
                  </a:lnTo>
                  <a:lnTo>
                    <a:pt x="1332" y="476"/>
                  </a:lnTo>
                  <a:lnTo>
                    <a:pt x="1332" y="476"/>
                  </a:lnTo>
                  <a:lnTo>
                    <a:pt x="1343" y="476"/>
                  </a:lnTo>
                  <a:lnTo>
                    <a:pt x="1343" y="476"/>
                  </a:lnTo>
                  <a:lnTo>
                    <a:pt x="1367" y="476"/>
                  </a:lnTo>
                  <a:lnTo>
                    <a:pt x="1367" y="476"/>
                  </a:lnTo>
                  <a:lnTo>
                    <a:pt x="1379" y="476"/>
                  </a:lnTo>
                  <a:lnTo>
                    <a:pt x="1379" y="476"/>
                  </a:lnTo>
                  <a:lnTo>
                    <a:pt x="1405" y="476"/>
                  </a:lnTo>
                  <a:lnTo>
                    <a:pt x="1405" y="476"/>
                  </a:lnTo>
                  <a:lnTo>
                    <a:pt x="1416" y="476"/>
                  </a:lnTo>
                  <a:lnTo>
                    <a:pt x="1416" y="476"/>
                  </a:lnTo>
                  <a:lnTo>
                    <a:pt x="1440" y="476"/>
                  </a:lnTo>
                  <a:lnTo>
                    <a:pt x="1440" y="476"/>
                  </a:lnTo>
                  <a:lnTo>
                    <a:pt x="1452" y="476"/>
                  </a:lnTo>
                  <a:lnTo>
                    <a:pt x="1452" y="476"/>
                  </a:lnTo>
                  <a:lnTo>
                    <a:pt x="1475" y="476"/>
                  </a:lnTo>
                  <a:lnTo>
                    <a:pt x="1475" y="476"/>
                  </a:lnTo>
                  <a:lnTo>
                    <a:pt x="1487" y="476"/>
                  </a:lnTo>
                  <a:lnTo>
                    <a:pt x="1487" y="476"/>
                  </a:lnTo>
                  <a:lnTo>
                    <a:pt x="1534" y="476"/>
                  </a:lnTo>
                  <a:lnTo>
                    <a:pt x="1534" y="476"/>
                  </a:lnTo>
                  <a:lnTo>
                    <a:pt x="1546" y="476"/>
                  </a:lnTo>
                  <a:lnTo>
                    <a:pt x="1546" y="476"/>
                  </a:lnTo>
                  <a:lnTo>
                    <a:pt x="1570" y="476"/>
                  </a:lnTo>
                  <a:lnTo>
                    <a:pt x="1570" y="476"/>
                  </a:lnTo>
                  <a:lnTo>
                    <a:pt x="1581" y="476"/>
                  </a:lnTo>
                  <a:lnTo>
                    <a:pt x="1581" y="476"/>
                  </a:lnTo>
                  <a:lnTo>
                    <a:pt x="1605" y="476"/>
                  </a:lnTo>
                  <a:lnTo>
                    <a:pt x="1605" y="476"/>
                  </a:lnTo>
                  <a:lnTo>
                    <a:pt x="1617" y="476"/>
                  </a:lnTo>
                  <a:lnTo>
                    <a:pt x="1617" y="476"/>
                  </a:lnTo>
                  <a:lnTo>
                    <a:pt x="1643" y="476"/>
                  </a:lnTo>
                  <a:lnTo>
                    <a:pt x="1643" y="476"/>
                  </a:lnTo>
                  <a:lnTo>
                    <a:pt x="1654" y="476"/>
                  </a:lnTo>
                  <a:lnTo>
                    <a:pt x="1654" y="476"/>
                  </a:lnTo>
                  <a:lnTo>
                    <a:pt x="1678" y="476"/>
                  </a:lnTo>
                  <a:lnTo>
                    <a:pt x="1678" y="476"/>
                  </a:lnTo>
                  <a:lnTo>
                    <a:pt x="1690" y="476"/>
                  </a:lnTo>
                  <a:lnTo>
                    <a:pt x="1690" y="476"/>
                  </a:lnTo>
                  <a:lnTo>
                    <a:pt x="1713" y="476"/>
                  </a:lnTo>
                  <a:lnTo>
                    <a:pt x="1713" y="476"/>
                  </a:lnTo>
                  <a:lnTo>
                    <a:pt x="1725" y="476"/>
                  </a:lnTo>
                  <a:lnTo>
                    <a:pt x="1725" y="476"/>
                  </a:lnTo>
                  <a:lnTo>
                    <a:pt x="1749" y="476"/>
                  </a:lnTo>
                  <a:lnTo>
                    <a:pt x="1749" y="476"/>
                  </a:lnTo>
                  <a:lnTo>
                    <a:pt x="1760" y="476"/>
                  </a:lnTo>
                  <a:lnTo>
                    <a:pt x="1760" y="476"/>
                  </a:lnTo>
                  <a:lnTo>
                    <a:pt x="1808" y="476"/>
                  </a:lnTo>
                  <a:lnTo>
                    <a:pt x="1808" y="476"/>
                  </a:lnTo>
                  <a:lnTo>
                    <a:pt x="1819" y="476"/>
                  </a:lnTo>
                  <a:lnTo>
                    <a:pt x="1819" y="476"/>
                  </a:lnTo>
                  <a:lnTo>
                    <a:pt x="1843" y="476"/>
                  </a:lnTo>
                  <a:lnTo>
                    <a:pt x="1843" y="476"/>
                  </a:lnTo>
                  <a:lnTo>
                    <a:pt x="1855" y="476"/>
                  </a:lnTo>
                  <a:lnTo>
                    <a:pt x="1855" y="476"/>
                  </a:lnTo>
                  <a:lnTo>
                    <a:pt x="1878" y="476"/>
                  </a:lnTo>
                  <a:lnTo>
                    <a:pt x="1878" y="476"/>
                  </a:lnTo>
                  <a:lnTo>
                    <a:pt x="1892" y="476"/>
                  </a:lnTo>
                  <a:lnTo>
                    <a:pt x="1892" y="476"/>
                  </a:lnTo>
                  <a:lnTo>
                    <a:pt x="1916" y="476"/>
                  </a:lnTo>
                  <a:lnTo>
                    <a:pt x="1916" y="476"/>
                  </a:lnTo>
                  <a:lnTo>
                    <a:pt x="1928" y="476"/>
                  </a:lnTo>
                  <a:lnTo>
                    <a:pt x="1928" y="476"/>
                  </a:lnTo>
                  <a:lnTo>
                    <a:pt x="1951" y="476"/>
                  </a:lnTo>
                  <a:lnTo>
                    <a:pt x="1951" y="476"/>
                  </a:lnTo>
                  <a:lnTo>
                    <a:pt x="1963" y="476"/>
                  </a:lnTo>
                  <a:lnTo>
                    <a:pt x="1963" y="476"/>
                  </a:lnTo>
                  <a:lnTo>
                    <a:pt x="1987" y="476"/>
                  </a:lnTo>
                  <a:lnTo>
                    <a:pt x="1987" y="476"/>
                  </a:lnTo>
                  <a:lnTo>
                    <a:pt x="1998" y="476"/>
                  </a:lnTo>
                  <a:lnTo>
                    <a:pt x="1998" y="476"/>
                  </a:lnTo>
                  <a:lnTo>
                    <a:pt x="2022" y="476"/>
                  </a:lnTo>
                  <a:lnTo>
                    <a:pt x="2022" y="476"/>
                  </a:lnTo>
                  <a:lnTo>
                    <a:pt x="2034" y="476"/>
                  </a:lnTo>
                  <a:lnTo>
                    <a:pt x="2034" y="476"/>
                  </a:lnTo>
                  <a:lnTo>
                    <a:pt x="2081" y="476"/>
                  </a:lnTo>
                  <a:lnTo>
                    <a:pt x="2081" y="476"/>
                  </a:lnTo>
                  <a:lnTo>
                    <a:pt x="2093" y="476"/>
                  </a:lnTo>
                  <a:lnTo>
                    <a:pt x="2093" y="476"/>
                  </a:lnTo>
                  <a:lnTo>
                    <a:pt x="2116" y="476"/>
                  </a:lnTo>
                  <a:lnTo>
                    <a:pt x="2116" y="476"/>
                  </a:lnTo>
                  <a:lnTo>
                    <a:pt x="2130" y="476"/>
                  </a:lnTo>
                  <a:lnTo>
                    <a:pt x="2130" y="476"/>
                  </a:lnTo>
                  <a:lnTo>
                    <a:pt x="2154" y="476"/>
                  </a:lnTo>
                  <a:lnTo>
                    <a:pt x="2154" y="476"/>
                  </a:lnTo>
                  <a:lnTo>
                    <a:pt x="2166" y="476"/>
                  </a:lnTo>
                  <a:lnTo>
                    <a:pt x="2166" y="476"/>
                  </a:lnTo>
                  <a:lnTo>
                    <a:pt x="2189" y="476"/>
                  </a:lnTo>
                  <a:lnTo>
                    <a:pt x="2189" y="476"/>
                  </a:lnTo>
                  <a:lnTo>
                    <a:pt x="2201" y="476"/>
                  </a:lnTo>
                  <a:lnTo>
                    <a:pt x="2201" y="476"/>
                  </a:lnTo>
                  <a:lnTo>
                    <a:pt x="2225" y="476"/>
                  </a:lnTo>
                  <a:lnTo>
                    <a:pt x="2225" y="476"/>
                  </a:lnTo>
                  <a:lnTo>
                    <a:pt x="2236" y="476"/>
                  </a:lnTo>
                  <a:lnTo>
                    <a:pt x="2236" y="476"/>
                  </a:lnTo>
                  <a:lnTo>
                    <a:pt x="2260" y="476"/>
                  </a:lnTo>
                  <a:lnTo>
                    <a:pt x="2260" y="476"/>
                  </a:lnTo>
                  <a:lnTo>
                    <a:pt x="2272" y="476"/>
                  </a:lnTo>
                  <a:lnTo>
                    <a:pt x="2272" y="476"/>
                  </a:lnTo>
                  <a:lnTo>
                    <a:pt x="2295" y="476"/>
                  </a:lnTo>
                  <a:lnTo>
                    <a:pt x="2295" y="476"/>
                  </a:lnTo>
                  <a:lnTo>
                    <a:pt x="2307" y="476"/>
                  </a:lnTo>
                  <a:lnTo>
                    <a:pt x="2307" y="476"/>
                  </a:lnTo>
                  <a:lnTo>
                    <a:pt x="2331" y="476"/>
                  </a:lnTo>
                  <a:lnTo>
                    <a:pt x="2331" y="226"/>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0" dirty="0"/>
            </a:p>
          </p:txBody>
        </p:sp>
      </p:grpSp>
      <p:sp>
        <p:nvSpPr>
          <p:cNvPr id="2" name="Title 1"/>
          <p:cNvSpPr>
            <a:spLocks noGrp="1"/>
          </p:cNvSpPr>
          <p:nvPr>
            <p:ph type="title"/>
          </p:nvPr>
        </p:nvSpPr>
        <p:spPr>
          <a:xfrm>
            <a:off x="628650" y="4076218"/>
            <a:ext cx="7886700" cy="1325563"/>
          </a:xfrm>
        </p:spPr>
        <p:txBody>
          <a:bodyPr/>
          <a:lstStyle/>
          <a:p>
            <a:r>
              <a:rPr lang="en-US" dirty="0"/>
              <a:t>Click to edit Master title style</a:t>
            </a:r>
          </a:p>
        </p:txBody>
      </p:sp>
      <p:sp>
        <p:nvSpPr>
          <p:cNvPr id="5" name="Slide Number Placeholder 4"/>
          <p:cNvSpPr>
            <a:spLocks noGrp="1"/>
          </p:cNvSpPr>
          <p:nvPr>
            <p:ph type="sldNum" sz="quarter" idx="12"/>
          </p:nvPr>
        </p:nvSpPr>
        <p:spPr>
          <a:xfrm>
            <a:off x="7967695" y="6427003"/>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13" name="Rectangle 12"/>
          <p:cNvSpPr/>
          <p:nvPr userDrawn="1"/>
        </p:nvSpPr>
        <p:spPr>
          <a:xfrm>
            <a:off x="8264165" y="6430516"/>
            <a:ext cx="710005" cy="1599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0"/>
          <p:cNvSpPr>
            <a:spLocks noChangeArrowheads="1"/>
          </p:cNvSpPr>
          <p:nvPr userDrawn="1"/>
        </p:nvSpPr>
        <p:spPr bwMode="auto">
          <a:xfrm>
            <a:off x="6579834" y="6430517"/>
            <a:ext cx="1365175" cy="142945"/>
          </a:xfrm>
          <a:prstGeom prst="rect">
            <a:avLst/>
          </a:prstGeom>
          <a:noFill/>
          <a:ln>
            <a:noFill/>
          </a:ln>
          <a:extLst/>
        </p:spPr>
        <p:txBody>
          <a:bodyPr wrap="square"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sz="750" dirty="0">
                <a:solidFill>
                  <a:schemeClr val="tx1">
                    <a:lumMod val="85000"/>
                    <a:lumOff val="15000"/>
                  </a:schemeClr>
                </a:solidFill>
                <a:latin typeface="Calibri Light" panose="020F0302020204030204" pitchFamily="34" charset="0"/>
                <a:ea typeface="Roboto" panose="02000000000000000000" pitchFamily="2" charset="0"/>
                <a:cs typeface="Roboto" panose="02000000000000000000" pitchFamily="2" charset="0"/>
              </a:rPr>
              <a:t>www.yourcompanylogo.com</a:t>
            </a:r>
          </a:p>
        </p:txBody>
      </p:sp>
      <p:cxnSp>
        <p:nvCxnSpPr>
          <p:cNvPr id="15" name="Straight Connector 14"/>
          <p:cNvCxnSpPr/>
          <p:nvPr userDrawn="1"/>
        </p:nvCxnSpPr>
        <p:spPr>
          <a:xfrm>
            <a:off x="7956351" y="6427003"/>
            <a:ext cx="0" cy="16906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rotWithShape="1">
          <a:blip r:embed="rId2" cstate="print">
            <a:extLst>
              <a:ext uri="{28A0092B-C50C-407E-A947-70E740481C1C}">
                <a14:useLocalDpi xmlns:a14="http://schemas.microsoft.com/office/drawing/2010/main" val="0"/>
              </a:ext>
            </a:extLst>
          </a:blip>
          <a:srcRect l="9576" t="11182" r="6300" b="25241"/>
          <a:stretch/>
        </p:blipFill>
        <p:spPr>
          <a:xfrm>
            <a:off x="8249246" y="6165056"/>
            <a:ext cx="725090" cy="228600"/>
          </a:xfrm>
          <a:prstGeom prst="rect">
            <a:avLst/>
          </a:prstGeom>
        </p:spPr>
      </p:pic>
    </p:spTree>
    <p:extLst>
      <p:ext uri="{BB962C8B-B14F-4D97-AF65-F5344CB8AC3E}">
        <p14:creationId xmlns:p14="http://schemas.microsoft.com/office/powerpoint/2010/main" val="201174776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9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67695" y="6427003"/>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13" name="Rectangle 12"/>
          <p:cNvSpPr/>
          <p:nvPr userDrawn="1"/>
        </p:nvSpPr>
        <p:spPr>
          <a:xfrm>
            <a:off x="8264165" y="6430516"/>
            <a:ext cx="710005" cy="1599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0"/>
          <p:cNvSpPr>
            <a:spLocks noChangeArrowheads="1"/>
          </p:cNvSpPr>
          <p:nvPr userDrawn="1"/>
        </p:nvSpPr>
        <p:spPr bwMode="auto">
          <a:xfrm>
            <a:off x="6579834" y="6430517"/>
            <a:ext cx="1365175" cy="142945"/>
          </a:xfrm>
          <a:prstGeom prst="rect">
            <a:avLst/>
          </a:prstGeom>
          <a:noFill/>
          <a:ln>
            <a:noFill/>
          </a:ln>
          <a:extLst/>
        </p:spPr>
        <p:txBody>
          <a:bodyPr wrap="square"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sz="750" dirty="0">
                <a:solidFill>
                  <a:schemeClr val="tx1">
                    <a:lumMod val="85000"/>
                    <a:lumOff val="15000"/>
                  </a:schemeClr>
                </a:solidFill>
                <a:latin typeface="Calibri Light" panose="020F0302020204030204" pitchFamily="34" charset="0"/>
                <a:ea typeface="Roboto" panose="02000000000000000000" pitchFamily="2" charset="0"/>
                <a:cs typeface="Roboto" panose="02000000000000000000" pitchFamily="2" charset="0"/>
              </a:rPr>
              <a:t>www.yourcompanylogo.com</a:t>
            </a:r>
          </a:p>
        </p:txBody>
      </p:sp>
      <p:cxnSp>
        <p:nvCxnSpPr>
          <p:cNvPr id="15" name="Straight Connector 14"/>
          <p:cNvCxnSpPr/>
          <p:nvPr userDrawn="1"/>
        </p:nvCxnSpPr>
        <p:spPr>
          <a:xfrm>
            <a:off x="7956351" y="6427003"/>
            <a:ext cx="0" cy="16906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rotWithShape="1">
          <a:blip r:embed="rId2" cstate="print">
            <a:extLst>
              <a:ext uri="{28A0092B-C50C-407E-A947-70E740481C1C}">
                <a14:useLocalDpi xmlns:a14="http://schemas.microsoft.com/office/drawing/2010/main" val="0"/>
              </a:ext>
            </a:extLst>
          </a:blip>
          <a:srcRect l="9576" t="11182" r="6300" b="25241"/>
          <a:stretch/>
        </p:blipFill>
        <p:spPr>
          <a:xfrm>
            <a:off x="8249246" y="6165056"/>
            <a:ext cx="725090" cy="228600"/>
          </a:xfrm>
          <a:prstGeom prst="rect">
            <a:avLst/>
          </a:prstGeom>
        </p:spPr>
      </p:pic>
      <p:sp>
        <p:nvSpPr>
          <p:cNvPr id="8" name="Picture Placeholder 5"/>
          <p:cNvSpPr>
            <a:spLocks noGrp="1"/>
          </p:cNvSpPr>
          <p:nvPr>
            <p:ph type="pic" sz="quarter" idx="13"/>
          </p:nvPr>
        </p:nvSpPr>
        <p:spPr>
          <a:xfrm>
            <a:off x="0" y="0"/>
            <a:ext cx="9144000" cy="6858000"/>
          </a:xfrm>
        </p:spPr>
        <p:txBody>
          <a:bodyPr>
            <a:normAutofit/>
          </a:bodyPr>
          <a:lstStyle>
            <a:lvl1pPr marL="0" indent="0">
              <a:buNone/>
              <a:defRPr sz="1500">
                <a:solidFill>
                  <a:schemeClr val="bg1">
                    <a:lumMod val="65000"/>
                  </a:schemeClr>
                </a:solidFill>
              </a:defRPr>
            </a:lvl1pPr>
          </a:lstStyle>
          <a:p>
            <a:endParaRPr lang="en-US"/>
          </a:p>
        </p:txBody>
      </p:sp>
    </p:spTree>
    <p:extLst>
      <p:ext uri="{BB962C8B-B14F-4D97-AF65-F5344CB8AC3E}">
        <p14:creationId xmlns:p14="http://schemas.microsoft.com/office/powerpoint/2010/main" val="53307235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8_Title Only">
    <p:spTree>
      <p:nvGrpSpPr>
        <p:cNvPr id="1" name=""/>
        <p:cNvGrpSpPr/>
        <p:nvPr/>
      </p:nvGrpSpPr>
      <p:grpSpPr>
        <a:xfrm>
          <a:off x="0" y="0"/>
          <a:ext cx="0" cy="0"/>
          <a:chOff x="0" y="0"/>
          <a:chExt cx="0" cy="0"/>
        </a:xfrm>
      </p:grpSpPr>
      <p:sp>
        <p:nvSpPr>
          <p:cNvPr id="10" name="Picture Placeholder 5"/>
          <p:cNvSpPr>
            <a:spLocks noGrp="1"/>
          </p:cNvSpPr>
          <p:nvPr>
            <p:ph type="pic" sz="quarter" idx="13"/>
          </p:nvPr>
        </p:nvSpPr>
        <p:spPr>
          <a:xfrm>
            <a:off x="0" y="0"/>
            <a:ext cx="9144000" cy="6858000"/>
          </a:xfrm>
        </p:spPr>
        <p:txBody>
          <a:bodyPr>
            <a:normAutofit/>
          </a:bodyPr>
          <a:lstStyle>
            <a:lvl1pPr marL="0" indent="0">
              <a:buNone/>
              <a:defRPr sz="1500">
                <a:solidFill>
                  <a:schemeClr val="bg1">
                    <a:lumMod val="65000"/>
                  </a:schemeClr>
                </a:solidFill>
              </a:defRPr>
            </a:lvl1pPr>
          </a:lstStyle>
          <a:p>
            <a:endParaRPr lang="en-US"/>
          </a:p>
        </p:txBody>
      </p:sp>
      <p:sp>
        <p:nvSpPr>
          <p:cNvPr id="11" name="Picture Placeholder 5"/>
          <p:cNvSpPr>
            <a:spLocks noGrp="1"/>
          </p:cNvSpPr>
          <p:nvPr>
            <p:ph type="pic" sz="quarter" idx="14"/>
          </p:nvPr>
        </p:nvSpPr>
        <p:spPr>
          <a:xfrm>
            <a:off x="4672220" y="1908718"/>
            <a:ext cx="3753323" cy="1560197"/>
          </a:xfrm>
        </p:spPr>
        <p:txBody>
          <a:bodyPr>
            <a:normAutofit/>
          </a:bodyPr>
          <a:lstStyle>
            <a:lvl1pPr marL="0" indent="0">
              <a:buNone/>
              <a:defRPr sz="1500">
                <a:solidFill>
                  <a:schemeClr val="bg1">
                    <a:lumMod val="65000"/>
                  </a:schemeClr>
                </a:solidFill>
              </a:defRPr>
            </a:lvl1p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67695" y="6427003"/>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13" name="Rectangle 12"/>
          <p:cNvSpPr/>
          <p:nvPr userDrawn="1"/>
        </p:nvSpPr>
        <p:spPr>
          <a:xfrm>
            <a:off x="8264165" y="6430516"/>
            <a:ext cx="710005" cy="1599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0"/>
          <p:cNvSpPr>
            <a:spLocks noChangeArrowheads="1"/>
          </p:cNvSpPr>
          <p:nvPr userDrawn="1"/>
        </p:nvSpPr>
        <p:spPr bwMode="auto">
          <a:xfrm>
            <a:off x="6579834" y="6430517"/>
            <a:ext cx="1365175" cy="142945"/>
          </a:xfrm>
          <a:prstGeom prst="rect">
            <a:avLst/>
          </a:prstGeom>
          <a:noFill/>
          <a:ln>
            <a:noFill/>
          </a:ln>
          <a:extLst/>
        </p:spPr>
        <p:txBody>
          <a:bodyPr wrap="square"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sz="750" dirty="0">
                <a:solidFill>
                  <a:schemeClr val="tx1">
                    <a:lumMod val="85000"/>
                    <a:lumOff val="15000"/>
                  </a:schemeClr>
                </a:solidFill>
                <a:latin typeface="Calibri Light" panose="020F0302020204030204" pitchFamily="34" charset="0"/>
                <a:ea typeface="Roboto" panose="02000000000000000000" pitchFamily="2" charset="0"/>
                <a:cs typeface="Roboto" panose="02000000000000000000" pitchFamily="2" charset="0"/>
              </a:rPr>
              <a:t>www.yourcompanylogo.com</a:t>
            </a:r>
          </a:p>
        </p:txBody>
      </p:sp>
      <p:cxnSp>
        <p:nvCxnSpPr>
          <p:cNvPr id="15" name="Straight Connector 14"/>
          <p:cNvCxnSpPr/>
          <p:nvPr userDrawn="1"/>
        </p:nvCxnSpPr>
        <p:spPr>
          <a:xfrm>
            <a:off x="7956351" y="6427003"/>
            <a:ext cx="0" cy="16906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rotWithShape="1">
          <a:blip r:embed="rId2" cstate="print">
            <a:extLst>
              <a:ext uri="{28A0092B-C50C-407E-A947-70E740481C1C}">
                <a14:useLocalDpi xmlns:a14="http://schemas.microsoft.com/office/drawing/2010/main" val="0"/>
              </a:ext>
            </a:extLst>
          </a:blip>
          <a:srcRect l="9576" t="11182" r="6300" b="25241"/>
          <a:stretch/>
        </p:blipFill>
        <p:spPr>
          <a:xfrm>
            <a:off x="8249246" y="6165056"/>
            <a:ext cx="725090" cy="228600"/>
          </a:xfrm>
          <a:prstGeom prst="rect">
            <a:avLst/>
          </a:prstGeom>
        </p:spPr>
      </p:pic>
    </p:spTree>
    <p:extLst>
      <p:ext uri="{BB962C8B-B14F-4D97-AF65-F5344CB8AC3E}">
        <p14:creationId xmlns:p14="http://schemas.microsoft.com/office/powerpoint/2010/main" val="273974925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4_Title Only">
    <p:spTree>
      <p:nvGrpSpPr>
        <p:cNvPr id="1" name=""/>
        <p:cNvGrpSpPr/>
        <p:nvPr/>
      </p:nvGrpSpPr>
      <p:grpSpPr>
        <a:xfrm>
          <a:off x="0" y="0"/>
          <a:ext cx="0" cy="0"/>
          <a:chOff x="0" y="0"/>
          <a:chExt cx="0" cy="0"/>
        </a:xfrm>
      </p:grpSpPr>
      <p:sp>
        <p:nvSpPr>
          <p:cNvPr id="9" name="Content Placeholder 2"/>
          <p:cNvSpPr>
            <a:spLocks noGrp="1"/>
          </p:cNvSpPr>
          <p:nvPr>
            <p:ph idx="1"/>
          </p:nvPr>
        </p:nvSpPr>
        <p:spPr>
          <a:xfrm>
            <a:off x="0" y="1493421"/>
            <a:ext cx="9144000" cy="3871161"/>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2"/>
          </p:nvPr>
        </p:nvSpPr>
        <p:spPr>
          <a:xfrm>
            <a:off x="7967695" y="6427003"/>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13" name="Rectangle 12"/>
          <p:cNvSpPr/>
          <p:nvPr userDrawn="1"/>
        </p:nvSpPr>
        <p:spPr>
          <a:xfrm>
            <a:off x="8264165" y="6430516"/>
            <a:ext cx="710005" cy="1599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0"/>
          <p:cNvSpPr>
            <a:spLocks noChangeArrowheads="1"/>
          </p:cNvSpPr>
          <p:nvPr userDrawn="1"/>
        </p:nvSpPr>
        <p:spPr bwMode="auto">
          <a:xfrm>
            <a:off x="6579834" y="6430517"/>
            <a:ext cx="1365175" cy="142945"/>
          </a:xfrm>
          <a:prstGeom prst="rect">
            <a:avLst/>
          </a:prstGeom>
          <a:noFill/>
          <a:ln>
            <a:noFill/>
          </a:ln>
          <a:extLst/>
        </p:spPr>
        <p:txBody>
          <a:bodyPr wrap="square"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sz="750" dirty="0">
                <a:solidFill>
                  <a:schemeClr val="tx1">
                    <a:lumMod val="85000"/>
                    <a:lumOff val="15000"/>
                  </a:schemeClr>
                </a:solidFill>
                <a:latin typeface="Calibri Light" panose="020F0302020204030204" pitchFamily="34" charset="0"/>
                <a:ea typeface="Roboto" panose="02000000000000000000" pitchFamily="2" charset="0"/>
                <a:cs typeface="Roboto" panose="02000000000000000000" pitchFamily="2" charset="0"/>
              </a:rPr>
              <a:t>www.yourcompanylogo.com</a:t>
            </a:r>
          </a:p>
        </p:txBody>
      </p:sp>
      <p:cxnSp>
        <p:nvCxnSpPr>
          <p:cNvPr id="15" name="Straight Connector 14"/>
          <p:cNvCxnSpPr/>
          <p:nvPr userDrawn="1"/>
        </p:nvCxnSpPr>
        <p:spPr>
          <a:xfrm>
            <a:off x="7956351" y="6427003"/>
            <a:ext cx="0" cy="16906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rotWithShape="1">
          <a:blip r:embed="rId2" cstate="print">
            <a:extLst>
              <a:ext uri="{28A0092B-C50C-407E-A947-70E740481C1C}">
                <a14:useLocalDpi xmlns:a14="http://schemas.microsoft.com/office/drawing/2010/main" val="0"/>
              </a:ext>
            </a:extLst>
          </a:blip>
          <a:srcRect l="9576" t="11182" r="6300" b="25241"/>
          <a:stretch/>
        </p:blipFill>
        <p:spPr>
          <a:xfrm>
            <a:off x="8249246" y="6165056"/>
            <a:ext cx="725090" cy="228600"/>
          </a:xfrm>
          <a:prstGeom prst="rect">
            <a:avLst/>
          </a:prstGeom>
        </p:spPr>
      </p:pic>
    </p:spTree>
    <p:extLst>
      <p:ext uri="{BB962C8B-B14F-4D97-AF65-F5344CB8AC3E}">
        <p14:creationId xmlns:p14="http://schemas.microsoft.com/office/powerpoint/2010/main" val="305233237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67695" y="6427003"/>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13" name="Rectangle 12"/>
          <p:cNvSpPr/>
          <p:nvPr userDrawn="1"/>
        </p:nvSpPr>
        <p:spPr>
          <a:xfrm>
            <a:off x="8264165" y="6430516"/>
            <a:ext cx="710005" cy="1599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0"/>
          <p:cNvSpPr>
            <a:spLocks noChangeArrowheads="1"/>
          </p:cNvSpPr>
          <p:nvPr userDrawn="1"/>
        </p:nvSpPr>
        <p:spPr bwMode="auto">
          <a:xfrm>
            <a:off x="6579834" y="6430517"/>
            <a:ext cx="1365175" cy="142945"/>
          </a:xfrm>
          <a:prstGeom prst="rect">
            <a:avLst/>
          </a:prstGeom>
          <a:noFill/>
          <a:ln>
            <a:noFill/>
          </a:ln>
          <a:extLst/>
        </p:spPr>
        <p:txBody>
          <a:bodyPr wrap="square"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sz="750" dirty="0">
                <a:solidFill>
                  <a:schemeClr val="tx1">
                    <a:lumMod val="85000"/>
                    <a:lumOff val="15000"/>
                  </a:schemeClr>
                </a:solidFill>
                <a:latin typeface="Calibri Light" panose="020F0302020204030204" pitchFamily="34" charset="0"/>
                <a:ea typeface="Roboto" panose="02000000000000000000" pitchFamily="2" charset="0"/>
                <a:cs typeface="Roboto" panose="02000000000000000000" pitchFamily="2" charset="0"/>
              </a:rPr>
              <a:t>www.yourcompanylogo.com</a:t>
            </a:r>
          </a:p>
        </p:txBody>
      </p:sp>
      <p:cxnSp>
        <p:nvCxnSpPr>
          <p:cNvPr id="15" name="Straight Connector 14"/>
          <p:cNvCxnSpPr/>
          <p:nvPr userDrawn="1"/>
        </p:nvCxnSpPr>
        <p:spPr>
          <a:xfrm>
            <a:off x="7956351" y="6427003"/>
            <a:ext cx="0" cy="16906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rotWithShape="1">
          <a:blip r:embed="rId2" cstate="print">
            <a:extLst>
              <a:ext uri="{28A0092B-C50C-407E-A947-70E740481C1C}">
                <a14:useLocalDpi xmlns:a14="http://schemas.microsoft.com/office/drawing/2010/main" val="0"/>
              </a:ext>
            </a:extLst>
          </a:blip>
          <a:srcRect l="9576" t="11182" r="6300" b="25241"/>
          <a:stretch/>
        </p:blipFill>
        <p:spPr>
          <a:xfrm>
            <a:off x="8249246" y="6165056"/>
            <a:ext cx="725090" cy="228600"/>
          </a:xfrm>
          <a:prstGeom prst="rect">
            <a:avLst/>
          </a:prstGeom>
        </p:spPr>
      </p:pic>
      <p:grpSp>
        <p:nvGrpSpPr>
          <p:cNvPr id="18" name="Group 17"/>
          <p:cNvGrpSpPr/>
          <p:nvPr userDrawn="1"/>
        </p:nvGrpSpPr>
        <p:grpSpPr>
          <a:xfrm flipH="1">
            <a:off x="8311649" y="-141204"/>
            <a:ext cx="897807" cy="506329"/>
            <a:chOff x="-110315" y="-141204"/>
            <a:chExt cx="1656388" cy="700605"/>
          </a:xfrm>
        </p:grpSpPr>
        <p:sp>
          <p:nvSpPr>
            <p:cNvPr id="19" name="Freeform 18"/>
            <p:cNvSpPr/>
            <p:nvPr userDrawn="1"/>
          </p:nvSpPr>
          <p:spPr>
            <a:xfrm rot="17853665" flipV="1">
              <a:off x="456332" y="-591984"/>
              <a:ext cx="638961" cy="1540521"/>
            </a:xfrm>
            <a:custGeom>
              <a:avLst/>
              <a:gdLst>
                <a:gd name="connsiteX0" fmla="*/ 118563 w 638961"/>
                <a:gd name="connsiteY0" fmla="*/ 1540521 h 1540521"/>
                <a:gd name="connsiteX1" fmla="*/ 638961 w 638961"/>
                <a:gd name="connsiteY1" fmla="*/ 543442 h 1540521"/>
                <a:gd name="connsiteX2" fmla="*/ 467238 w 638961"/>
                <a:gd name="connsiteY2" fmla="*/ 0 h 1540521"/>
                <a:gd name="connsiteX3" fmla="*/ 0 w 638961"/>
                <a:gd name="connsiteY3" fmla="*/ 1478640 h 1540521"/>
              </a:gdLst>
              <a:ahLst/>
              <a:cxnLst>
                <a:cxn ang="0">
                  <a:pos x="connsiteX0" y="connsiteY0"/>
                </a:cxn>
                <a:cxn ang="0">
                  <a:pos x="connsiteX1" y="connsiteY1"/>
                </a:cxn>
                <a:cxn ang="0">
                  <a:pos x="connsiteX2" y="connsiteY2"/>
                </a:cxn>
                <a:cxn ang="0">
                  <a:pos x="connsiteX3" y="connsiteY3"/>
                </a:cxn>
              </a:cxnLst>
              <a:rect l="l" t="t" r="r" b="b"/>
              <a:pathLst>
                <a:path w="638961" h="1540521">
                  <a:moveTo>
                    <a:pt x="118563" y="1540521"/>
                  </a:moveTo>
                  <a:lnTo>
                    <a:pt x="638961" y="543442"/>
                  </a:lnTo>
                  <a:lnTo>
                    <a:pt x="467238" y="0"/>
                  </a:lnTo>
                  <a:lnTo>
                    <a:pt x="0" y="1478640"/>
                  </a:lnTo>
                  <a:close/>
                </a:path>
              </a:pathLst>
            </a:custGeom>
            <a:solidFill>
              <a:schemeClr val="accent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0" name="Freeform 19"/>
            <p:cNvSpPr/>
            <p:nvPr userDrawn="1"/>
          </p:nvSpPr>
          <p:spPr>
            <a:xfrm rot="15300000" flipH="1" flipV="1">
              <a:off x="176479" y="-413954"/>
              <a:ext cx="686561" cy="1260150"/>
            </a:xfrm>
            <a:custGeom>
              <a:avLst/>
              <a:gdLst>
                <a:gd name="connsiteX0" fmla="*/ 0 w 686561"/>
                <a:gd name="connsiteY0" fmla="*/ 1076187 h 1260150"/>
                <a:gd name="connsiteX1" fmla="*/ 288364 w 686561"/>
                <a:gd name="connsiteY1" fmla="*/ 0 h 1260150"/>
                <a:gd name="connsiteX2" fmla="*/ 686561 w 686561"/>
                <a:gd name="connsiteY2" fmla="*/ 1260150 h 1260150"/>
              </a:gdLst>
              <a:ahLst/>
              <a:cxnLst>
                <a:cxn ang="0">
                  <a:pos x="connsiteX0" y="connsiteY0"/>
                </a:cxn>
                <a:cxn ang="0">
                  <a:pos x="connsiteX1" y="connsiteY1"/>
                </a:cxn>
                <a:cxn ang="0">
                  <a:pos x="connsiteX2" y="connsiteY2"/>
                </a:cxn>
              </a:cxnLst>
              <a:rect l="l" t="t" r="r" b="b"/>
              <a:pathLst>
                <a:path w="686561" h="1260150">
                  <a:moveTo>
                    <a:pt x="0" y="1076187"/>
                  </a:moveTo>
                  <a:lnTo>
                    <a:pt x="288364" y="0"/>
                  </a:lnTo>
                  <a:lnTo>
                    <a:pt x="686561" y="1260150"/>
                  </a:lnTo>
                  <a:close/>
                </a:path>
              </a:pathLst>
            </a:custGeom>
            <a:solidFill>
              <a:schemeClr val="accent1">
                <a:alpha val="64000"/>
              </a:schemeClr>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Tree>
    <p:extLst>
      <p:ext uri="{BB962C8B-B14F-4D97-AF65-F5344CB8AC3E}">
        <p14:creationId xmlns:p14="http://schemas.microsoft.com/office/powerpoint/2010/main" val="399573189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51_Title Only">
    <p:spTree>
      <p:nvGrpSpPr>
        <p:cNvPr id="1" name=""/>
        <p:cNvGrpSpPr/>
        <p:nvPr/>
      </p:nvGrpSpPr>
      <p:grpSpPr>
        <a:xfrm>
          <a:off x="0" y="0"/>
          <a:ext cx="0" cy="0"/>
          <a:chOff x="0" y="0"/>
          <a:chExt cx="0" cy="0"/>
        </a:xfrm>
      </p:grpSpPr>
      <p:sp>
        <p:nvSpPr>
          <p:cNvPr id="12" name="Picture Placeholder 11"/>
          <p:cNvSpPr>
            <a:spLocks noGrp="1"/>
          </p:cNvSpPr>
          <p:nvPr>
            <p:ph type="pic" sz="quarter" idx="14"/>
          </p:nvPr>
        </p:nvSpPr>
        <p:spPr>
          <a:xfrm>
            <a:off x="0" y="255363"/>
            <a:ext cx="5172343" cy="6519960"/>
          </a:xfrm>
          <a:prstGeom prst="ellipse">
            <a:avLst/>
          </a:prstGeom>
          <a:noFill/>
        </p:spPr>
        <p:txBody>
          <a:bodyPr wrap="square">
            <a:noAutofit/>
          </a:bodyPr>
          <a:lstStyle>
            <a:lvl1pPr marL="0" indent="0">
              <a:buNone/>
              <a:defRPr sz="1500">
                <a:solidFill>
                  <a:schemeClr val="bg1">
                    <a:lumMod val="65000"/>
                  </a:schemeClr>
                </a:solidFill>
              </a:defRPr>
            </a:lvl1p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7967695" y="6427003"/>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13" name="Rectangle 12"/>
          <p:cNvSpPr/>
          <p:nvPr userDrawn="1"/>
        </p:nvSpPr>
        <p:spPr>
          <a:xfrm>
            <a:off x="8264165" y="6430516"/>
            <a:ext cx="710005" cy="1599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0"/>
          <p:cNvSpPr>
            <a:spLocks noChangeArrowheads="1"/>
          </p:cNvSpPr>
          <p:nvPr userDrawn="1"/>
        </p:nvSpPr>
        <p:spPr bwMode="auto">
          <a:xfrm>
            <a:off x="6579834" y="6430517"/>
            <a:ext cx="1365175" cy="142945"/>
          </a:xfrm>
          <a:prstGeom prst="rect">
            <a:avLst/>
          </a:prstGeom>
          <a:noFill/>
          <a:ln>
            <a:noFill/>
          </a:ln>
          <a:extLst/>
        </p:spPr>
        <p:txBody>
          <a:bodyPr wrap="square"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sz="750" dirty="0">
                <a:solidFill>
                  <a:schemeClr val="tx1">
                    <a:lumMod val="85000"/>
                    <a:lumOff val="15000"/>
                  </a:schemeClr>
                </a:solidFill>
                <a:latin typeface="Calibri Light" panose="020F0302020204030204" pitchFamily="34" charset="0"/>
                <a:ea typeface="Roboto" panose="02000000000000000000" pitchFamily="2" charset="0"/>
                <a:cs typeface="Roboto" panose="02000000000000000000" pitchFamily="2" charset="0"/>
              </a:rPr>
              <a:t>www.yourcompanylogo.com</a:t>
            </a:r>
          </a:p>
        </p:txBody>
      </p:sp>
      <p:cxnSp>
        <p:nvCxnSpPr>
          <p:cNvPr id="15" name="Straight Connector 14"/>
          <p:cNvCxnSpPr/>
          <p:nvPr userDrawn="1"/>
        </p:nvCxnSpPr>
        <p:spPr>
          <a:xfrm>
            <a:off x="7956351" y="6427003"/>
            <a:ext cx="0" cy="16906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rotWithShape="1">
          <a:blip r:embed="rId2" cstate="print">
            <a:extLst>
              <a:ext uri="{28A0092B-C50C-407E-A947-70E740481C1C}">
                <a14:useLocalDpi xmlns:a14="http://schemas.microsoft.com/office/drawing/2010/main" val="0"/>
              </a:ext>
            </a:extLst>
          </a:blip>
          <a:srcRect l="9576" t="11182" r="6300" b="25241"/>
          <a:stretch/>
        </p:blipFill>
        <p:spPr>
          <a:xfrm>
            <a:off x="8249246" y="6165056"/>
            <a:ext cx="725090" cy="228600"/>
          </a:xfrm>
          <a:prstGeom prst="rect">
            <a:avLst/>
          </a:prstGeom>
        </p:spPr>
      </p:pic>
      <p:grpSp>
        <p:nvGrpSpPr>
          <p:cNvPr id="18" name="Group 17"/>
          <p:cNvGrpSpPr/>
          <p:nvPr userDrawn="1"/>
        </p:nvGrpSpPr>
        <p:grpSpPr>
          <a:xfrm flipH="1">
            <a:off x="8311649" y="-141204"/>
            <a:ext cx="897807" cy="506329"/>
            <a:chOff x="-110315" y="-141204"/>
            <a:chExt cx="1656388" cy="700605"/>
          </a:xfrm>
        </p:grpSpPr>
        <p:sp>
          <p:nvSpPr>
            <p:cNvPr id="19" name="Freeform 18"/>
            <p:cNvSpPr/>
            <p:nvPr userDrawn="1"/>
          </p:nvSpPr>
          <p:spPr>
            <a:xfrm rot="17853665" flipV="1">
              <a:off x="456332" y="-591984"/>
              <a:ext cx="638961" cy="1540521"/>
            </a:xfrm>
            <a:custGeom>
              <a:avLst/>
              <a:gdLst>
                <a:gd name="connsiteX0" fmla="*/ 118563 w 638961"/>
                <a:gd name="connsiteY0" fmla="*/ 1540521 h 1540521"/>
                <a:gd name="connsiteX1" fmla="*/ 638961 w 638961"/>
                <a:gd name="connsiteY1" fmla="*/ 543442 h 1540521"/>
                <a:gd name="connsiteX2" fmla="*/ 467238 w 638961"/>
                <a:gd name="connsiteY2" fmla="*/ 0 h 1540521"/>
                <a:gd name="connsiteX3" fmla="*/ 0 w 638961"/>
                <a:gd name="connsiteY3" fmla="*/ 1478640 h 1540521"/>
              </a:gdLst>
              <a:ahLst/>
              <a:cxnLst>
                <a:cxn ang="0">
                  <a:pos x="connsiteX0" y="connsiteY0"/>
                </a:cxn>
                <a:cxn ang="0">
                  <a:pos x="connsiteX1" y="connsiteY1"/>
                </a:cxn>
                <a:cxn ang="0">
                  <a:pos x="connsiteX2" y="connsiteY2"/>
                </a:cxn>
                <a:cxn ang="0">
                  <a:pos x="connsiteX3" y="connsiteY3"/>
                </a:cxn>
              </a:cxnLst>
              <a:rect l="l" t="t" r="r" b="b"/>
              <a:pathLst>
                <a:path w="638961" h="1540521">
                  <a:moveTo>
                    <a:pt x="118563" y="1540521"/>
                  </a:moveTo>
                  <a:lnTo>
                    <a:pt x="638961" y="543442"/>
                  </a:lnTo>
                  <a:lnTo>
                    <a:pt x="467238" y="0"/>
                  </a:lnTo>
                  <a:lnTo>
                    <a:pt x="0" y="1478640"/>
                  </a:lnTo>
                  <a:close/>
                </a:path>
              </a:pathLst>
            </a:custGeom>
            <a:solidFill>
              <a:schemeClr val="accent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0" name="Freeform 19"/>
            <p:cNvSpPr/>
            <p:nvPr userDrawn="1"/>
          </p:nvSpPr>
          <p:spPr>
            <a:xfrm rot="15300000" flipH="1" flipV="1">
              <a:off x="176479" y="-413954"/>
              <a:ext cx="686561" cy="1260150"/>
            </a:xfrm>
            <a:custGeom>
              <a:avLst/>
              <a:gdLst>
                <a:gd name="connsiteX0" fmla="*/ 0 w 686561"/>
                <a:gd name="connsiteY0" fmla="*/ 1076187 h 1260150"/>
                <a:gd name="connsiteX1" fmla="*/ 288364 w 686561"/>
                <a:gd name="connsiteY1" fmla="*/ 0 h 1260150"/>
                <a:gd name="connsiteX2" fmla="*/ 686561 w 686561"/>
                <a:gd name="connsiteY2" fmla="*/ 1260150 h 1260150"/>
              </a:gdLst>
              <a:ahLst/>
              <a:cxnLst>
                <a:cxn ang="0">
                  <a:pos x="connsiteX0" y="connsiteY0"/>
                </a:cxn>
                <a:cxn ang="0">
                  <a:pos x="connsiteX1" y="connsiteY1"/>
                </a:cxn>
                <a:cxn ang="0">
                  <a:pos x="connsiteX2" y="connsiteY2"/>
                </a:cxn>
              </a:cxnLst>
              <a:rect l="l" t="t" r="r" b="b"/>
              <a:pathLst>
                <a:path w="686561" h="1260150">
                  <a:moveTo>
                    <a:pt x="0" y="1076187"/>
                  </a:moveTo>
                  <a:lnTo>
                    <a:pt x="288364" y="0"/>
                  </a:lnTo>
                  <a:lnTo>
                    <a:pt x="686561" y="1260150"/>
                  </a:lnTo>
                  <a:close/>
                </a:path>
              </a:pathLst>
            </a:custGeom>
            <a:solidFill>
              <a:schemeClr val="accent1">
                <a:alpha val="64000"/>
              </a:schemeClr>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Tree>
    <p:extLst>
      <p:ext uri="{BB962C8B-B14F-4D97-AF65-F5344CB8AC3E}">
        <p14:creationId xmlns:p14="http://schemas.microsoft.com/office/powerpoint/2010/main" val="374572383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p>
        </p:txBody>
      </p:sp>
      <p:sp>
        <p:nvSpPr>
          <p:cNvPr id="5" name="Slide Number Placeholder 4"/>
          <p:cNvSpPr>
            <a:spLocks noGrp="1"/>
          </p:cNvSpPr>
          <p:nvPr>
            <p:ph type="sldNum" sz="quarter" idx="12"/>
          </p:nvPr>
        </p:nvSpPr>
        <p:spPr>
          <a:xfrm>
            <a:off x="7967695" y="6427003"/>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13" name="Rectangle 12"/>
          <p:cNvSpPr/>
          <p:nvPr userDrawn="1"/>
        </p:nvSpPr>
        <p:spPr>
          <a:xfrm>
            <a:off x="8264165" y="6430516"/>
            <a:ext cx="710005" cy="1599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0"/>
          <p:cNvSpPr>
            <a:spLocks noChangeArrowheads="1"/>
          </p:cNvSpPr>
          <p:nvPr userDrawn="1"/>
        </p:nvSpPr>
        <p:spPr bwMode="auto">
          <a:xfrm>
            <a:off x="6579834" y="6430517"/>
            <a:ext cx="1365175" cy="142945"/>
          </a:xfrm>
          <a:prstGeom prst="rect">
            <a:avLst/>
          </a:prstGeom>
          <a:noFill/>
          <a:ln>
            <a:noFill/>
          </a:ln>
          <a:extLst/>
        </p:spPr>
        <p:txBody>
          <a:bodyPr wrap="square"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sz="750" dirty="0">
                <a:solidFill>
                  <a:schemeClr val="tx1">
                    <a:lumMod val="85000"/>
                    <a:lumOff val="15000"/>
                  </a:schemeClr>
                </a:solidFill>
                <a:latin typeface="Calibri Light" panose="020F0302020204030204" pitchFamily="34" charset="0"/>
                <a:ea typeface="Roboto" panose="02000000000000000000" pitchFamily="2" charset="0"/>
                <a:cs typeface="Roboto" panose="02000000000000000000" pitchFamily="2" charset="0"/>
              </a:rPr>
              <a:t>www.yourcompanylogo.com</a:t>
            </a:r>
          </a:p>
        </p:txBody>
      </p:sp>
      <p:cxnSp>
        <p:nvCxnSpPr>
          <p:cNvPr id="15" name="Straight Connector 14"/>
          <p:cNvCxnSpPr/>
          <p:nvPr userDrawn="1"/>
        </p:nvCxnSpPr>
        <p:spPr>
          <a:xfrm>
            <a:off x="7956351" y="6427003"/>
            <a:ext cx="0" cy="16906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rotWithShape="1">
          <a:blip r:embed="rId2" cstate="print">
            <a:extLst>
              <a:ext uri="{28A0092B-C50C-407E-A947-70E740481C1C}">
                <a14:useLocalDpi xmlns:a14="http://schemas.microsoft.com/office/drawing/2010/main" val="0"/>
              </a:ext>
            </a:extLst>
          </a:blip>
          <a:srcRect l="9576" t="11182" r="6300" b="25241"/>
          <a:stretch/>
        </p:blipFill>
        <p:spPr>
          <a:xfrm>
            <a:off x="8249246" y="6165056"/>
            <a:ext cx="725090" cy="228600"/>
          </a:xfrm>
          <a:prstGeom prst="rect">
            <a:avLst/>
          </a:prstGeom>
        </p:spPr>
      </p:pic>
      <p:grpSp>
        <p:nvGrpSpPr>
          <p:cNvPr id="17" name="Group 16"/>
          <p:cNvGrpSpPr/>
          <p:nvPr userDrawn="1"/>
        </p:nvGrpSpPr>
        <p:grpSpPr>
          <a:xfrm flipH="1">
            <a:off x="4123097" y="-141204"/>
            <a:ext cx="897807" cy="506329"/>
            <a:chOff x="-110315" y="-141204"/>
            <a:chExt cx="1656388" cy="700605"/>
          </a:xfrm>
        </p:grpSpPr>
        <p:sp>
          <p:nvSpPr>
            <p:cNvPr id="18" name="Freeform 17"/>
            <p:cNvSpPr/>
            <p:nvPr userDrawn="1"/>
          </p:nvSpPr>
          <p:spPr>
            <a:xfrm rot="17853665" flipV="1">
              <a:off x="456332" y="-591984"/>
              <a:ext cx="638961" cy="1540521"/>
            </a:xfrm>
            <a:custGeom>
              <a:avLst/>
              <a:gdLst>
                <a:gd name="connsiteX0" fmla="*/ 118563 w 638961"/>
                <a:gd name="connsiteY0" fmla="*/ 1540521 h 1540521"/>
                <a:gd name="connsiteX1" fmla="*/ 638961 w 638961"/>
                <a:gd name="connsiteY1" fmla="*/ 543442 h 1540521"/>
                <a:gd name="connsiteX2" fmla="*/ 467238 w 638961"/>
                <a:gd name="connsiteY2" fmla="*/ 0 h 1540521"/>
                <a:gd name="connsiteX3" fmla="*/ 0 w 638961"/>
                <a:gd name="connsiteY3" fmla="*/ 1478640 h 1540521"/>
              </a:gdLst>
              <a:ahLst/>
              <a:cxnLst>
                <a:cxn ang="0">
                  <a:pos x="connsiteX0" y="connsiteY0"/>
                </a:cxn>
                <a:cxn ang="0">
                  <a:pos x="connsiteX1" y="connsiteY1"/>
                </a:cxn>
                <a:cxn ang="0">
                  <a:pos x="connsiteX2" y="connsiteY2"/>
                </a:cxn>
                <a:cxn ang="0">
                  <a:pos x="connsiteX3" y="connsiteY3"/>
                </a:cxn>
              </a:cxnLst>
              <a:rect l="l" t="t" r="r" b="b"/>
              <a:pathLst>
                <a:path w="638961" h="1540521">
                  <a:moveTo>
                    <a:pt x="118563" y="1540521"/>
                  </a:moveTo>
                  <a:lnTo>
                    <a:pt x="638961" y="543442"/>
                  </a:lnTo>
                  <a:lnTo>
                    <a:pt x="467238" y="0"/>
                  </a:lnTo>
                  <a:lnTo>
                    <a:pt x="0" y="1478640"/>
                  </a:lnTo>
                  <a:close/>
                </a:path>
              </a:pathLst>
            </a:custGeom>
            <a:solidFill>
              <a:schemeClr val="accent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1" name="Freeform 20"/>
            <p:cNvSpPr/>
            <p:nvPr userDrawn="1"/>
          </p:nvSpPr>
          <p:spPr>
            <a:xfrm rot="15300000" flipH="1" flipV="1">
              <a:off x="176479" y="-413954"/>
              <a:ext cx="686561" cy="1260150"/>
            </a:xfrm>
            <a:custGeom>
              <a:avLst/>
              <a:gdLst>
                <a:gd name="connsiteX0" fmla="*/ 0 w 686561"/>
                <a:gd name="connsiteY0" fmla="*/ 1076187 h 1260150"/>
                <a:gd name="connsiteX1" fmla="*/ 288364 w 686561"/>
                <a:gd name="connsiteY1" fmla="*/ 0 h 1260150"/>
                <a:gd name="connsiteX2" fmla="*/ 686561 w 686561"/>
                <a:gd name="connsiteY2" fmla="*/ 1260150 h 1260150"/>
              </a:gdLst>
              <a:ahLst/>
              <a:cxnLst>
                <a:cxn ang="0">
                  <a:pos x="connsiteX0" y="connsiteY0"/>
                </a:cxn>
                <a:cxn ang="0">
                  <a:pos x="connsiteX1" y="connsiteY1"/>
                </a:cxn>
                <a:cxn ang="0">
                  <a:pos x="connsiteX2" y="connsiteY2"/>
                </a:cxn>
              </a:cxnLst>
              <a:rect l="l" t="t" r="r" b="b"/>
              <a:pathLst>
                <a:path w="686561" h="1260150">
                  <a:moveTo>
                    <a:pt x="0" y="1076187"/>
                  </a:moveTo>
                  <a:lnTo>
                    <a:pt x="288364" y="0"/>
                  </a:lnTo>
                  <a:lnTo>
                    <a:pt x="686561" y="1260150"/>
                  </a:lnTo>
                  <a:close/>
                </a:path>
              </a:pathLst>
            </a:custGeom>
            <a:solidFill>
              <a:schemeClr val="accent1">
                <a:alpha val="64000"/>
              </a:schemeClr>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Tree>
    <p:extLst>
      <p:ext uri="{BB962C8B-B14F-4D97-AF65-F5344CB8AC3E}">
        <p14:creationId xmlns:p14="http://schemas.microsoft.com/office/powerpoint/2010/main" val="43200651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60_Title Only">
    <p:spTree>
      <p:nvGrpSpPr>
        <p:cNvPr id="1" name=""/>
        <p:cNvGrpSpPr/>
        <p:nvPr/>
      </p:nvGrpSpPr>
      <p:grpSpPr>
        <a:xfrm>
          <a:off x="0" y="0"/>
          <a:ext cx="0" cy="0"/>
          <a:chOff x="0" y="0"/>
          <a:chExt cx="0" cy="0"/>
        </a:xfrm>
      </p:grpSpPr>
      <p:sp>
        <p:nvSpPr>
          <p:cNvPr id="19" name="Picture Placeholder 5"/>
          <p:cNvSpPr>
            <a:spLocks noGrp="1"/>
          </p:cNvSpPr>
          <p:nvPr>
            <p:ph type="pic" sz="quarter" idx="15"/>
          </p:nvPr>
        </p:nvSpPr>
        <p:spPr>
          <a:xfrm>
            <a:off x="0" y="0"/>
            <a:ext cx="9144000" cy="6858000"/>
          </a:xfrm>
        </p:spPr>
        <p:txBody>
          <a:bodyPr>
            <a:normAutofit/>
          </a:bodyPr>
          <a:lstStyle>
            <a:lvl1pPr marL="0" indent="0">
              <a:buNone/>
              <a:defRPr sz="1500">
                <a:solidFill>
                  <a:schemeClr val="bg1">
                    <a:lumMod val="65000"/>
                  </a:schemeClr>
                </a:solidFill>
              </a:defRPr>
            </a:lvl1pPr>
          </a:lstStyle>
          <a:p>
            <a:endParaRPr lang="en-US"/>
          </a:p>
        </p:txBody>
      </p:sp>
      <p:sp>
        <p:nvSpPr>
          <p:cNvPr id="2" name="Title 1"/>
          <p:cNvSpPr>
            <a:spLocks noGrp="1"/>
          </p:cNvSpPr>
          <p:nvPr>
            <p:ph type="title"/>
          </p:nvPr>
        </p:nvSpPr>
        <p:spPr/>
        <p:txBody>
          <a:bodyPr/>
          <a:lstStyle>
            <a:lvl1pPr algn="ctr">
              <a:defRPr/>
            </a:lvl1pPr>
          </a:lstStyle>
          <a:p>
            <a:r>
              <a:rPr lang="en-US"/>
              <a:t>Click to edit Master title style</a:t>
            </a:r>
          </a:p>
        </p:txBody>
      </p:sp>
      <p:sp>
        <p:nvSpPr>
          <p:cNvPr id="5" name="Slide Number Placeholder 4"/>
          <p:cNvSpPr>
            <a:spLocks noGrp="1"/>
          </p:cNvSpPr>
          <p:nvPr>
            <p:ph type="sldNum" sz="quarter" idx="12"/>
          </p:nvPr>
        </p:nvSpPr>
        <p:spPr>
          <a:xfrm>
            <a:off x="7967695" y="6427003"/>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13" name="Rectangle 12"/>
          <p:cNvSpPr/>
          <p:nvPr userDrawn="1"/>
        </p:nvSpPr>
        <p:spPr>
          <a:xfrm>
            <a:off x="8264165" y="6430516"/>
            <a:ext cx="710005" cy="1599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0"/>
          <p:cNvSpPr>
            <a:spLocks noChangeArrowheads="1"/>
          </p:cNvSpPr>
          <p:nvPr userDrawn="1"/>
        </p:nvSpPr>
        <p:spPr bwMode="auto">
          <a:xfrm>
            <a:off x="6579834" y="6430517"/>
            <a:ext cx="1365175" cy="142945"/>
          </a:xfrm>
          <a:prstGeom prst="rect">
            <a:avLst/>
          </a:prstGeom>
          <a:noFill/>
          <a:ln>
            <a:noFill/>
          </a:ln>
          <a:extLst/>
        </p:spPr>
        <p:txBody>
          <a:bodyPr wrap="square"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sz="750" dirty="0">
                <a:solidFill>
                  <a:schemeClr val="tx1">
                    <a:lumMod val="85000"/>
                    <a:lumOff val="15000"/>
                  </a:schemeClr>
                </a:solidFill>
                <a:latin typeface="Calibri Light" panose="020F0302020204030204" pitchFamily="34" charset="0"/>
                <a:ea typeface="Roboto" panose="02000000000000000000" pitchFamily="2" charset="0"/>
                <a:cs typeface="Roboto" panose="02000000000000000000" pitchFamily="2" charset="0"/>
              </a:rPr>
              <a:t>www.yourcompanylogo.com</a:t>
            </a:r>
          </a:p>
        </p:txBody>
      </p:sp>
      <p:cxnSp>
        <p:nvCxnSpPr>
          <p:cNvPr id="15" name="Straight Connector 14"/>
          <p:cNvCxnSpPr/>
          <p:nvPr userDrawn="1"/>
        </p:nvCxnSpPr>
        <p:spPr>
          <a:xfrm>
            <a:off x="7956351" y="6427003"/>
            <a:ext cx="0" cy="16906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rotWithShape="1">
          <a:blip r:embed="rId2" cstate="print">
            <a:extLst>
              <a:ext uri="{28A0092B-C50C-407E-A947-70E740481C1C}">
                <a14:useLocalDpi xmlns:a14="http://schemas.microsoft.com/office/drawing/2010/main" val="0"/>
              </a:ext>
            </a:extLst>
          </a:blip>
          <a:srcRect l="9576" t="11182" r="6300" b="25241"/>
          <a:stretch/>
        </p:blipFill>
        <p:spPr>
          <a:xfrm>
            <a:off x="8249246" y="6165056"/>
            <a:ext cx="725090" cy="228600"/>
          </a:xfrm>
          <a:prstGeom prst="rect">
            <a:avLst/>
          </a:prstGeom>
        </p:spPr>
      </p:pic>
      <p:grpSp>
        <p:nvGrpSpPr>
          <p:cNvPr id="17" name="Group 16"/>
          <p:cNvGrpSpPr/>
          <p:nvPr userDrawn="1"/>
        </p:nvGrpSpPr>
        <p:grpSpPr>
          <a:xfrm flipH="1">
            <a:off x="4123097" y="-141204"/>
            <a:ext cx="897807" cy="506329"/>
            <a:chOff x="-110315" y="-141204"/>
            <a:chExt cx="1656388" cy="700605"/>
          </a:xfrm>
        </p:grpSpPr>
        <p:sp>
          <p:nvSpPr>
            <p:cNvPr id="18" name="Freeform 17"/>
            <p:cNvSpPr/>
            <p:nvPr userDrawn="1"/>
          </p:nvSpPr>
          <p:spPr>
            <a:xfrm rot="17853665" flipV="1">
              <a:off x="456332" y="-591984"/>
              <a:ext cx="638961" cy="1540521"/>
            </a:xfrm>
            <a:custGeom>
              <a:avLst/>
              <a:gdLst>
                <a:gd name="connsiteX0" fmla="*/ 118563 w 638961"/>
                <a:gd name="connsiteY0" fmla="*/ 1540521 h 1540521"/>
                <a:gd name="connsiteX1" fmla="*/ 638961 w 638961"/>
                <a:gd name="connsiteY1" fmla="*/ 543442 h 1540521"/>
                <a:gd name="connsiteX2" fmla="*/ 467238 w 638961"/>
                <a:gd name="connsiteY2" fmla="*/ 0 h 1540521"/>
                <a:gd name="connsiteX3" fmla="*/ 0 w 638961"/>
                <a:gd name="connsiteY3" fmla="*/ 1478640 h 1540521"/>
              </a:gdLst>
              <a:ahLst/>
              <a:cxnLst>
                <a:cxn ang="0">
                  <a:pos x="connsiteX0" y="connsiteY0"/>
                </a:cxn>
                <a:cxn ang="0">
                  <a:pos x="connsiteX1" y="connsiteY1"/>
                </a:cxn>
                <a:cxn ang="0">
                  <a:pos x="connsiteX2" y="connsiteY2"/>
                </a:cxn>
                <a:cxn ang="0">
                  <a:pos x="connsiteX3" y="connsiteY3"/>
                </a:cxn>
              </a:cxnLst>
              <a:rect l="l" t="t" r="r" b="b"/>
              <a:pathLst>
                <a:path w="638961" h="1540521">
                  <a:moveTo>
                    <a:pt x="118563" y="1540521"/>
                  </a:moveTo>
                  <a:lnTo>
                    <a:pt x="638961" y="543442"/>
                  </a:lnTo>
                  <a:lnTo>
                    <a:pt x="467238" y="0"/>
                  </a:lnTo>
                  <a:lnTo>
                    <a:pt x="0" y="1478640"/>
                  </a:lnTo>
                  <a:close/>
                </a:path>
              </a:pathLst>
            </a:custGeom>
            <a:solidFill>
              <a:schemeClr val="accent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1" name="Freeform 20"/>
            <p:cNvSpPr/>
            <p:nvPr userDrawn="1"/>
          </p:nvSpPr>
          <p:spPr>
            <a:xfrm rot="15300000" flipH="1" flipV="1">
              <a:off x="176479" y="-413954"/>
              <a:ext cx="686561" cy="1260150"/>
            </a:xfrm>
            <a:custGeom>
              <a:avLst/>
              <a:gdLst>
                <a:gd name="connsiteX0" fmla="*/ 0 w 686561"/>
                <a:gd name="connsiteY0" fmla="*/ 1076187 h 1260150"/>
                <a:gd name="connsiteX1" fmla="*/ 288364 w 686561"/>
                <a:gd name="connsiteY1" fmla="*/ 0 h 1260150"/>
                <a:gd name="connsiteX2" fmla="*/ 686561 w 686561"/>
                <a:gd name="connsiteY2" fmla="*/ 1260150 h 1260150"/>
              </a:gdLst>
              <a:ahLst/>
              <a:cxnLst>
                <a:cxn ang="0">
                  <a:pos x="connsiteX0" y="connsiteY0"/>
                </a:cxn>
                <a:cxn ang="0">
                  <a:pos x="connsiteX1" y="connsiteY1"/>
                </a:cxn>
                <a:cxn ang="0">
                  <a:pos x="connsiteX2" y="connsiteY2"/>
                </a:cxn>
              </a:cxnLst>
              <a:rect l="l" t="t" r="r" b="b"/>
              <a:pathLst>
                <a:path w="686561" h="1260150">
                  <a:moveTo>
                    <a:pt x="0" y="1076187"/>
                  </a:moveTo>
                  <a:lnTo>
                    <a:pt x="288364" y="0"/>
                  </a:lnTo>
                  <a:lnTo>
                    <a:pt x="686561" y="1260150"/>
                  </a:lnTo>
                  <a:close/>
                </a:path>
              </a:pathLst>
            </a:custGeom>
            <a:solidFill>
              <a:schemeClr val="accent1">
                <a:alpha val="64000"/>
              </a:schemeClr>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2" name="Picture Placeholder 21"/>
          <p:cNvSpPr>
            <a:spLocks noGrp="1"/>
          </p:cNvSpPr>
          <p:nvPr>
            <p:ph type="pic" sz="quarter" idx="16"/>
          </p:nvPr>
        </p:nvSpPr>
        <p:spPr>
          <a:xfrm>
            <a:off x="3485687" y="1817613"/>
            <a:ext cx="2172628" cy="2904407"/>
          </a:xfrm>
          <a:custGeom>
            <a:avLst/>
            <a:gdLst>
              <a:gd name="connsiteX0" fmla="*/ 1452040 w 2896837"/>
              <a:gd name="connsiteY0" fmla="*/ 0 h 2904407"/>
              <a:gd name="connsiteX1" fmla="*/ 2476393 w 2896837"/>
              <a:gd name="connsiteY1" fmla="*/ 424366 h 2904407"/>
              <a:gd name="connsiteX2" fmla="*/ 2896837 w 2896837"/>
              <a:gd name="connsiteY2" fmla="*/ 1448977 h 2904407"/>
              <a:gd name="connsiteX3" fmla="*/ 2476393 w 2896837"/>
              <a:gd name="connsiteY3" fmla="*/ 2473049 h 2904407"/>
              <a:gd name="connsiteX4" fmla="*/ 1448821 w 2896837"/>
              <a:gd name="connsiteY4" fmla="*/ 2904407 h 2904407"/>
              <a:gd name="connsiteX5" fmla="*/ 427820 w 2896837"/>
              <a:gd name="connsiteY5" fmla="*/ 2473049 h 2904407"/>
              <a:gd name="connsiteX6" fmla="*/ 0 w 2896837"/>
              <a:gd name="connsiteY6" fmla="*/ 1446556 h 2904407"/>
              <a:gd name="connsiteX7" fmla="*/ 427820 w 2896837"/>
              <a:gd name="connsiteY7" fmla="*/ 424366 h 2904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6837" h="2904407">
                <a:moveTo>
                  <a:pt x="1452040" y="0"/>
                </a:moveTo>
                <a:lnTo>
                  <a:pt x="2476393" y="424366"/>
                </a:lnTo>
                <a:lnTo>
                  <a:pt x="2896837" y="1448977"/>
                </a:lnTo>
                <a:lnTo>
                  <a:pt x="2476393" y="2473049"/>
                </a:lnTo>
                <a:lnTo>
                  <a:pt x="1448821" y="2904407"/>
                </a:lnTo>
                <a:lnTo>
                  <a:pt x="427820" y="2473049"/>
                </a:lnTo>
                <a:lnTo>
                  <a:pt x="0" y="1446556"/>
                </a:lnTo>
                <a:lnTo>
                  <a:pt x="427820" y="424366"/>
                </a:lnTo>
                <a:close/>
              </a:path>
            </a:pathLst>
          </a:custGeom>
        </p:spPr>
        <p:txBody>
          <a:bodyPr wrap="square">
            <a:noAutofit/>
          </a:bodyPr>
          <a:lstStyle>
            <a:lvl1pPr marL="0" indent="0">
              <a:buNone/>
              <a:defRPr sz="1500">
                <a:solidFill>
                  <a:schemeClr val="bg1">
                    <a:lumMod val="65000"/>
                  </a:schemeClr>
                </a:solidFill>
              </a:defRPr>
            </a:lvl1pPr>
          </a:lstStyle>
          <a:p>
            <a:endParaRPr lang="en-US"/>
          </a:p>
        </p:txBody>
      </p:sp>
    </p:spTree>
    <p:extLst>
      <p:ext uri="{BB962C8B-B14F-4D97-AF65-F5344CB8AC3E}">
        <p14:creationId xmlns:p14="http://schemas.microsoft.com/office/powerpoint/2010/main" val="80716017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58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p>
        </p:txBody>
      </p:sp>
      <p:sp>
        <p:nvSpPr>
          <p:cNvPr id="5" name="Slide Number Placeholder 4"/>
          <p:cNvSpPr>
            <a:spLocks noGrp="1"/>
          </p:cNvSpPr>
          <p:nvPr>
            <p:ph type="sldNum" sz="quarter" idx="12"/>
          </p:nvPr>
        </p:nvSpPr>
        <p:spPr>
          <a:xfrm>
            <a:off x="7967695" y="6427003"/>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13" name="Rectangle 12"/>
          <p:cNvSpPr/>
          <p:nvPr userDrawn="1"/>
        </p:nvSpPr>
        <p:spPr>
          <a:xfrm>
            <a:off x="8264165" y="6430516"/>
            <a:ext cx="710005" cy="1599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0"/>
          <p:cNvSpPr>
            <a:spLocks noChangeArrowheads="1"/>
          </p:cNvSpPr>
          <p:nvPr userDrawn="1"/>
        </p:nvSpPr>
        <p:spPr bwMode="auto">
          <a:xfrm>
            <a:off x="6579834" y="6430517"/>
            <a:ext cx="1365175" cy="142945"/>
          </a:xfrm>
          <a:prstGeom prst="rect">
            <a:avLst/>
          </a:prstGeom>
          <a:noFill/>
          <a:ln>
            <a:noFill/>
          </a:ln>
          <a:extLst/>
        </p:spPr>
        <p:txBody>
          <a:bodyPr wrap="square"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sz="750" dirty="0">
                <a:solidFill>
                  <a:schemeClr val="tx1">
                    <a:lumMod val="85000"/>
                    <a:lumOff val="15000"/>
                  </a:schemeClr>
                </a:solidFill>
                <a:latin typeface="Calibri Light" panose="020F0302020204030204" pitchFamily="34" charset="0"/>
                <a:ea typeface="Roboto" panose="02000000000000000000" pitchFamily="2" charset="0"/>
                <a:cs typeface="Roboto" panose="02000000000000000000" pitchFamily="2" charset="0"/>
              </a:rPr>
              <a:t>www.yourcompanylogo.com</a:t>
            </a:r>
          </a:p>
        </p:txBody>
      </p:sp>
      <p:cxnSp>
        <p:nvCxnSpPr>
          <p:cNvPr id="15" name="Straight Connector 14"/>
          <p:cNvCxnSpPr/>
          <p:nvPr userDrawn="1"/>
        </p:nvCxnSpPr>
        <p:spPr>
          <a:xfrm>
            <a:off x="7956351" y="6427003"/>
            <a:ext cx="0" cy="16906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rotWithShape="1">
          <a:blip r:embed="rId2" cstate="print">
            <a:extLst>
              <a:ext uri="{28A0092B-C50C-407E-A947-70E740481C1C}">
                <a14:useLocalDpi xmlns:a14="http://schemas.microsoft.com/office/drawing/2010/main" val="0"/>
              </a:ext>
            </a:extLst>
          </a:blip>
          <a:srcRect l="9576" t="11182" r="6300" b="25241"/>
          <a:stretch/>
        </p:blipFill>
        <p:spPr>
          <a:xfrm>
            <a:off x="8249246" y="6165056"/>
            <a:ext cx="725090" cy="228600"/>
          </a:xfrm>
          <a:prstGeom prst="rect">
            <a:avLst/>
          </a:prstGeom>
        </p:spPr>
      </p:pic>
      <p:grpSp>
        <p:nvGrpSpPr>
          <p:cNvPr id="17" name="Group 16"/>
          <p:cNvGrpSpPr/>
          <p:nvPr userDrawn="1"/>
        </p:nvGrpSpPr>
        <p:grpSpPr>
          <a:xfrm flipH="1">
            <a:off x="4123097" y="-141204"/>
            <a:ext cx="897807" cy="506329"/>
            <a:chOff x="-110315" y="-141204"/>
            <a:chExt cx="1656388" cy="700605"/>
          </a:xfrm>
        </p:grpSpPr>
        <p:sp>
          <p:nvSpPr>
            <p:cNvPr id="18" name="Freeform 17"/>
            <p:cNvSpPr/>
            <p:nvPr userDrawn="1"/>
          </p:nvSpPr>
          <p:spPr>
            <a:xfrm rot="17853665" flipV="1">
              <a:off x="456332" y="-591984"/>
              <a:ext cx="638961" cy="1540521"/>
            </a:xfrm>
            <a:custGeom>
              <a:avLst/>
              <a:gdLst>
                <a:gd name="connsiteX0" fmla="*/ 118563 w 638961"/>
                <a:gd name="connsiteY0" fmla="*/ 1540521 h 1540521"/>
                <a:gd name="connsiteX1" fmla="*/ 638961 w 638961"/>
                <a:gd name="connsiteY1" fmla="*/ 543442 h 1540521"/>
                <a:gd name="connsiteX2" fmla="*/ 467238 w 638961"/>
                <a:gd name="connsiteY2" fmla="*/ 0 h 1540521"/>
                <a:gd name="connsiteX3" fmla="*/ 0 w 638961"/>
                <a:gd name="connsiteY3" fmla="*/ 1478640 h 1540521"/>
              </a:gdLst>
              <a:ahLst/>
              <a:cxnLst>
                <a:cxn ang="0">
                  <a:pos x="connsiteX0" y="connsiteY0"/>
                </a:cxn>
                <a:cxn ang="0">
                  <a:pos x="connsiteX1" y="connsiteY1"/>
                </a:cxn>
                <a:cxn ang="0">
                  <a:pos x="connsiteX2" y="connsiteY2"/>
                </a:cxn>
                <a:cxn ang="0">
                  <a:pos x="connsiteX3" y="connsiteY3"/>
                </a:cxn>
              </a:cxnLst>
              <a:rect l="l" t="t" r="r" b="b"/>
              <a:pathLst>
                <a:path w="638961" h="1540521">
                  <a:moveTo>
                    <a:pt x="118563" y="1540521"/>
                  </a:moveTo>
                  <a:lnTo>
                    <a:pt x="638961" y="543442"/>
                  </a:lnTo>
                  <a:lnTo>
                    <a:pt x="467238" y="0"/>
                  </a:lnTo>
                  <a:lnTo>
                    <a:pt x="0" y="1478640"/>
                  </a:lnTo>
                  <a:close/>
                </a:path>
              </a:pathLst>
            </a:custGeom>
            <a:solidFill>
              <a:schemeClr val="accent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1" name="Freeform 20"/>
            <p:cNvSpPr/>
            <p:nvPr userDrawn="1"/>
          </p:nvSpPr>
          <p:spPr>
            <a:xfrm rot="15300000" flipH="1" flipV="1">
              <a:off x="176479" y="-413954"/>
              <a:ext cx="686561" cy="1260150"/>
            </a:xfrm>
            <a:custGeom>
              <a:avLst/>
              <a:gdLst>
                <a:gd name="connsiteX0" fmla="*/ 0 w 686561"/>
                <a:gd name="connsiteY0" fmla="*/ 1076187 h 1260150"/>
                <a:gd name="connsiteX1" fmla="*/ 288364 w 686561"/>
                <a:gd name="connsiteY1" fmla="*/ 0 h 1260150"/>
                <a:gd name="connsiteX2" fmla="*/ 686561 w 686561"/>
                <a:gd name="connsiteY2" fmla="*/ 1260150 h 1260150"/>
              </a:gdLst>
              <a:ahLst/>
              <a:cxnLst>
                <a:cxn ang="0">
                  <a:pos x="connsiteX0" y="connsiteY0"/>
                </a:cxn>
                <a:cxn ang="0">
                  <a:pos x="connsiteX1" y="connsiteY1"/>
                </a:cxn>
                <a:cxn ang="0">
                  <a:pos x="connsiteX2" y="connsiteY2"/>
                </a:cxn>
              </a:cxnLst>
              <a:rect l="l" t="t" r="r" b="b"/>
              <a:pathLst>
                <a:path w="686561" h="1260150">
                  <a:moveTo>
                    <a:pt x="0" y="1076187"/>
                  </a:moveTo>
                  <a:lnTo>
                    <a:pt x="288364" y="0"/>
                  </a:lnTo>
                  <a:lnTo>
                    <a:pt x="686561" y="1260150"/>
                  </a:lnTo>
                  <a:close/>
                </a:path>
              </a:pathLst>
            </a:custGeom>
            <a:solidFill>
              <a:schemeClr val="accent1">
                <a:alpha val="64000"/>
              </a:schemeClr>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11" name="Oval 10"/>
          <p:cNvSpPr/>
          <p:nvPr userDrawn="1"/>
        </p:nvSpPr>
        <p:spPr>
          <a:xfrm>
            <a:off x="4739288" y="4899186"/>
            <a:ext cx="2478900" cy="734021"/>
          </a:xfrm>
          <a:prstGeom prst="ellipse">
            <a:avLst/>
          </a:prstGeom>
          <a:gradFill flip="none" rotWithShape="1">
            <a:gsLst>
              <a:gs pos="0">
                <a:schemeClr val="tx2">
                  <a:lumMod val="75000"/>
                </a:schemeClr>
              </a:gs>
              <a:gs pos="100000">
                <a:schemeClr val="bg1">
                  <a:alpha val="0"/>
                </a:schemeClr>
              </a:gs>
            </a:gsLst>
            <a:path path="shap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d-ID" sz="1350"/>
          </a:p>
        </p:txBody>
      </p:sp>
      <p:sp>
        <p:nvSpPr>
          <p:cNvPr id="12" name="Oval 11"/>
          <p:cNvSpPr/>
          <p:nvPr userDrawn="1"/>
        </p:nvSpPr>
        <p:spPr>
          <a:xfrm>
            <a:off x="2264559" y="4908131"/>
            <a:ext cx="2478900" cy="734021"/>
          </a:xfrm>
          <a:prstGeom prst="ellipse">
            <a:avLst/>
          </a:prstGeom>
          <a:gradFill flip="none" rotWithShape="1">
            <a:gsLst>
              <a:gs pos="0">
                <a:schemeClr val="tx2">
                  <a:lumMod val="75000"/>
                </a:schemeClr>
              </a:gs>
              <a:gs pos="100000">
                <a:schemeClr val="bg1">
                  <a:alpha val="0"/>
                </a:schemeClr>
              </a:gs>
            </a:gsLst>
            <a:path path="shap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d-ID" sz="1350"/>
          </a:p>
        </p:txBody>
      </p:sp>
      <p:sp>
        <p:nvSpPr>
          <p:cNvPr id="19" name="Block Arc 18"/>
          <p:cNvSpPr/>
          <p:nvPr userDrawn="1"/>
        </p:nvSpPr>
        <p:spPr>
          <a:xfrm rot="8100000">
            <a:off x="2303472" y="2195614"/>
            <a:ext cx="2329727" cy="3106302"/>
          </a:xfrm>
          <a:prstGeom prst="blockArc">
            <a:avLst>
              <a:gd name="adj1" fmla="val 5306531"/>
              <a:gd name="adj2" fmla="val 21527698"/>
              <a:gd name="adj3" fmla="val 5564"/>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20" name="Oval 19"/>
          <p:cNvSpPr/>
          <p:nvPr userDrawn="1"/>
        </p:nvSpPr>
        <p:spPr>
          <a:xfrm>
            <a:off x="2403977" y="2302684"/>
            <a:ext cx="2108971" cy="2811961"/>
          </a:xfrm>
          <a:prstGeom prst="ellipse">
            <a:avLst/>
          </a:prstGeom>
          <a:solidFill>
            <a:schemeClr val="bg1"/>
          </a:solidFill>
          <a:ln>
            <a:noFill/>
          </a:ln>
          <a:effectLst>
            <a:outerShdw blurRad="266700" dist="508000" dir="1920000" sx="96000" sy="96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3" name="Block Arc 22"/>
          <p:cNvSpPr/>
          <p:nvPr userDrawn="1"/>
        </p:nvSpPr>
        <p:spPr>
          <a:xfrm rot="18900000">
            <a:off x="4692294" y="2195614"/>
            <a:ext cx="2329727" cy="3106302"/>
          </a:xfrm>
          <a:prstGeom prst="blockArc">
            <a:avLst>
              <a:gd name="adj1" fmla="val 5306531"/>
              <a:gd name="adj2" fmla="val 21527698"/>
              <a:gd name="adj3" fmla="val 5564"/>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24" name="Oval 23"/>
          <p:cNvSpPr/>
          <p:nvPr userDrawn="1"/>
        </p:nvSpPr>
        <p:spPr>
          <a:xfrm>
            <a:off x="4792799" y="2302684"/>
            <a:ext cx="2108971" cy="2811961"/>
          </a:xfrm>
          <a:prstGeom prst="ellipse">
            <a:avLst/>
          </a:prstGeom>
          <a:solidFill>
            <a:schemeClr val="bg1"/>
          </a:solidFill>
          <a:ln>
            <a:noFill/>
          </a:ln>
          <a:effectLst>
            <a:outerShdw blurRad="266700" dist="508000" dir="1920000" sx="96000" sy="96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6" name="Picture Placeholder 5"/>
          <p:cNvSpPr>
            <a:spLocks noGrp="1"/>
          </p:cNvSpPr>
          <p:nvPr>
            <p:ph type="pic" sz="quarter" idx="15"/>
          </p:nvPr>
        </p:nvSpPr>
        <p:spPr>
          <a:xfrm>
            <a:off x="2499839" y="2428383"/>
            <a:ext cx="1917247" cy="2558444"/>
          </a:xfrm>
          <a:prstGeom prst="ellipse">
            <a:avLst/>
          </a:prstGeom>
          <a:noFill/>
        </p:spPr>
        <p:txBody>
          <a:bodyPr>
            <a:normAutofit/>
          </a:bodyPr>
          <a:lstStyle>
            <a:lvl1pPr marL="0" indent="0">
              <a:buNone/>
              <a:defRPr sz="1500">
                <a:solidFill>
                  <a:schemeClr val="bg1">
                    <a:lumMod val="65000"/>
                  </a:schemeClr>
                </a:solidFill>
              </a:defRPr>
            </a:lvl1pPr>
          </a:lstStyle>
          <a:p>
            <a:endParaRPr lang="en-US" dirty="0"/>
          </a:p>
        </p:txBody>
      </p:sp>
      <p:sp>
        <p:nvSpPr>
          <p:cNvPr id="27" name="Picture Placeholder 5"/>
          <p:cNvSpPr>
            <a:spLocks noGrp="1"/>
          </p:cNvSpPr>
          <p:nvPr>
            <p:ph type="pic" sz="quarter" idx="16"/>
          </p:nvPr>
        </p:nvSpPr>
        <p:spPr>
          <a:xfrm>
            <a:off x="4882877" y="2428383"/>
            <a:ext cx="1917247" cy="2558444"/>
          </a:xfrm>
          <a:prstGeom prst="ellipse">
            <a:avLst/>
          </a:prstGeom>
          <a:noFill/>
        </p:spPr>
        <p:txBody>
          <a:bodyPr>
            <a:normAutofit/>
          </a:bodyPr>
          <a:lstStyle>
            <a:lvl1pPr marL="0" indent="0">
              <a:buNone/>
              <a:defRPr sz="1500">
                <a:solidFill>
                  <a:schemeClr val="bg1">
                    <a:lumMod val="65000"/>
                  </a:schemeClr>
                </a:solidFill>
              </a:defRPr>
            </a:lvl1pPr>
          </a:lstStyle>
          <a:p>
            <a:endParaRPr lang="en-US" dirty="0"/>
          </a:p>
        </p:txBody>
      </p:sp>
    </p:spTree>
    <p:extLst>
      <p:ext uri="{BB962C8B-B14F-4D97-AF65-F5344CB8AC3E}">
        <p14:creationId xmlns:p14="http://schemas.microsoft.com/office/powerpoint/2010/main" val="111298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55_Title Only">
    <p:spTree>
      <p:nvGrpSpPr>
        <p:cNvPr id="1" name=""/>
        <p:cNvGrpSpPr/>
        <p:nvPr/>
      </p:nvGrpSpPr>
      <p:grpSpPr>
        <a:xfrm>
          <a:off x="0" y="0"/>
          <a:ext cx="0" cy="0"/>
          <a:chOff x="0" y="0"/>
          <a:chExt cx="0" cy="0"/>
        </a:xfrm>
      </p:grpSpPr>
      <p:sp>
        <p:nvSpPr>
          <p:cNvPr id="20" name="Picture Placeholder 5"/>
          <p:cNvSpPr>
            <a:spLocks noGrp="1"/>
          </p:cNvSpPr>
          <p:nvPr>
            <p:ph type="pic" sz="quarter" idx="15"/>
          </p:nvPr>
        </p:nvSpPr>
        <p:spPr>
          <a:xfrm>
            <a:off x="1184857" y="4049892"/>
            <a:ext cx="2101366" cy="1820242"/>
          </a:xfrm>
        </p:spPr>
        <p:txBody>
          <a:bodyPr>
            <a:normAutofit/>
          </a:bodyPr>
          <a:lstStyle>
            <a:lvl1pPr marL="0" indent="0">
              <a:buNone/>
              <a:defRPr sz="1500">
                <a:solidFill>
                  <a:schemeClr val="bg1">
                    <a:lumMod val="65000"/>
                  </a:schemeClr>
                </a:solidFill>
              </a:defRPr>
            </a:lvl1pPr>
          </a:lstStyle>
          <a:p>
            <a:endParaRPr lang="en-US"/>
          </a:p>
        </p:txBody>
      </p:sp>
      <p:sp>
        <p:nvSpPr>
          <p:cNvPr id="22" name="Picture Placeholder 5"/>
          <p:cNvSpPr>
            <a:spLocks noGrp="1"/>
          </p:cNvSpPr>
          <p:nvPr>
            <p:ph type="pic" sz="quarter" idx="16"/>
          </p:nvPr>
        </p:nvSpPr>
        <p:spPr>
          <a:xfrm>
            <a:off x="3548826" y="4049892"/>
            <a:ext cx="2101366" cy="1820242"/>
          </a:xfrm>
        </p:spPr>
        <p:txBody>
          <a:bodyPr>
            <a:normAutofit/>
          </a:bodyPr>
          <a:lstStyle>
            <a:lvl1pPr marL="0" indent="0">
              <a:buNone/>
              <a:defRPr sz="1500">
                <a:solidFill>
                  <a:schemeClr val="bg1">
                    <a:lumMod val="65000"/>
                  </a:schemeClr>
                </a:solidFill>
              </a:defRPr>
            </a:lvl1pPr>
          </a:lstStyle>
          <a:p>
            <a:endParaRPr lang="en-US"/>
          </a:p>
        </p:txBody>
      </p:sp>
      <p:sp>
        <p:nvSpPr>
          <p:cNvPr id="23" name="Picture Placeholder 5"/>
          <p:cNvSpPr>
            <a:spLocks noGrp="1"/>
          </p:cNvSpPr>
          <p:nvPr>
            <p:ph type="pic" sz="quarter" idx="17"/>
          </p:nvPr>
        </p:nvSpPr>
        <p:spPr>
          <a:xfrm>
            <a:off x="5901559" y="4049892"/>
            <a:ext cx="2101366" cy="1820242"/>
          </a:xfrm>
        </p:spPr>
        <p:txBody>
          <a:bodyPr>
            <a:normAutofit/>
          </a:bodyPr>
          <a:lstStyle>
            <a:lvl1pPr marL="0" indent="0">
              <a:buNone/>
              <a:defRPr sz="1500">
                <a:solidFill>
                  <a:schemeClr val="bg1">
                    <a:lumMod val="65000"/>
                  </a:schemeClr>
                </a:solidFill>
              </a:defRPr>
            </a:lvl1pPr>
          </a:lstStyle>
          <a:p>
            <a:endParaRPr lang="en-US"/>
          </a:p>
        </p:txBody>
      </p:sp>
      <p:sp>
        <p:nvSpPr>
          <p:cNvPr id="2" name="Title 1"/>
          <p:cNvSpPr>
            <a:spLocks noGrp="1"/>
          </p:cNvSpPr>
          <p:nvPr>
            <p:ph type="title"/>
          </p:nvPr>
        </p:nvSpPr>
        <p:spPr/>
        <p:txBody>
          <a:bodyPr/>
          <a:lstStyle>
            <a:lvl1pPr algn="ctr">
              <a:defRPr/>
            </a:lvl1pPr>
          </a:lstStyle>
          <a:p>
            <a:r>
              <a:rPr lang="en-US"/>
              <a:t>Click to edit Master title style</a:t>
            </a:r>
          </a:p>
        </p:txBody>
      </p:sp>
      <p:sp>
        <p:nvSpPr>
          <p:cNvPr id="5" name="Slide Number Placeholder 4"/>
          <p:cNvSpPr>
            <a:spLocks noGrp="1"/>
          </p:cNvSpPr>
          <p:nvPr>
            <p:ph type="sldNum" sz="quarter" idx="12"/>
          </p:nvPr>
        </p:nvSpPr>
        <p:spPr>
          <a:xfrm>
            <a:off x="7967695" y="6427003"/>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13" name="Rectangle 12"/>
          <p:cNvSpPr/>
          <p:nvPr userDrawn="1"/>
        </p:nvSpPr>
        <p:spPr>
          <a:xfrm>
            <a:off x="8264165" y="6430516"/>
            <a:ext cx="710005" cy="1599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0"/>
          <p:cNvSpPr>
            <a:spLocks noChangeArrowheads="1"/>
          </p:cNvSpPr>
          <p:nvPr userDrawn="1"/>
        </p:nvSpPr>
        <p:spPr bwMode="auto">
          <a:xfrm>
            <a:off x="6579834" y="6430517"/>
            <a:ext cx="1365175" cy="142945"/>
          </a:xfrm>
          <a:prstGeom prst="rect">
            <a:avLst/>
          </a:prstGeom>
          <a:noFill/>
          <a:ln>
            <a:noFill/>
          </a:ln>
          <a:extLst/>
        </p:spPr>
        <p:txBody>
          <a:bodyPr wrap="square"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sz="750" dirty="0">
                <a:solidFill>
                  <a:schemeClr val="tx1">
                    <a:lumMod val="85000"/>
                    <a:lumOff val="15000"/>
                  </a:schemeClr>
                </a:solidFill>
                <a:latin typeface="Calibri Light" panose="020F0302020204030204" pitchFamily="34" charset="0"/>
                <a:ea typeface="Roboto" panose="02000000000000000000" pitchFamily="2" charset="0"/>
                <a:cs typeface="Roboto" panose="02000000000000000000" pitchFamily="2" charset="0"/>
              </a:rPr>
              <a:t>www.yourcompanylogo.com</a:t>
            </a:r>
          </a:p>
        </p:txBody>
      </p:sp>
      <p:cxnSp>
        <p:nvCxnSpPr>
          <p:cNvPr id="15" name="Straight Connector 14"/>
          <p:cNvCxnSpPr/>
          <p:nvPr userDrawn="1"/>
        </p:nvCxnSpPr>
        <p:spPr>
          <a:xfrm>
            <a:off x="7956351" y="6427003"/>
            <a:ext cx="0" cy="16906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rotWithShape="1">
          <a:blip r:embed="rId2" cstate="print">
            <a:extLst>
              <a:ext uri="{28A0092B-C50C-407E-A947-70E740481C1C}">
                <a14:useLocalDpi xmlns:a14="http://schemas.microsoft.com/office/drawing/2010/main" val="0"/>
              </a:ext>
            </a:extLst>
          </a:blip>
          <a:srcRect l="9576" t="11182" r="6300" b="25241"/>
          <a:stretch/>
        </p:blipFill>
        <p:spPr>
          <a:xfrm>
            <a:off x="8249246" y="6165056"/>
            <a:ext cx="725090" cy="228600"/>
          </a:xfrm>
          <a:prstGeom prst="rect">
            <a:avLst/>
          </a:prstGeom>
        </p:spPr>
      </p:pic>
      <p:grpSp>
        <p:nvGrpSpPr>
          <p:cNvPr id="17" name="Group 16"/>
          <p:cNvGrpSpPr/>
          <p:nvPr userDrawn="1"/>
        </p:nvGrpSpPr>
        <p:grpSpPr>
          <a:xfrm flipH="1">
            <a:off x="4123097" y="-141204"/>
            <a:ext cx="897807" cy="506329"/>
            <a:chOff x="-110315" y="-141204"/>
            <a:chExt cx="1656388" cy="700605"/>
          </a:xfrm>
        </p:grpSpPr>
        <p:sp>
          <p:nvSpPr>
            <p:cNvPr id="18" name="Freeform 17"/>
            <p:cNvSpPr/>
            <p:nvPr userDrawn="1"/>
          </p:nvSpPr>
          <p:spPr>
            <a:xfrm rot="17853665" flipV="1">
              <a:off x="456332" y="-591984"/>
              <a:ext cx="638961" cy="1540521"/>
            </a:xfrm>
            <a:custGeom>
              <a:avLst/>
              <a:gdLst>
                <a:gd name="connsiteX0" fmla="*/ 118563 w 638961"/>
                <a:gd name="connsiteY0" fmla="*/ 1540521 h 1540521"/>
                <a:gd name="connsiteX1" fmla="*/ 638961 w 638961"/>
                <a:gd name="connsiteY1" fmla="*/ 543442 h 1540521"/>
                <a:gd name="connsiteX2" fmla="*/ 467238 w 638961"/>
                <a:gd name="connsiteY2" fmla="*/ 0 h 1540521"/>
                <a:gd name="connsiteX3" fmla="*/ 0 w 638961"/>
                <a:gd name="connsiteY3" fmla="*/ 1478640 h 1540521"/>
              </a:gdLst>
              <a:ahLst/>
              <a:cxnLst>
                <a:cxn ang="0">
                  <a:pos x="connsiteX0" y="connsiteY0"/>
                </a:cxn>
                <a:cxn ang="0">
                  <a:pos x="connsiteX1" y="connsiteY1"/>
                </a:cxn>
                <a:cxn ang="0">
                  <a:pos x="connsiteX2" y="connsiteY2"/>
                </a:cxn>
                <a:cxn ang="0">
                  <a:pos x="connsiteX3" y="connsiteY3"/>
                </a:cxn>
              </a:cxnLst>
              <a:rect l="l" t="t" r="r" b="b"/>
              <a:pathLst>
                <a:path w="638961" h="1540521">
                  <a:moveTo>
                    <a:pt x="118563" y="1540521"/>
                  </a:moveTo>
                  <a:lnTo>
                    <a:pt x="638961" y="543442"/>
                  </a:lnTo>
                  <a:lnTo>
                    <a:pt x="467238" y="0"/>
                  </a:lnTo>
                  <a:lnTo>
                    <a:pt x="0" y="1478640"/>
                  </a:lnTo>
                  <a:close/>
                </a:path>
              </a:pathLst>
            </a:custGeom>
            <a:solidFill>
              <a:schemeClr val="accent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1" name="Freeform 20"/>
            <p:cNvSpPr/>
            <p:nvPr userDrawn="1"/>
          </p:nvSpPr>
          <p:spPr>
            <a:xfrm rot="15300000" flipH="1" flipV="1">
              <a:off x="176479" y="-413954"/>
              <a:ext cx="686561" cy="1260150"/>
            </a:xfrm>
            <a:custGeom>
              <a:avLst/>
              <a:gdLst>
                <a:gd name="connsiteX0" fmla="*/ 0 w 686561"/>
                <a:gd name="connsiteY0" fmla="*/ 1076187 h 1260150"/>
                <a:gd name="connsiteX1" fmla="*/ 288364 w 686561"/>
                <a:gd name="connsiteY1" fmla="*/ 0 h 1260150"/>
                <a:gd name="connsiteX2" fmla="*/ 686561 w 686561"/>
                <a:gd name="connsiteY2" fmla="*/ 1260150 h 1260150"/>
              </a:gdLst>
              <a:ahLst/>
              <a:cxnLst>
                <a:cxn ang="0">
                  <a:pos x="connsiteX0" y="connsiteY0"/>
                </a:cxn>
                <a:cxn ang="0">
                  <a:pos x="connsiteX1" y="connsiteY1"/>
                </a:cxn>
                <a:cxn ang="0">
                  <a:pos x="connsiteX2" y="connsiteY2"/>
                </a:cxn>
              </a:cxnLst>
              <a:rect l="l" t="t" r="r" b="b"/>
              <a:pathLst>
                <a:path w="686561" h="1260150">
                  <a:moveTo>
                    <a:pt x="0" y="1076187"/>
                  </a:moveTo>
                  <a:lnTo>
                    <a:pt x="288364" y="0"/>
                  </a:lnTo>
                  <a:lnTo>
                    <a:pt x="686561" y="1260150"/>
                  </a:lnTo>
                  <a:close/>
                </a:path>
              </a:pathLst>
            </a:custGeom>
            <a:solidFill>
              <a:schemeClr val="accent1">
                <a:alpha val="64000"/>
              </a:schemeClr>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Tree>
    <p:extLst>
      <p:ext uri="{BB962C8B-B14F-4D97-AF65-F5344CB8AC3E}">
        <p14:creationId xmlns:p14="http://schemas.microsoft.com/office/powerpoint/2010/main" val="18628427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5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p>
        </p:txBody>
      </p:sp>
      <p:sp>
        <p:nvSpPr>
          <p:cNvPr id="5" name="Slide Number Placeholder 4"/>
          <p:cNvSpPr>
            <a:spLocks noGrp="1"/>
          </p:cNvSpPr>
          <p:nvPr>
            <p:ph type="sldNum" sz="quarter" idx="12"/>
          </p:nvPr>
        </p:nvSpPr>
        <p:spPr>
          <a:xfrm>
            <a:off x="7967695" y="6427003"/>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13" name="Rectangle 12"/>
          <p:cNvSpPr/>
          <p:nvPr userDrawn="1"/>
        </p:nvSpPr>
        <p:spPr>
          <a:xfrm>
            <a:off x="8264165" y="6430516"/>
            <a:ext cx="710005" cy="1599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0"/>
          <p:cNvSpPr>
            <a:spLocks noChangeArrowheads="1"/>
          </p:cNvSpPr>
          <p:nvPr userDrawn="1"/>
        </p:nvSpPr>
        <p:spPr bwMode="auto">
          <a:xfrm>
            <a:off x="6579834" y="6430517"/>
            <a:ext cx="1365175" cy="142945"/>
          </a:xfrm>
          <a:prstGeom prst="rect">
            <a:avLst/>
          </a:prstGeom>
          <a:noFill/>
          <a:ln>
            <a:noFill/>
          </a:ln>
          <a:extLst/>
        </p:spPr>
        <p:txBody>
          <a:bodyPr wrap="square"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sz="750" dirty="0">
                <a:solidFill>
                  <a:schemeClr val="tx1">
                    <a:lumMod val="85000"/>
                    <a:lumOff val="15000"/>
                  </a:schemeClr>
                </a:solidFill>
                <a:latin typeface="Calibri Light" panose="020F0302020204030204" pitchFamily="34" charset="0"/>
                <a:ea typeface="Roboto" panose="02000000000000000000" pitchFamily="2" charset="0"/>
                <a:cs typeface="Roboto" panose="02000000000000000000" pitchFamily="2" charset="0"/>
              </a:rPr>
              <a:t>www.yourcompanylogo.com</a:t>
            </a:r>
          </a:p>
        </p:txBody>
      </p:sp>
      <p:cxnSp>
        <p:nvCxnSpPr>
          <p:cNvPr id="15" name="Straight Connector 14"/>
          <p:cNvCxnSpPr/>
          <p:nvPr userDrawn="1"/>
        </p:nvCxnSpPr>
        <p:spPr>
          <a:xfrm>
            <a:off x="7956351" y="6427003"/>
            <a:ext cx="0" cy="16906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rotWithShape="1">
          <a:blip r:embed="rId2" cstate="print">
            <a:extLst>
              <a:ext uri="{28A0092B-C50C-407E-A947-70E740481C1C}">
                <a14:useLocalDpi xmlns:a14="http://schemas.microsoft.com/office/drawing/2010/main" val="0"/>
              </a:ext>
            </a:extLst>
          </a:blip>
          <a:srcRect l="9576" t="11182" r="6300" b="25241"/>
          <a:stretch/>
        </p:blipFill>
        <p:spPr>
          <a:xfrm>
            <a:off x="8249246" y="6165056"/>
            <a:ext cx="725090" cy="228600"/>
          </a:xfrm>
          <a:prstGeom prst="rect">
            <a:avLst/>
          </a:prstGeom>
        </p:spPr>
      </p:pic>
      <p:grpSp>
        <p:nvGrpSpPr>
          <p:cNvPr id="17" name="Group 16"/>
          <p:cNvGrpSpPr/>
          <p:nvPr userDrawn="1"/>
        </p:nvGrpSpPr>
        <p:grpSpPr>
          <a:xfrm flipH="1">
            <a:off x="4123097" y="-141204"/>
            <a:ext cx="897807" cy="506329"/>
            <a:chOff x="-110315" y="-141204"/>
            <a:chExt cx="1656388" cy="700605"/>
          </a:xfrm>
        </p:grpSpPr>
        <p:sp>
          <p:nvSpPr>
            <p:cNvPr id="18" name="Freeform 17"/>
            <p:cNvSpPr/>
            <p:nvPr userDrawn="1"/>
          </p:nvSpPr>
          <p:spPr>
            <a:xfrm rot="17853665" flipV="1">
              <a:off x="456332" y="-591984"/>
              <a:ext cx="638961" cy="1540521"/>
            </a:xfrm>
            <a:custGeom>
              <a:avLst/>
              <a:gdLst>
                <a:gd name="connsiteX0" fmla="*/ 118563 w 638961"/>
                <a:gd name="connsiteY0" fmla="*/ 1540521 h 1540521"/>
                <a:gd name="connsiteX1" fmla="*/ 638961 w 638961"/>
                <a:gd name="connsiteY1" fmla="*/ 543442 h 1540521"/>
                <a:gd name="connsiteX2" fmla="*/ 467238 w 638961"/>
                <a:gd name="connsiteY2" fmla="*/ 0 h 1540521"/>
                <a:gd name="connsiteX3" fmla="*/ 0 w 638961"/>
                <a:gd name="connsiteY3" fmla="*/ 1478640 h 1540521"/>
              </a:gdLst>
              <a:ahLst/>
              <a:cxnLst>
                <a:cxn ang="0">
                  <a:pos x="connsiteX0" y="connsiteY0"/>
                </a:cxn>
                <a:cxn ang="0">
                  <a:pos x="connsiteX1" y="connsiteY1"/>
                </a:cxn>
                <a:cxn ang="0">
                  <a:pos x="connsiteX2" y="connsiteY2"/>
                </a:cxn>
                <a:cxn ang="0">
                  <a:pos x="connsiteX3" y="connsiteY3"/>
                </a:cxn>
              </a:cxnLst>
              <a:rect l="l" t="t" r="r" b="b"/>
              <a:pathLst>
                <a:path w="638961" h="1540521">
                  <a:moveTo>
                    <a:pt x="118563" y="1540521"/>
                  </a:moveTo>
                  <a:lnTo>
                    <a:pt x="638961" y="543442"/>
                  </a:lnTo>
                  <a:lnTo>
                    <a:pt x="467238" y="0"/>
                  </a:lnTo>
                  <a:lnTo>
                    <a:pt x="0" y="1478640"/>
                  </a:lnTo>
                  <a:close/>
                </a:path>
              </a:pathLst>
            </a:custGeom>
            <a:solidFill>
              <a:schemeClr val="accent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1" name="Freeform 20"/>
            <p:cNvSpPr/>
            <p:nvPr userDrawn="1"/>
          </p:nvSpPr>
          <p:spPr>
            <a:xfrm rot="15300000" flipH="1" flipV="1">
              <a:off x="176479" y="-413954"/>
              <a:ext cx="686561" cy="1260150"/>
            </a:xfrm>
            <a:custGeom>
              <a:avLst/>
              <a:gdLst>
                <a:gd name="connsiteX0" fmla="*/ 0 w 686561"/>
                <a:gd name="connsiteY0" fmla="*/ 1076187 h 1260150"/>
                <a:gd name="connsiteX1" fmla="*/ 288364 w 686561"/>
                <a:gd name="connsiteY1" fmla="*/ 0 h 1260150"/>
                <a:gd name="connsiteX2" fmla="*/ 686561 w 686561"/>
                <a:gd name="connsiteY2" fmla="*/ 1260150 h 1260150"/>
              </a:gdLst>
              <a:ahLst/>
              <a:cxnLst>
                <a:cxn ang="0">
                  <a:pos x="connsiteX0" y="connsiteY0"/>
                </a:cxn>
                <a:cxn ang="0">
                  <a:pos x="connsiteX1" y="connsiteY1"/>
                </a:cxn>
                <a:cxn ang="0">
                  <a:pos x="connsiteX2" y="connsiteY2"/>
                </a:cxn>
              </a:cxnLst>
              <a:rect l="l" t="t" r="r" b="b"/>
              <a:pathLst>
                <a:path w="686561" h="1260150">
                  <a:moveTo>
                    <a:pt x="0" y="1076187"/>
                  </a:moveTo>
                  <a:lnTo>
                    <a:pt x="288364" y="0"/>
                  </a:lnTo>
                  <a:lnTo>
                    <a:pt x="686561" y="1260150"/>
                  </a:lnTo>
                  <a:close/>
                </a:path>
              </a:pathLst>
            </a:custGeom>
            <a:solidFill>
              <a:schemeClr val="accent1">
                <a:alpha val="64000"/>
              </a:schemeClr>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11" name="Rounded Rectangle 10"/>
          <p:cNvSpPr/>
          <p:nvPr userDrawn="1"/>
        </p:nvSpPr>
        <p:spPr>
          <a:xfrm>
            <a:off x="701794" y="1974153"/>
            <a:ext cx="1714500" cy="3817048"/>
          </a:xfrm>
          <a:prstGeom prst="roundRect">
            <a:avLst>
              <a:gd name="adj" fmla="val 3572"/>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panose="02000000000000000000" pitchFamily="2" charset="0"/>
              <a:ea typeface="Roboto" panose="02000000000000000000" pitchFamily="2" charset="0"/>
            </a:endParaRPr>
          </a:p>
        </p:txBody>
      </p:sp>
      <p:sp>
        <p:nvSpPr>
          <p:cNvPr id="12" name="Rounded Rectangle 11"/>
          <p:cNvSpPr/>
          <p:nvPr userDrawn="1"/>
        </p:nvSpPr>
        <p:spPr>
          <a:xfrm>
            <a:off x="2710431" y="1974153"/>
            <a:ext cx="1714500" cy="3817048"/>
          </a:xfrm>
          <a:prstGeom prst="roundRect">
            <a:avLst>
              <a:gd name="adj" fmla="val 3572"/>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panose="02000000000000000000" pitchFamily="2" charset="0"/>
              <a:ea typeface="Roboto" panose="02000000000000000000" pitchFamily="2" charset="0"/>
            </a:endParaRPr>
          </a:p>
        </p:txBody>
      </p:sp>
      <p:sp>
        <p:nvSpPr>
          <p:cNvPr id="19" name="Rounded Rectangle 18"/>
          <p:cNvSpPr/>
          <p:nvPr userDrawn="1"/>
        </p:nvSpPr>
        <p:spPr>
          <a:xfrm>
            <a:off x="4719068" y="1974153"/>
            <a:ext cx="1714500" cy="3817048"/>
          </a:xfrm>
          <a:prstGeom prst="roundRect">
            <a:avLst>
              <a:gd name="adj" fmla="val 3572"/>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panose="02000000000000000000" pitchFamily="2" charset="0"/>
              <a:ea typeface="Roboto" panose="02000000000000000000" pitchFamily="2" charset="0"/>
            </a:endParaRPr>
          </a:p>
        </p:txBody>
      </p:sp>
      <p:sp>
        <p:nvSpPr>
          <p:cNvPr id="20" name="Rounded Rectangle 19"/>
          <p:cNvSpPr/>
          <p:nvPr userDrawn="1"/>
        </p:nvSpPr>
        <p:spPr>
          <a:xfrm>
            <a:off x="6727706" y="1974153"/>
            <a:ext cx="1714500" cy="3817048"/>
          </a:xfrm>
          <a:prstGeom prst="roundRect">
            <a:avLst>
              <a:gd name="adj" fmla="val 3572"/>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panose="02000000000000000000" pitchFamily="2" charset="0"/>
              <a:ea typeface="Roboto" panose="02000000000000000000" pitchFamily="2" charset="0"/>
            </a:endParaRPr>
          </a:p>
        </p:txBody>
      </p:sp>
      <p:sp>
        <p:nvSpPr>
          <p:cNvPr id="22" name="Rectangle 21"/>
          <p:cNvSpPr/>
          <p:nvPr userDrawn="1"/>
        </p:nvSpPr>
        <p:spPr>
          <a:xfrm>
            <a:off x="701795" y="4623826"/>
            <a:ext cx="1714500" cy="6400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panose="02000000000000000000" pitchFamily="2" charset="0"/>
              <a:ea typeface="Roboto" panose="02000000000000000000" pitchFamily="2" charset="0"/>
            </a:endParaRPr>
          </a:p>
        </p:txBody>
      </p:sp>
      <p:sp>
        <p:nvSpPr>
          <p:cNvPr id="23" name="Rectangle 22"/>
          <p:cNvSpPr/>
          <p:nvPr userDrawn="1"/>
        </p:nvSpPr>
        <p:spPr>
          <a:xfrm>
            <a:off x="2710432" y="4623826"/>
            <a:ext cx="1714500" cy="6400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panose="02000000000000000000" pitchFamily="2" charset="0"/>
              <a:ea typeface="Roboto" panose="02000000000000000000" pitchFamily="2" charset="0"/>
            </a:endParaRPr>
          </a:p>
        </p:txBody>
      </p:sp>
      <p:sp>
        <p:nvSpPr>
          <p:cNvPr id="24" name="Rectangle 23"/>
          <p:cNvSpPr/>
          <p:nvPr userDrawn="1"/>
        </p:nvSpPr>
        <p:spPr>
          <a:xfrm>
            <a:off x="4719069" y="4623826"/>
            <a:ext cx="1714500" cy="6400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panose="02000000000000000000" pitchFamily="2" charset="0"/>
              <a:ea typeface="Roboto" panose="02000000000000000000" pitchFamily="2" charset="0"/>
            </a:endParaRPr>
          </a:p>
        </p:txBody>
      </p:sp>
      <p:sp>
        <p:nvSpPr>
          <p:cNvPr id="25" name="Rectangle 24"/>
          <p:cNvSpPr/>
          <p:nvPr userDrawn="1"/>
        </p:nvSpPr>
        <p:spPr>
          <a:xfrm>
            <a:off x="6727706" y="4623826"/>
            <a:ext cx="1714500" cy="64008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panose="02000000000000000000" pitchFamily="2" charset="0"/>
              <a:ea typeface="Roboto" panose="02000000000000000000" pitchFamily="2" charset="0"/>
            </a:endParaRPr>
          </a:p>
        </p:txBody>
      </p:sp>
      <p:sp>
        <p:nvSpPr>
          <p:cNvPr id="30" name="Picture Placeholder 5"/>
          <p:cNvSpPr>
            <a:spLocks noGrp="1"/>
          </p:cNvSpPr>
          <p:nvPr>
            <p:ph type="pic" sz="quarter" idx="15"/>
          </p:nvPr>
        </p:nvSpPr>
        <p:spPr>
          <a:xfrm>
            <a:off x="701794" y="2296269"/>
            <a:ext cx="1714499" cy="1630794"/>
          </a:xfrm>
        </p:spPr>
        <p:txBody>
          <a:bodyPr>
            <a:normAutofit/>
          </a:bodyPr>
          <a:lstStyle>
            <a:lvl1pPr marL="0" indent="0">
              <a:buNone/>
              <a:defRPr sz="1500">
                <a:solidFill>
                  <a:schemeClr val="bg1">
                    <a:lumMod val="65000"/>
                  </a:schemeClr>
                </a:solidFill>
              </a:defRPr>
            </a:lvl1pPr>
          </a:lstStyle>
          <a:p>
            <a:endParaRPr lang="en-US"/>
          </a:p>
        </p:txBody>
      </p:sp>
      <p:sp>
        <p:nvSpPr>
          <p:cNvPr id="31" name="Picture Placeholder 5"/>
          <p:cNvSpPr>
            <a:spLocks noGrp="1"/>
          </p:cNvSpPr>
          <p:nvPr>
            <p:ph type="pic" sz="quarter" idx="16"/>
          </p:nvPr>
        </p:nvSpPr>
        <p:spPr>
          <a:xfrm>
            <a:off x="2710429" y="2296269"/>
            <a:ext cx="1714499" cy="1630794"/>
          </a:xfrm>
        </p:spPr>
        <p:txBody>
          <a:bodyPr>
            <a:normAutofit/>
          </a:bodyPr>
          <a:lstStyle>
            <a:lvl1pPr marL="0" indent="0">
              <a:buNone/>
              <a:defRPr sz="1500">
                <a:solidFill>
                  <a:schemeClr val="bg1">
                    <a:lumMod val="65000"/>
                  </a:schemeClr>
                </a:solidFill>
              </a:defRPr>
            </a:lvl1pPr>
          </a:lstStyle>
          <a:p>
            <a:endParaRPr lang="en-US"/>
          </a:p>
        </p:txBody>
      </p:sp>
      <p:sp>
        <p:nvSpPr>
          <p:cNvPr id="32" name="Picture Placeholder 5"/>
          <p:cNvSpPr>
            <a:spLocks noGrp="1"/>
          </p:cNvSpPr>
          <p:nvPr>
            <p:ph type="pic" sz="quarter" idx="17"/>
          </p:nvPr>
        </p:nvSpPr>
        <p:spPr>
          <a:xfrm>
            <a:off x="4719068" y="2296269"/>
            <a:ext cx="1714499" cy="1630794"/>
          </a:xfrm>
        </p:spPr>
        <p:txBody>
          <a:bodyPr>
            <a:normAutofit/>
          </a:bodyPr>
          <a:lstStyle>
            <a:lvl1pPr marL="0" indent="0">
              <a:buNone/>
              <a:defRPr sz="1500">
                <a:solidFill>
                  <a:schemeClr val="bg1">
                    <a:lumMod val="65000"/>
                  </a:schemeClr>
                </a:solidFill>
              </a:defRPr>
            </a:lvl1pPr>
          </a:lstStyle>
          <a:p>
            <a:endParaRPr lang="en-US"/>
          </a:p>
        </p:txBody>
      </p:sp>
      <p:sp>
        <p:nvSpPr>
          <p:cNvPr id="33" name="Picture Placeholder 5"/>
          <p:cNvSpPr>
            <a:spLocks noGrp="1"/>
          </p:cNvSpPr>
          <p:nvPr>
            <p:ph type="pic" sz="quarter" idx="18"/>
          </p:nvPr>
        </p:nvSpPr>
        <p:spPr>
          <a:xfrm>
            <a:off x="6727707" y="2296269"/>
            <a:ext cx="1714499" cy="1630794"/>
          </a:xfrm>
        </p:spPr>
        <p:txBody>
          <a:bodyPr>
            <a:normAutofit/>
          </a:bodyPr>
          <a:lstStyle>
            <a:lvl1pPr marL="0" indent="0">
              <a:buNone/>
              <a:defRPr sz="1500">
                <a:solidFill>
                  <a:schemeClr val="bg1">
                    <a:lumMod val="65000"/>
                  </a:schemeClr>
                </a:solidFill>
              </a:defRPr>
            </a:lvl1pPr>
          </a:lstStyle>
          <a:p>
            <a:endParaRPr lang="en-US"/>
          </a:p>
        </p:txBody>
      </p:sp>
    </p:spTree>
    <p:extLst>
      <p:ext uri="{BB962C8B-B14F-4D97-AF65-F5344CB8AC3E}">
        <p14:creationId xmlns:p14="http://schemas.microsoft.com/office/powerpoint/2010/main" val="21548695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43_Title Only">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0" name="Picture Placeholder 19"/>
          <p:cNvSpPr>
            <a:spLocks noGrp="1"/>
          </p:cNvSpPr>
          <p:nvPr>
            <p:ph type="pic" sz="quarter" idx="14"/>
          </p:nvPr>
        </p:nvSpPr>
        <p:spPr>
          <a:xfrm>
            <a:off x="2220688" y="1403350"/>
            <a:ext cx="4505801" cy="3691164"/>
          </a:xfrm>
          <a:custGeom>
            <a:avLst/>
            <a:gdLst>
              <a:gd name="connsiteX0" fmla="*/ 2036535 w 6007735"/>
              <a:gd name="connsiteY0" fmla="*/ 0 h 3691164"/>
              <a:gd name="connsiteX1" fmla="*/ 6007735 w 6007735"/>
              <a:gd name="connsiteY1" fmla="*/ 2079172 h 3691164"/>
              <a:gd name="connsiteX2" fmla="*/ 4136571 w 6007735"/>
              <a:gd name="connsiteY2" fmla="*/ 3691164 h 3691164"/>
              <a:gd name="connsiteX3" fmla="*/ 0 w 6007735"/>
              <a:gd name="connsiteY3" fmla="*/ 1281793 h 3691164"/>
            </a:gdLst>
            <a:ahLst/>
            <a:cxnLst>
              <a:cxn ang="0">
                <a:pos x="connsiteX0" y="connsiteY0"/>
              </a:cxn>
              <a:cxn ang="0">
                <a:pos x="connsiteX1" y="connsiteY1"/>
              </a:cxn>
              <a:cxn ang="0">
                <a:pos x="connsiteX2" y="connsiteY2"/>
              </a:cxn>
              <a:cxn ang="0">
                <a:pos x="connsiteX3" y="connsiteY3"/>
              </a:cxn>
            </a:cxnLst>
            <a:rect l="l" t="t" r="r" b="b"/>
            <a:pathLst>
              <a:path w="6007735" h="3691164">
                <a:moveTo>
                  <a:pt x="2036535" y="0"/>
                </a:moveTo>
                <a:lnTo>
                  <a:pt x="6007735" y="2079172"/>
                </a:lnTo>
                <a:lnTo>
                  <a:pt x="4136571" y="3691164"/>
                </a:lnTo>
                <a:lnTo>
                  <a:pt x="0" y="1281793"/>
                </a:lnTo>
                <a:close/>
              </a:path>
            </a:pathLst>
          </a:custGeom>
        </p:spPr>
        <p:txBody>
          <a:bodyPr wrap="square">
            <a:noAutofit/>
          </a:bodyPr>
          <a:lstStyle>
            <a:lvl1pPr marL="0" indent="0">
              <a:buNone/>
              <a:defRPr sz="1500">
                <a:solidFill>
                  <a:schemeClr val="bg1">
                    <a:lumMod val="65000"/>
                  </a:schemeClr>
                </a:solidFill>
              </a:defRPr>
            </a:lvl1pPr>
          </a:lstStyle>
          <a:p>
            <a:endParaRPr lang="en-US"/>
          </a:p>
        </p:txBody>
      </p:sp>
      <p:sp>
        <p:nvSpPr>
          <p:cNvPr id="2" name="Title 1"/>
          <p:cNvSpPr>
            <a:spLocks noGrp="1"/>
          </p:cNvSpPr>
          <p:nvPr>
            <p:ph type="title"/>
          </p:nvPr>
        </p:nvSpPr>
        <p:spPr/>
        <p:txBody>
          <a:bodyPr/>
          <a:lstStyle>
            <a:lvl1pPr algn="ctr">
              <a:defRPr/>
            </a:lvl1pPr>
          </a:lstStyle>
          <a:p>
            <a:r>
              <a:rPr lang="en-US"/>
              <a:t>Click to edit Master title style</a:t>
            </a:r>
          </a:p>
        </p:txBody>
      </p:sp>
      <p:sp>
        <p:nvSpPr>
          <p:cNvPr id="5" name="Slide Number Placeholder 4"/>
          <p:cNvSpPr>
            <a:spLocks noGrp="1"/>
          </p:cNvSpPr>
          <p:nvPr>
            <p:ph type="sldNum" sz="quarter" idx="12"/>
          </p:nvPr>
        </p:nvSpPr>
        <p:spPr>
          <a:xfrm>
            <a:off x="7967695" y="6427003"/>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13" name="Rectangle 12"/>
          <p:cNvSpPr/>
          <p:nvPr userDrawn="1"/>
        </p:nvSpPr>
        <p:spPr>
          <a:xfrm>
            <a:off x="8264165" y="6430516"/>
            <a:ext cx="710005" cy="1599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0"/>
          <p:cNvSpPr>
            <a:spLocks noChangeArrowheads="1"/>
          </p:cNvSpPr>
          <p:nvPr userDrawn="1"/>
        </p:nvSpPr>
        <p:spPr bwMode="auto">
          <a:xfrm>
            <a:off x="6579834" y="6430517"/>
            <a:ext cx="1365175" cy="142945"/>
          </a:xfrm>
          <a:prstGeom prst="rect">
            <a:avLst/>
          </a:prstGeom>
          <a:noFill/>
          <a:ln>
            <a:noFill/>
          </a:ln>
          <a:extLst/>
        </p:spPr>
        <p:txBody>
          <a:bodyPr wrap="square"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sz="750" dirty="0">
                <a:solidFill>
                  <a:schemeClr val="tx1">
                    <a:lumMod val="85000"/>
                    <a:lumOff val="15000"/>
                  </a:schemeClr>
                </a:solidFill>
                <a:latin typeface="Calibri Light" panose="020F0302020204030204" pitchFamily="34" charset="0"/>
                <a:ea typeface="Roboto" panose="02000000000000000000" pitchFamily="2" charset="0"/>
                <a:cs typeface="Roboto" panose="02000000000000000000" pitchFamily="2" charset="0"/>
              </a:rPr>
              <a:t>www.yourcompanylogo.com</a:t>
            </a:r>
          </a:p>
        </p:txBody>
      </p:sp>
      <p:cxnSp>
        <p:nvCxnSpPr>
          <p:cNvPr id="15" name="Straight Connector 14"/>
          <p:cNvCxnSpPr/>
          <p:nvPr userDrawn="1"/>
        </p:nvCxnSpPr>
        <p:spPr>
          <a:xfrm>
            <a:off x="7956351" y="6427003"/>
            <a:ext cx="0" cy="16906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rotWithShape="1">
          <a:blip r:embed="rId3" cstate="print">
            <a:extLst>
              <a:ext uri="{28A0092B-C50C-407E-A947-70E740481C1C}">
                <a14:useLocalDpi xmlns:a14="http://schemas.microsoft.com/office/drawing/2010/main" val="0"/>
              </a:ext>
            </a:extLst>
          </a:blip>
          <a:srcRect l="9576" t="11182" r="6300" b="25241"/>
          <a:stretch/>
        </p:blipFill>
        <p:spPr>
          <a:xfrm>
            <a:off x="8249246" y="6165056"/>
            <a:ext cx="725090" cy="228600"/>
          </a:xfrm>
          <a:prstGeom prst="rect">
            <a:avLst/>
          </a:prstGeom>
        </p:spPr>
      </p:pic>
      <p:grpSp>
        <p:nvGrpSpPr>
          <p:cNvPr id="17" name="Group 16"/>
          <p:cNvGrpSpPr/>
          <p:nvPr userDrawn="1"/>
        </p:nvGrpSpPr>
        <p:grpSpPr>
          <a:xfrm flipH="1">
            <a:off x="4123097" y="-141204"/>
            <a:ext cx="897807" cy="506329"/>
            <a:chOff x="-110315" y="-141204"/>
            <a:chExt cx="1656388" cy="700605"/>
          </a:xfrm>
        </p:grpSpPr>
        <p:sp>
          <p:nvSpPr>
            <p:cNvPr id="18" name="Freeform 17"/>
            <p:cNvSpPr/>
            <p:nvPr userDrawn="1"/>
          </p:nvSpPr>
          <p:spPr>
            <a:xfrm rot="17853665" flipV="1">
              <a:off x="456332" y="-591984"/>
              <a:ext cx="638961" cy="1540521"/>
            </a:xfrm>
            <a:custGeom>
              <a:avLst/>
              <a:gdLst>
                <a:gd name="connsiteX0" fmla="*/ 118563 w 638961"/>
                <a:gd name="connsiteY0" fmla="*/ 1540521 h 1540521"/>
                <a:gd name="connsiteX1" fmla="*/ 638961 w 638961"/>
                <a:gd name="connsiteY1" fmla="*/ 543442 h 1540521"/>
                <a:gd name="connsiteX2" fmla="*/ 467238 w 638961"/>
                <a:gd name="connsiteY2" fmla="*/ 0 h 1540521"/>
                <a:gd name="connsiteX3" fmla="*/ 0 w 638961"/>
                <a:gd name="connsiteY3" fmla="*/ 1478640 h 1540521"/>
              </a:gdLst>
              <a:ahLst/>
              <a:cxnLst>
                <a:cxn ang="0">
                  <a:pos x="connsiteX0" y="connsiteY0"/>
                </a:cxn>
                <a:cxn ang="0">
                  <a:pos x="connsiteX1" y="connsiteY1"/>
                </a:cxn>
                <a:cxn ang="0">
                  <a:pos x="connsiteX2" y="connsiteY2"/>
                </a:cxn>
                <a:cxn ang="0">
                  <a:pos x="connsiteX3" y="connsiteY3"/>
                </a:cxn>
              </a:cxnLst>
              <a:rect l="l" t="t" r="r" b="b"/>
              <a:pathLst>
                <a:path w="638961" h="1540521">
                  <a:moveTo>
                    <a:pt x="118563" y="1540521"/>
                  </a:moveTo>
                  <a:lnTo>
                    <a:pt x="638961" y="543442"/>
                  </a:lnTo>
                  <a:lnTo>
                    <a:pt x="467238" y="0"/>
                  </a:lnTo>
                  <a:lnTo>
                    <a:pt x="0" y="1478640"/>
                  </a:lnTo>
                  <a:close/>
                </a:path>
              </a:pathLst>
            </a:custGeom>
            <a:solidFill>
              <a:schemeClr val="accent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1" name="Freeform 20"/>
            <p:cNvSpPr/>
            <p:nvPr userDrawn="1"/>
          </p:nvSpPr>
          <p:spPr>
            <a:xfrm rot="15300000" flipH="1" flipV="1">
              <a:off x="176479" y="-413954"/>
              <a:ext cx="686561" cy="1260150"/>
            </a:xfrm>
            <a:custGeom>
              <a:avLst/>
              <a:gdLst>
                <a:gd name="connsiteX0" fmla="*/ 0 w 686561"/>
                <a:gd name="connsiteY0" fmla="*/ 1076187 h 1260150"/>
                <a:gd name="connsiteX1" fmla="*/ 288364 w 686561"/>
                <a:gd name="connsiteY1" fmla="*/ 0 h 1260150"/>
                <a:gd name="connsiteX2" fmla="*/ 686561 w 686561"/>
                <a:gd name="connsiteY2" fmla="*/ 1260150 h 1260150"/>
              </a:gdLst>
              <a:ahLst/>
              <a:cxnLst>
                <a:cxn ang="0">
                  <a:pos x="connsiteX0" y="connsiteY0"/>
                </a:cxn>
                <a:cxn ang="0">
                  <a:pos x="connsiteX1" y="connsiteY1"/>
                </a:cxn>
                <a:cxn ang="0">
                  <a:pos x="connsiteX2" y="connsiteY2"/>
                </a:cxn>
              </a:cxnLst>
              <a:rect l="l" t="t" r="r" b="b"/>
              <a:pathLst>
                <a:path w="686561" h="1260150">
                  <a:moveTo>
                    <a:pt x="0" y="1076187"/>
                  </a:moveTo>
                  <a:lnTo>
                    <a:pt x="288364" y="0"/>
                  </a:lnTo>
                  <a:lnTo>
                    <a:pt x="686561" y="1260150"/>
                  </a:lnTo>
                  <a:close/>
                </a:path>
              </a:pathLst>
            </a:custGeom>
            <a:solidFill>
              <a:schemeClr val="accent1">
                <a:alpha val="64000"/>
              </a:schemeClr>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Tree>
    <p:extLst>
      <p:ext uri="{BB962C8B-B14F-4D97-AF65-F5344CB8AC3E}">
        <p14:creationId xmlns:p14="http://schemas.microsoft.com/office/powerpoint/2010/main" val="380865441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42_Title Only">
    <p:spTree>
      <p:nvGrpSpPr>
        <p:cNvPr id="1" name=""/>
        <p:cNvGrpSpPr/>
        <p:nvPr/>
      </p:nvGrpSpPr>
      <p:grpSpPr>
        <a:xfrm>
          <a:off x="0" y="0"/>
          <a:ext cx="0" cy="0"/>
          <a:chOff x="0" y="0"/>
          <a:chExt cx="0" cy="0"/>
        </a:xfrm>
      </p:grpSpPr>
      <p:sp>
        <p:nvSpPr>
          <p:cNvPr id="19" name="Picture Placeholder 18"/>
          <p:cNvSpPr>
            <a:spLocks noGrp="1"/>
          </p:cNvSpPr>
          <p:nvPr>
            <p:ph type="pic" sz="quarter" idx="14"/>
          </p:nvPr>
        </p:nvSpPr>
        <p:spPr>
          <a:xfrm>
            <a:off x="1315217" y="1101160"/>
            <a:ext cx="1704503" cy="4875814"/>
          </a:xfrm>
          <a:custGeom>
            <a:avLst/>
            <a:gdLst>
              <a:gd name="connsiteX0" fmla="*/ 315379 w 2272671"/>
              <a:gd name="connsiteY0" fmla="*/ 0 h 4875814"/>
              <a:gd name="connsiteX1" fmla="*/ 1957292 w 2272671"/>
              <a:gd name="connsiteY1" fmla="*/ 0 h 4875814"/>
              <a:gd name="connsiteX2" fmla="*/ 2272671 w 2272671"/>
              <a:gd name="connsiteY2" fmla="*/ 315379 h 4875814"/>
              <a:gd name="connsiteX3" fmla="*/ 2272671 w 2272671"/>
              <a:gd name="connsiteY3" fmla="*/ 4560435 h 4875814"/>
              <a:gd name="connsiteX4" fmla="*/ 1957292 w 2272671"/>
              <a:gd name="connsiteY4" fmla="*/ 4875814 h 4875814"/>
              <a:gd name="connsiteX5" fmla="*/ 315379 w 2272671"/>
              <a:gd name="connsiteY5" fmla="*/ 4875814 h 4875814"/>
              <a:gd name="connsiteX6" fmla="*/ 0 w 2272671"/>
              <a:gd name="connsiteY6" fmla="*/ 4560435 h 4875814"/>
              <a:gd name="connsiteX7" fmla="*/ 0 w 2272671"/>
              <a:gd name="connsiteY7" fmla="*/ 315379 h 4875814"/>
              <a:gd name="connsiteX8" fmla="*/ 315379 w 2272671"/>
              <a:gd name="connsiteY8" fmla="*/ 0 h 4875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72671" h="4875814">
                <a:moveTo>
                  <a:pt x="315379" y="0"/>
                </a:moveTo>
                <a:lnTo>
                  <a:pt x="1957292" y="0"/>
                </a:lnTo>
                <a:cubicBezTo>
                  <a:pt x="2131471" y="0"/>
                  <a:pt x="2272671" y="141200"/>
                  <a:pt x="2272671" y="315379"/>
                </a:cubicBezTo>
                <a:lnTo>
                  <a:pt x="2272671" y="4560435"/>
                </a:lnTo>
                <a:cubicBezTo>
                  <a:pt x="2272671" y="4734614"/>
                  <a:pt x="2131471" y="4875814"/>
                  <a:pt x="1957292" y="4875814"/>
                </a:cubicBezTo>
                <a:lnTo>
                  <a:pt x="315379" y="4875814"/>
                </a:lnTo>
                <a:cubicBezTo>
                  <a:pt x="141200" y="4875814"/>
                  <a:pt x="0" y="4734614"/>
                  <a:pt x="0" y="4560435"/>
                </a:cubicBezTo>
                <a:lnTo>
                  <a:pt x="0" y="315379"/>
                </a:lnTo>
                <a:cubicBezTo>
                  <a:pt x="0" y="141200"/>
                  <a:pt x="141200" y="0"/>
                  <a:pt x="315379" y="0"/>
                </a:cubicBezTo>
                <a:close/>
              </a:path>
            </a:pathLst>
          </a:custGeom>
        </p:spPr>
        <p:txBody>
          <a:bodyPr wrap="square">
            <a:noAutofit/>
          </a:bodyPr>
          <a:lstStyle>
            <a:lvl1pPr marL="0" indent="0">
              <a:buNone/>
              <a:defRPr sz="1500">
                <a:solidFill>
                  <a:schemeClr val="bg1">
                    <a:lumMod val="65000"/>
                  </a:schemeClr>
                </a:solidFill>
              </a:defRPr>
            </a:lvl1pPr>
          </a:lstStyle>
          <a:p>
            <a:endParaRPr lang="en-US"/>
          </a:p>
        </p:txBody>
      </p:sp>
      <p:sp>
        <p:nvSpPr>
          <p:cNvPr id="2" name="Title 1"/>
          <p:cNvSpPr>
            <a:spLocks noGrp="1"/>
          </p:cNvSpPr>
          <p:nvPr>
            <p:ph type="title"/>
          </p:nvPr>
        </p:nvSpPr>
        <p:spPr/>
        <p:txBody>
          <a:bodyPr/>
          <a:lstStyle>
            <a:lvl1pPr algn="ctr">
              <a:defRPr/>
            </a:lvl1pPr>
          </a:lstStyle>
          <a:p>
            <a:r>
              <a:rPr lang="en-US"/>
              <a:t>Click to edit Master title style</a:t>
            </a:r>
          </a:p>
        </p:txBody>
      </p:sp>
      <p:sp>
        <p:nvSpPr>
          <p:cNvPr id="5" name="Slide Number Placeholder 4"/>
          <p:cNvSpPr>
            <a:spLocks noGrp="1"/>
          </p:cNvSpPr>
          <p:nvPr>
            <p:ph type="sldNum" sz="quarter" idx="12"/>
          </p:nvPr>
        </p:nvSpPr>
        <p:spPr>
          <a:xfrm>
            <a:off x="7967695" y="6427003"/>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13" name="Rectangle 12"/>
          <p:cNvSpPr/>
          <p:nvPr userDrawn="1"/>
        </p:nvSpPr>
        <p:spPr>
          <a:xfrm>
            <a:off x="8264165" y="6430516"/>
            <a:ext cx="710005" cy="1599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0"/>
          <p:cNvSpPr>
            <a:spLocks noChangeArrowheads="1"/>
          </p:cNvSpPr>
          <p:nvPr userDrawn="1"/>
        </p:nvSpPr>
        <p:spPr bwMode="auto">
          <a:xfrm>
            <a:off x="6579834" y="6430517"/>
            <a:ext cx="1365175" cy="142945"/>
          </a:xfrm>
          <a:prstGeom prst="rect">
            <a:avLst/>
          </a:prstGeom>
          <a:noFill/>
          <a:ln>
            <a:noFill/>
          </a:ln>
          <a:extLst/>
        </p:spPr>
        <p:txBody>
          <a:bodyPr wrap="square"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sz="750" dirty="0">
                <a:solidFill>
                  <a:schemeClr val="tx1">
                    <a:lumMod val="85000"/>
                    <a:lumOff val="15000"/>
                  </a:schemeClr>
                </a:solidFill>
                <a:latin typeface="Calibri Light" panose="020F0302020204030204" pitchFamily="34" charset="0"/>
                <a:ea typeface="Roboto" panose="02000000000000000000" pitchFamily="2" charset="0"/>
                <a:cs typeface="Roboto" panose="02000000000000000000" pitchFamily="2" charset="0"/>
              </a:rPr>
              <a:t>www.yourcompanylogo.com</a:t>
            </a:r>
          </a:p>
        </p:txBody>
      </p:sp>
      <p:cxnSp>
        <p:nvCxnSpPr>
          <p:cNvPr id="15" name="Straight Connector 14"/>
          <p:cNvCxnSpPr/>
          <p:nvPr userDrawn="1"/>
        </p:nvCxnSpPr>
        <p:spPr>
          <a:xfrm>
            <a:off x="7956351" y="6427003"/>
            <a:ext cx="0" cy="16906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rotWithShape="1">
          <a:blip r:embed="rId2" cstate="print">
            <a:extLst>
              <a:ext uri="{28A0092B-C50C-407E-A947-70E740481C1C}">
                <a14:useLocalDpi xmlns:a14="http://schemas.microsoft.com/office/drawing/2010/main" val="0"/>
              </a:ext>
            </a:extLst>
          </a:blip>
          <a:srcRect l="9576" t="11182" r="6300" b="25241"/>
          <a:stretch/>
        </p:blipFill>
        <p:spPr>
          <a:xfrm>
            <a:off x="8249246" y="6165056"/>
            <a:ext cx="725090" cy="228600"/>
          </a:xfrm>
          <a:prstGeom prst="rect">
            <a:avLst/>
          </a:prstGeom>
        </p:spPr>
      </p:pic>
      <p:grpSp>
        <p:nvGrpSpPr>
          <p:cNvPr id="17" name="Group 16"/>
          <p:cNvGrpSpPr/>
          <p:nvPr userDrawn="1"/>
        </p:nvGrpSpPr>
        <p:grpSpPr>
          <a:xfrm flipH="1">
            <a:off x="4123097" y="-141204"/>
            <a:ext cx="897807" cy="506329"/>
            <a:chOff x="-110315" y="-141204"/>
            <a:chExt cx="1656388" cy="700605"/>
          </a:xfrm>
        </p:grpSpPr>
        <p:sp>
          <p:nvSpPr>
            <p:cNvPr id="18" name="Freeform 17"/>
            <p:cNvSpPr/>
            <p:nvPr userDrawn="1"/>
          </p:nvSpPr>
          <p:spPr>
            <a:xfrm rot="17853665" flipV="1">
              <a:off x="456332" y="-591984"/>
              <a:ext cx="638961" cy="1540521"/>
            </a:xfrm>
            <a:custGeom>
              <a:avLst/>
              <a:gdLst>
                <a:gd name="connsiteX0" fmla="*/ 118563 w 638961"/>
                <a:gd name="connsiteY0" fmla="*/ 1540521 h 1540521"/>
                <a:gd name="connsiteX1" fmla="*/ 638961 w 638961"/>
                <a:gd name="connsiteY1" fmla="*/ 543442 h 1540521"/>
                <a:gd name="connsiteX2" fmla="*/ 467238 w 638961"/>
                <a:gd name="connsiteY2" fmla="*/ 0 h 1540521"/>
                <a:gd name="connsiteX3" fmla="*/ 0 w 638961"/>
                <a:gd name="connsiteY3" fmla="*/ 1478640 h 1540521"/>
              </a:gdLst>
              <a:ahLst/>
              <a:cxnLst>
                <a:cxn ang="0">
                  <a:pos x="connsiteX0" y="connsiteY0"/>
                </a:cxn>
                <a:cxn ang="0">
                  <a:pos x="connsiteX1" y="connsiteY1"/>
                </a:cxn>
                <a:cxn ang="0">
                  <a:pos x="connsiteX2" y="connsiteY2"/>
                </a:cxn>
                <a:cxn ang="0">
                  <a:pos x="connsiteX3" y="connsiteY3"/>
                </a:cxn>
              </a:cxnLst>
              <a:rect l="l" t="t" r="r" b="b"/>
              <a:pathLst>
                <a:path w="638961" h="1540521">
                  <a:moveTo>
                    <a:pt x="118563" y="1540521"/>
                  </a:moveTo>
                  <a:lnTo>
                    <a:pt x="638961" y="543442"/>
                  </a:lnTo>
                  <a:lnTo>
                    <a:pt x="467238" y="0"/>
                  </a:lnTo>
                  <a:lnTo>
                    <a:pt x="0" y="1478640"/>
                  </a:lnTo>
                  <a:close/>
                </a:path>
              </a:pathLst>
            </a:custGeom>
            <a:solidFill>
              <a:schemeClr val="accent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1" name="Freeform 20"/>
            <p:cNvSpPr/>
            <p:nvPr userDrawn="1"/>
          </p:nvSpPr>
          <p:spPr>
            <a:xfrm rot="15300000" flipH="1" flipV="1">
              <a:off x="176479" y="-413954"/>
              <a:ext cx="686561" cy="1260150"/>
            </a:xfrm>
            <a:custGeom>
              <a:avLst/>
              <a:gdLst>
                <a:gd name="connsiteX0" fmla="*/ 0 w 686561"/>
                <a:gd name="connsiteY0" fmla="*/ 1076187 h 1260150"/>
                <a:gd name="connsiteX1" fmla="*/ 288364 w 686561"/>
                <a:gd name="connsiteY1" fmla="*/ 0 h 1260150"/>
                <a:gd name="connsiteX2" fmla="*/ 686561 w 686561"/>
                <a:gd name="connsiteY2" fmla="*/ 1260150 h 1260150"/>
              </a:gdLst>
              <a:ahLst/>
              <a:cxnLst>
                <a:cxn ang="0">
                  <a:pos x="connsiteX0" y="connsiteY0"/>
                </a:cxn>
                <a:cxn ang="0">
                  <a:pos x="connsiteX1" y="connsiteY1"/>
                </a:cxn>
                <a:cxn ang="0">
                  <a:pos x="connsiteX2" y="connsiteY2"/>
                </a:cxn>
              </a:cxnLst>
              <a:rect l="l" t="t" r="r" b="b"/>
              <a:pathLst>
                <a:path w="686561" h="1260150">
                  <a:moveTo>
                    <a:pt x="0" y="1076187"/>
                  </a:moveTo>
                  <a:lnTo>
                    <a:pt x="288364" y="0"/>
                  </a:lnTo>
                  <a:lnTo>
                    <a:pt x="686561" y="1260150"/>
                  </a:lnTo>
                  <a:close/>
                </a:path>
              </a:pathLst>
            </a:custGeom>
            <a:solidFill>
              <a:schemeClr val="accent1">
                <a:alpha val="64000"/>
              </a:schemeClr>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Tree>
    <p:extLst>
      <p:ext uri="{BB962C8B-B14F-4D97-AF65-F5344CB8AC3E}">
        <p14:creationId xmlns:p14="http://schemas.microsoft.com/office/powerpoint/2010/main" val="189251807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41_Title Only">
    <p:spTree>
      <p:nvGrpSpPr>
        <p:cNvPr id="1" name=""/>
        <p:cNvGrpSpPr/>
        <p:nvPr/>
      </p:nvGrpSpPr>
      <p:grpSpPr>
        <a:xfrm>
          <a:off x="0" y="0"/>
          <a:ext cx="0" cy="0"/>
          <a:chOff x="0" y="0"/>
          <a:chExt cx="0" cy="0"/>
        </a:xfrm>
      </p:grpSpPr>
      <p:sp>
        <p:nvSpPr>
          <p:cNvPr id="19" name="Picture Placeholder 18"/>
          <p:cNvSpPr>
            <a:spLocks noGrp="1"/>
          </p:cNvSpPr>
          <p:nvPr>
            <p:ph type="pic" sz="quarter" idx="14"/>
          </p:nvPr>
        </p:nvSpPr>
        <p:spPr>
          <a:xfrm>
            <a:off x="6589186" y="1286935"/>
            <a:ext cx="1537262" cy="4268047"/>
          </a:xfrm>
          <a:custGeom>
            <a:avLst/>
            <a:gdLst>
              <a:gd name="connsiteX0" fmla="*/ 6365 w 2049682"/>
              <a:gd name="connsiteY0" fmla="*/ 0 h 4268047"/>
              <a:gd name="connsiteX1" fmla="*/ 2011489 w 2049682"/>
              <a:gd name="connsiteY1" fmla="*/ 160198 h 4268047"/>
              <a:gd name="connsiteX2" fmla="*/ 2049682 w 2049682"/>
              <a:gd name="connsiteY2" fmla="*/ 4204393 h 4268047"/>
              <a:gd name="connsiteX3" fmla="*/ 0 w 2049682"/>
              <a:gd name="connsiteY3" fmla="*/ 4268047 h 4268047"/>
            </a:gdLst>
            <a:ahLst/>
            <a:cxnLst>
              <a:cxn ang="0">
                <a:pos x="connsiteX0" y="connsiteY0"/>
              </a:cxn>
              <a:cxn ang="0">
                <a:pos x="connsiteX1" y="connsiteY1"/>
              </a:cxn>
              <a:cxn ang="0">
                <a:pos x="connsiteX2" y="connsiteY2"/>
              </a:cxn>
              <a:cxn ang="0">
                <a:pos x="connsiteX3" y="connsiteY3"/>
              </a:cxn>
            </a:cxnLst>
            <a:rect l="l" t="t" r="r" b="b"/>
            <a:pathLst>
              <a:path w="2049682" h="4268047">
                <a:moveTo>
                  <a:pt x="6365" y="0"/>
                </a:moveTo>
                <a:lnTo>
                  <a:pt x="2011489" y="160198"/>
                </a:lnTo>
                <a:lnTo>
                  <a:pt x="2049682" y="4204393"/>
                </a:lnTo>
                <a:lnTo>
                  <a:pt x="0" y="4268047"/>
                </a:lnTo>
                <a:close/>
              </a:path>
            </a:pathLst>
          </a:custGeom>
        </p:spPr>
        <p:txBody>
          <a:bodyPr wrap="square">
            <a:noAutofit/>
          </a:bodyPr>
          <a:lstStyle>
            <a:lvl1pPr marL="0" indent="0">
              <a:buNone/>
              <a:defRPr sz="1500">
                <a:solidFill>
                  <a:schemeClr val="bg1">
                    <a:lumMod val="65000"/>
                  </a:schemeClr>
                </a:solidFill>
              </a:defRPr>
            </a:lvl1pPr>
          </a:lstStyle>
          <a:p>
            <a:endParaRPr lang="en-US"/>
          </a:p>
        </p:txBody>
      </p:sp>
      <p:sp>
        <p:nvSpPr>
          <p:cNvPr id="2" name="Title 1"/>
          <p:cNvSpPr>
            <a:spLocks noGrp="1"/>
          </p:cNvSpPr>
          <p:nvPr>
            <p:ph type="title"/>
          </p:nvPr>
        </p:nvSpPr>
        <p:spPr/>
        <p:txBody>
          <a:bodyPr/>
          <a:lstStyle>
            <a:lvl1pPr algn="ctr">
              <a:defRPr/>
            </a:lvl1pPr>
          </a:lstStyle>
          <a:p>
            <a:r>
              <a:rPr lang="en-US"/>
              <a:t>Click to edit Master title style</a:t>
            </a:r>
          </a:p>
        </p:txBody>
      </p:sp>
      <p:sp>
        <p:nvSpPr>
          <p:cNvPr id="5" name="Slide Number Placeholder 4"/>
          <p:cNvSpPr>
            <a:spLocks noGrp="1"/>
          </p:cNvSpPr>
          <p:nvPr>
            <p:ph type="sldNum" sz="quarter" idx="12"/>
          </p:nvPr>
        </p:nvSpPr>
        <p:spPr>
          <a:xfrm>
            <a:off x="7967695" y="6427003"/>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13" name="Rectangle 12"/>
          <p:cNvSpPr/>
          <p:nvPr userDrawn="1"/>
        </p:nvSpPr>
        <p:spPr>
          <a:xfrm>
            <a:off x="8264165" y="6430516"/>
            <a:ext cx="710005" cy="1599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0"/>
          <p:cNvSpPr>
            <a:spLocks noChangeArrowheads="1"/>
          </p:cNvSpPr>
          <p:nvPr userDrawn="1"/>
        </p:nvSpPr>
        <p:spPr bwMode="auto">
          <a:xfrm>
            <a:off x="6579834" y="6430517"/>
            <a:ext cx="1365175" cy="142945"/>
          </a:xfrm>
          <a:prstGeom prst="rect">
            <a:avLst/>
          </a:prstGeom>
          <a:noFill/>
          <a:ln>
            <a:noFill/>
          </a:ln>
          <a:extLst/>
        </p:spPr>
        <p:txBody>
          <a:bodyPr wrap="square"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sz="750" dirty="0">
                <a:solidFill>
                  <a:schemeClr val="tx1">
                    <a:lumMod val="85000"/>
                    <a:lumOff val="15000"/>
                  </a:schemeClr>
                </a:solidFill>
                <a:latin typeface="Calibri Light" panose="020F0302020204030204" pitchFamily="34" charset="0"/>
                <a:ea typeface="Roboto" panose="02000000000000000000" pitchFamily="2" charset="0"/>
                <a:cs typeface="Roboto" panose="02000000000000000000" pitchFamily="2" charset="0"/>
              </a:rPr>
              <a:t>www.yourcompanylogo.com</a:t>
            </a:r>
          </a:p>
        </p:txBody>
      </p:sp>
      <p:cxnSp>
        <p:nvCxnSpPr>
          <p:cNvPr id="15" name="Straight Connector 14"/>
          <p:cNvCxnSpPr/>
          <p:nvPr userDrawn="1"/>
        </p:nvCxnSpPr>
        <p:spPr>
          <a:xfrm>
            <a:off x="7956351" y="6427003"/>
            <a:ext cx="0" cy="16906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rotWithShape="1">
          <a:blip r:embed="rId2" cstate="print">
            <a:extLst>
              <a:ext uri="{28A0092B-C50C-407E-A947-70E740481C1C}">
                <a14:useLocalDpi xmlns:a14="http://schemas.microsoft.com/office/drawing/2010/main" val="0"/>
              </a:ext>
            </a:extLst>
          </a:blip>
          <a:srcRect l="9576" t="11182" r="6300" b="25241"/>
          <a:stretch/>
        </p:blipFill>
        <p:spPr>
          <a:xfrm>
            <a:off x="8249246" y="6165056"/>
            <a:ext cx="725090" cy="228600"/>
          </a:xfrm>
          <a:prstGeom prst="rect">
            <a:avLst/>
          </a:prstGeom>
        </p:spPr>
      </p:pic>
      <p:grpSp>
        <p:nvGrpSpPr>
          <p:cNvPr id="17" name="Group 16"/>
          <p:cNvGrpSpPr/>
          <p:nvPr userDrawn="1"/>
        </p:nvGrpSpPr>
        <p:grpSpPr>
          <a:xfrm flipH="1">
            <a:off x="4123097" y="-141204"/>
            <a:ext cx="897807" cy="506329"/>
            <a:chOff x="-110315" y="-141204"/>
            <a:chExt cx="1656388" cy="700605"/>
          </a:xfrm>
        </p:grpSpPr>
        <p:sp>
          <p:nvSpPr>
            <p:cNvPr id="18" name="Freeform 17"/>
            <p:cNvSpPr/>
            <p:nvPr userDrawn="1"/>
          </p:nvSpPr>
          <p:spPr>
            <a:xfrm rot="17853665" flipV="1">
              <a:off x="456332" y="-591984"/>
              <a:ext cx="638961" cy="1540521"/>
            </a:xfrm>
            <a:custGeom>
              <a:avLst/>
              <a:gdLst>
                <a:gd name="connsiteX0" fmla="*/ 118563 w 638961"/>
                <a:gd name="connsiteY0" fmla="*/ 1540521 h 1540521"/>
                <a:gd name="connsiteX1" fmla="*/ 638961 w 638961"/>
                <a:gd name="connsiteY1" fmla="*/ 543442 h 1540521"/>
                <a:gd name="connsiteX2" fmla="*/ 467238 w 638961"/>
                <a:gd name="connsiteY2" fmla="*/ 0 h 1540521"/>
                <a:gd name="connsiteX3" fmla="*/ 0 w 638961"/>
                <a:gd name="connsiteY3" fmla="*/ 1478640 h 1540521"/>
              </a:gdLst>
              <a:ahLst/>
              <a:cxnLst>
                <a:cxn ang="0">
                  <a:pos x="connsiteX0" y="connsiteY0"/>
                </a:cxn>
                <a:cxn ang="0">
                  <a:pos x="connsiteX1" y="connsiteY1"/>
                </a:cxn>
                <a:cxn ang="0">
                  <a:pos x="connsiteX2" y="connsiteY2"/>
                </a:cxn>
                <a:cxn ang="0">
                  <a:pos x="connsiteX3" y="connsiteY3"/>
                </a:cxn>
              </a:cxnLst>
              <a:rect l="l" t="t" r="r" b="b"/>
              <a:pathLst>
                <a:path w="638961" h="1540521">
                  <a:moveTo>
                    <a:pt x="118563" y="1540521"/>
                  </a:moveTo>
                  <a:lnTo>
                    <a:pt x="638961" y="543442"/>
                  </a:lnTo>
                  <a:lnTo>
                    <a:pt x="467238" y="0"/>
                  </a:lnTo>
                  <a:lnTo>
                    <a:pt x="0" y="1478640"/>
                  </a:lnTo>
                  <a:close/>
                </a:path>
              </a:pathLst>
            </a:custGeom>
            <a:solidFill>
              <a:schemeClr val="accent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1" name="Freeform 20"/>
            <p:cNvSpPr/>
            <p:nvPr userDrawn="1"/>
          </p:nvSpPr>
          <p:spPr>
            <a:xfrm rot="15300000" flipH="1" flipV="1">
              <a:off x="176479" y="-413954"/>
              <a:ext cx="686561" cy="1260150"/>
            </a:xfrm>
            <a:custGeom>
              <a:avLst/>
              <a:gdLst>
                <a:gd name="connsiteX0" fmla="*/ 0 w 686561"/>
                <a:gd name="connsiteY0" fmla="*/ 1076187 h 1260150"/>
                <a:gd name="connsiteX1" fmla="*/ 288364 w 686561"/>
                <a:gd name="connsiteY1" fmla="*/ 0 h 1260150"/>
                <a:gd name="connsiteX2" fmla="*/ 686561 w 686561"/>
                <a:gd name="connsiteY2" fmla="*/ 1260150 h 1260150"/>
              </a:gdLst>
              <a:ahLst/>
              <a:cxnLst>
                <a:cxn ang="0">
                  <a:pos x="connsiteX0" y="connsiteY0"/>
                </a:cxn>
                <a:cxn ang="0">
                  <a:pos x="connsiteX1" y="connsiteY1"/>
                </a:cxn>
                <a:cxn ang="0">
                  <a:pos x="connsiteX2" y="connsiteY2"/>
                </a:cxn>
              </a:cxnLst>
              <a:rect l="l" t="t" r="r" b="b"/>
              <a:pathLst>
                <a:path w="686561" h="1260150">
                  <a:moveTo>
                    <a:pt x="0" y="1076187"/>
                  </a:moveTo>
                  <a:lnTo>
                    <a:pt x="288364" y="0"/>
                  </a:lnTo>
                  <a:lnTo>
                    <a:pt x="686561" y="1260150"/>
                  </a:lnTo>
                  <a:close/>
                </a:path>
              </a:pathLst>
            </a:custGeom>
            <a:solidFill>
              <a:schemeClr val="accent1">
                <a:alpha val="64000"/>
              </a:schemeClr>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Tree>
    <p:extLst>
      <p:ext uri="{BB962C8B-B14F-4D97-AF65-F5344CB8AC3E}">
        <p14:creationId xmlns:p14="http://schemas.microsoft.com/office/powerpoint/2010/main" val="330021113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40_Title Only">
    <p:spTree>
      <p:nvGrpSpPr>
        <p:cNvPr id="1" name=""/>
        <p:cNvGrpSpPr/>
        <p:nvPr/>
      </p:nvGrpSpPr>
      <p:grpSpPr>
        <a:xfrm>
          <a:off x="0" y="0"/>
          <a:ext cx="0" cy="0"/>
          <a:chOff x="0" y="0"/>
          <a:chExt cx="0" cy="0"/>
        </a:xfrm>
      </p:grpSpPr>
      <p:sp>
        <p:nvSpPr>
          <p:cNvPr id="19" name="Picture Placeholder 5"/>
          <p:cNvSpPr>
            <a:spLocks noGrp="1"/>
          </p:cNvSpPr>
          <p:nvPr>
            <p:ph type="pic" sz="quarter" idx="14"/>
          </p:nvPr>
        </p:nvSpPr>
        <p:spPr>
          <a:xfrm>
            <a:off x="0" y="0"/>
            <a:ext cx="9144000" cy="6108700"/>
          </a:xfrm>
        </p:spPr>
        <p:txBody>
          <a:bodyPr>
            <a:normAutofit/>
          </a:bodyPr>
          <a:lstStyle>
            <a:lvl1pPr marL="0" indent="0">
              <a:buNone/>
              <a:defRPr sz="1500">
                <a:solidFill>
                  <a:schemeClr val="bg1">
                    <a:lumMod val="65000"/>
                  </a:schemeClr>
                </a:solidFill>
              </a:defRPr>
            </a:lvl1pPr>
          </a:lstStyle>
          <a:p>
            <a:endParaRPr lang="en-US"/>
          </a:p>
        </p:txBody>
      </p:sp>
      <p:sp>
        <p:nvSpPr>
          <p:cNvPr id="20" name="Picture Placeholder 5"/>
          <p:cNvSpPr>
            <a:spLocks noGrp="1"/>
          </p:cNvSpPr>
          <p:nvPr>
            <p:ph type="pic" sz="quarter" idx="15"/>
          </p:nvPr>
        </p:nvSpPr>
        <p:spPr>
          <a:xfrm>
            <a:off x="2110658" y="749300"/>
            <a:ext cx="1792130" cy="5073124"/>
          </a:xfrm>
        </p:spPr>
        <p:txBody>
          <a:bodyPr>
            <a:normAutofit/>
          </a:bodyPr>
          <a:lstStyle>
            <a:lvl1pPr marL="0" indent="0">
              <a:buNone/>
              <a:defRPr sz="1500">
                <a:solidFill>
                  <a:schemeClr val="bg1">
                    <a:lumMod val="65000"/>
                  </a:schemeClr>
                </a:solidFill>
              </a:defRPr>
            </a:lvl1pPr>
          </a:lstStyle>
          <a:p>
            <a:endParaRPr lang="en-US"/>
          </a:p>
        </p:txBody>
      </p:sp>
      <p:sp>
        <p:nvSpPr>
          <p:cNvPr id="2" name="Title 1"/>
          <p:cNvSpPr>
            <a:spLocks noGrp="1"/>
          </p:cNvSpPr>
          <p:nvPr>
            <p:ph type="title"/>
          </p:nvPr>
        </p:nvSpPr>
        <p:spPr/>
        <p:txBody>
          <a:bodyPr/>
          <a:lstStyle>
            <a:lvl1pPr algn="ctr">
              <a:defRPr/>
            </a:lvl1pPr>
          </a:lstStyle>
          <a:p>
            <a:r>
              <a:rPr lang="en-US"/>
              <a:t>Click to edit Master title style</a:t>
            </a:r>
          </a:p>
        </p:txBody>
      </p:sp>
      <p:sp>
        <p:nvSpPr>
          <p:cNvPr id="5" name="Slide Number Placeholder 4"/>
          <p:cNvSpPr>
            <a:spLocks noGrp="1"/>
          </p:cNvSpPr>
          <p:nvPr>
            <p:ph type="sldNum" sz="quarter" idx="12"/>
          </p:nvPr>
        </p:nvSpPr>
        <p:spPr>
          <a:xfrm>
            <a:off x="7967695" y="6427003"/>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13" name="Rectangle 12"/>
          <p:cNvSpPr/>
          <p:nvPr userDrawn="1"/>
        </p:nvSpPr>
        <p:spPr>
          <a:xfrm>
            <a:off x="8264165" y="6430516"/>
            <a:ext cx="710005" cy="1599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0"/>
          <p:cNvSpPr>
            <a:spLocks noChangeArrowheads="1"/>
          </p:cNvSpPr>
          <p:nvPr userDrawn="1"/>
        </p:nvSpPr>
        <p:spPr bwMode="auto">
          <a:xfrm>
            <a:off x="6579834" y="6430517"/>
            <a:ext cx="1365175" cy="142945"/>
          </a:xfrm>
          <a:prstGeom prst="rect">
            <a:avLst/>
          </a:prstGeom>
          <a:noFill/>
          <a:ln>
            <a:noFill/>
          </a:ln>
          <a:extLst/>
        </p:spPr>
        <p:txBody>
          <a:bodyPr wrap="square"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sz="750" dirty="0">
                <a:solidFill>
                  <a:schemeClr val="tx1">
                    <a:lumMod val="85000"/>
                    <a:lumOff val="15000"/>
                  </a:schemeClr>
                </a:solidFill>
                <a:latin typeface="Calibri Light" panose="020F0302020204030204" pitchFamily="34" charset="0"/>
                <a:ea typeface="Roboto" panose="02000000000000000000" pitchFamily="2" charset="0"/>
                <a:cs typeface="Roboto" panose="02000000000000000000" pitchFamily="2" charset="0"/>
              </a:rPr>
              <a:t>www.yourcompanylogo.com</a:t>
            </a:r>
          </a:p>
        </p:txBody>
      </p:sp>
      <p:cxnSp>
        <p:nvCxnSpPr>
          <p:cNvPr id="15" name="Straight Connector 14"/>
          <p:cNvCxnSpPr/>
          <p:nvPr userDrawn="1"/>
        </p:nvCxnSpPr>
        <p:spPr>
          <a:xfrm>
            <a:off x="7956351" y="6427003"/>
            <a:ext cx="0" cy="16906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rotWithShape="1">
          <a:blip r:embed="rId2" cstate="print">
            <a:extLst>
              <a:ext uri="{28A0092B-C50C-407E-A947-70E740481C1C}">
                <a14:useLocalDpi xmlns:a14="http://schemas.microsoft.com/office/drawing/2010/main" val="0"/>
              </a:ext>
            </a:extLst>
          </a:blip>
          <a:srcRect l="9576" t="11182" r="6300" b="25241"/>
          <a:stretch/>
        </p:blipFill>
        <p:spPr>
          <a:xfrm>
            <a:off x="8249246" y="6165056"/>
            <a:ext cx="725090" cy="228600"/>
          </a:xfrm>
          <a:prstGeom prst="rect">
            <a:avLst/>
          </a:prstGeom>
        </p:spPr>
      </p:pic>
      <p:grpSp>
        <p:nvGrpSpPr>
          <p:cNvPr id="17" name="Group 16"/>
          <p:cNvGrpSpPr/>
          <p:nvPr userDrawn="1"/>
        </p:nvGrpSpPr>
        <p:grpSpPr>
          <a:xfrm flipH="1">
            <a:off x="4123097" y="-141204"/>
            <a:ext cx="897807" cy="506329"/>
            <a:chOff x="-110315" y="-141204"/>
            <a:chExt cx="1656388" cy="700605"/>
          </a:xfrm>
        </p:grpSpPr>
        <p:sp>
          <p:nvSpPr>
            <p:cNvPr id="18" name="Freeform 17"/>
            <p:cNvSpPr/>
            <p:nvPr userDrawn="1"/>
          </p:nvSpPr>
          <p:spPr>
            <a:xfrm rot="17853665" flipV="1">
              <a:off x="456332" y="-591984"/>
              <a:ext cx="638961" cy="1540521"/>
            </a:xfrm>
            <a:custGeom>
              <a:avLst/>
              <a:gdLst>
                <a:gd name="connsiteX0" fmla="*/ 118563 w 638961"/>
                <a:gd name="connsiteY0" fmla="*/ 1540521 h 1540521"/>
                <a:gd name="connsiteX1" fmla="*/ 638961 w 638961"/>
                <a:gd name="connsiteY1" fmla="*/ 543442 h 1540521"/>
                <a:gd name="connsiteX2" fmla="*/ 467238 w 638961"/>
                <a:gd name="connsiteY2" fmla="*/ 0 h 1540521"/>
                <a:gd name="connsiteX3" fmla="*/ 0 w 638961"/>
                <a:gd name="connsiteY3" fmla="*/ 1478640 h 1540521"/>
              </a:gdLst>
              <a:ahLst/>
              <a:cxnLst>
                <a:cxn ang="0">
                  <a:pos x="connsiteX0" y="connsiteY0"/>
                </a:cxn>
                <a:cxn ang="0">
                  <a:pos x="connsiteX1" y="connsiteY1"/>
                </a:cxn>
                <a:cxn ang="0">
                  <a:pos x="connsiteX2" y="connsiteY2"/>
                </a:cxn>
                <a:cxn ang="0">
                  <a:pos x="connsiteX3" y="connsiteY3"/>
                </a:cxn>
              </a:cxnLst>
              <a:rect l="l" t="t" r="r" b="b"/>
              <a:pathLst>
                <a:path w="638961" h="1540521">
                  <a:moveTo>
                    <a:pt x="118563" y="1540521"/>
                  </a:moveTo>
                  <a:lnTo>
                    <a:pt x="638961" y="543442"/>
                  </a:lnTo>
                  <a:lnTo>
                    <a:pt x="467238" y="0"/>
                  </a:lnTo>
                  <a:lnTo>
                    <a:pt x="0" y="1478640"/>
                  </a:lnTo>
                  <a:close/>
                </a:path>
              </a:pathLst>
            </a:custGeom>
            <a:solidFill>
              <a:schemeClr val="accent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1" name="Freeform 20"/>
            <p:cNvSpPr/>
            <p:nvPr userDrawn="1"/>
          </p:nvSpPr>
          <p:spPr>
            <a:xfrm rot="15300000" flipH="1" flipV="1">
              <a:off x="176479" y="-413954"/>
              <a:ext cx="686561" cy="1260150"/>
            </a:xfrm>
            <a:custGeom>
              <a:avLst/>
              <a:gdLst>
                <a:gd name="connsiteX0" fmla="*/ 0 w 686561"/>
                <a:gd name="connsiteY0" fmla="*/ 1076187 h 1260150"/>
                <a:gd name="connsiteX1" fmla="*/ 288364 w 686561"/>
                <a:gd name="connsiteY1" fmla="*/ 0 h 1260150"/>
                <a:gd name="connsiteX2" fmla="*/ 686561 w 686561"/>
                <a:gd name="connsiteY2" fmla="*/ 1260150 h 1260150"/>
              </a:gdLst>
              <a:ahLst/>
              <a:cxnLst>
                <a:cxn ang="0">
                  <a:pos x="connsiteX0" y="connsiteY0"/>
                </a:cxn>
                <a:cxn ang="0">
                  <a:pos x="connsiteX1" y="connsiteY1"/>
                </a:cxn>
                <a:cxn ang="0">
                  <a:pos x="connsiteX2" y="connsiteY2"/>
                </a:cxn>
              </a:cxnLst>
              <a:rect l="l" t="t" r="r" b="b"/>
              <a:pathLst>
                <a:path w="686561" h="1260150">
                  <a:moveTo>
                    <a:pt x="0" y="1076187"/>
                  </a:moveTo>
                  <a:lnTo>
                    <a:pt x="288364" y="0"/>
                  </a:lnTo>
                  <a:lnTo>
                    <a:pt x="686561" y="1260150"/>
                  </a:lnTo>
                  <a:close/>
                </a:path>
              </a:pathLst>
            </a:custGeom>
            <a:solidFill>
              <a:schemeClr val="accent1">
                <a:alpha val="64000"/>
              </a:schemeClr>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Tree>
    <p:extLst>
      <p:ext uri="{BB962C8B-B14F-4D97-AF65-F5344CB8AC3E}">
        <p14:creationId xmlns:p14="http://schemas.microsoft.com/office/powerpoint/2010/main" val="158813240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39_Title Only">
    <p:spTree>
      <p:nvGrpSpPr>
        <p:cNvPr id="1" name=""/>
        <p:cNvGrpSpPr/>
        <p:nvPr/>
      </p:nvGrpSpPr>
      <p:grpSpPr>
        <a:xfrm>
          <a:off x="0" y="0"/>
          <a:ext cx="0" cy="0"/>
          <a:chOff x="0" y="0"/>
          <a:chExt cx="0" cy="0"/>
        </a:xfrm>
      </p:grpSpPr>
      <p:sp>
        <p:nvSpPr>
          <p:cNvPr id="19" name="Picture Placeholder 18"/>
          <p:cNvSpPr>
            <a:spLocks noGrp="1"/>
          </p:cNvSpPr>
          <p:nvPr>
            <p:ph type="pic" sz="quarter" idx="14"/>
          </p:nvPr>
        </p:nvSpPr>
        <p:spPr>
          <a:xfrm>
            <a:off x="4487371" y="1830581"/>
            <a:ext cx="3456731" cy="3601337"/>
          </a:xfrm>
          <a:custGeom>
            <a:avLst/>
            <a:gdLst>
              <a:gd name="connsiteX0" fmla="*/ 4378555 w 4608975"/>
              <a:gd name="connsiteY0" fmla="*/ 0 h 3601337"/>
              <a:gd name="connsiteX1" fmla="*/ 4608975 w 4608975"/>
              <a:gd name="connsiteY1" fmla="*/ 3295159 h 3601337"/>
              <a:gd name="connsiteX2" fmla="*/ 230420 w 4608975"/>
              <a:gd name="connsiteY2" fmla="*/ 3601337 h 3601337"/>
              <a:gd name="connsiteX3" fmla="*/ 0 w 4608975"/>
              <a:gd name="connsiteY3" fmla="*/ 306179 h 3601337"/>
            </a:gdLst>
            <a:ahLst/>
            <a:cxnLst>
              <a:cxn ang="0">
                <a:pos x="connsiteX0" y="connsiteY0"/>
              </a:cxn>
              <a:cxn ang="0">
                <a:pos x="connsiteX1" y="connsiteY1"/>
              </a:cxn>
              <a:cxn ang="0">
                <a:pos x="connsiteX2" y="connsiteY2"/>
              </a:cxn>
              <a:cxn ang="0">
                <a:pos x="connsiteX3" y="connsiteY3"/>
              </a:cxn>
            </a:cxnLst>
            <a:rect l="l" t="t" r="r" b="b"/>
            <a:pathLst>
              <a:path w="4608975" h="3601337">
                <a:moveTo>
                  <a:pt x="4378555" y="0"/>
                </a:moveTo>
                <a:lnTo>
                  <a:pt x="4608975" y="3295159"/>
                </a:lnTo>
                <a:lnTo>
                  <a:pt x="230420" y="3601337"/>
                </a:lnTo>
                <a:lnTo>
                  <a:pt x="0" y="306179"/>
                </a:lnTo>
                <a:close/>
              </a:path>
            </a:pathLst>
          </a:custGeom>
        </p:spPr>
        <p:txBody>
          <a:bodyPr wrap="square">
            <a:noAutofit/>
          </a:bodyPr>
          <a:lstStyle>
            <a:lvl1pPr marL="0" indent="0">
              <a:buNone/>
              <a:defRPr sz="1500">
                <a:solidFill>
                  <a:schemeClr val="bg1">
                    <a:lumMod val="65000"/>
                  </a:schemeClr>
                </a:solidFill>
              </a:defRPr>
            </a:lvl1pPr>
          </a:lstStyle>
          <a:p>
            <a:endParaRPr lang="en-US"/>
          </a:p>
        </p:txBody>
      </p:sp>
      <p:sp>
        <p:nvSpPr>
          <p:cNvPr id="2" name="Title 1"/>
          <p:cNvSpPr>
            <a:spLocks noGrp="1"/>
          </p:cNvSpPr>
          <p:nvPr>
            <p:ph type="title"/>
          </p:nvPr>
        </p:nvSpPr>
        <p:spPr/>
        <p:txBody>
          <a:bodyPr/>
          <a:lstStyle>
            <a:lvl1pPr algn="ctr">
              <a:defRPr/>
            </a:lvl1pPr>
          </a:lstStyle>
          <a:p>
            <a:r>
              <a:rPr lang="en-US"/>
              <a:t>Click to edit Master title style</a:t>
            </a:r>
          </a:p>
        </p:txBody>
      </p:sp>
      <p:sp>
        <p:nvSpPr>
          <p:cNvPr id="5" name="Slide Number Placeholder 4"/>
          <p:cNvSpPr>
            <a:spLocks noGrp="1"/>
          </p:cNvSpPr>
          <p:nvPr>
            <p:ph type="sldNum" sz="quarter" idx="12"/>
          </p:nvPr>
        </p:nvSpPr>
        <p:spPr>
          <a:xfrm>
            <a:off x="7967695" y="6427003"/>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13" name="Rectangle 12"/>
          <p:cNvSpPr/>
          <p:nvPr userDrawn="1"/>
        </p:nvSpPr>
        <p:spPr>
          <a:xfrm>
            <a:off x="8264165" y="6430516"/>
            <a:ext cx="710005" cy="1599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0"/>
          <p:cNvSpPr>
            <a:spLocks noChangeArrowheads="1"/>
          </p:cNvSpPr>
          <p:nvPr userDrawn="1"/>
        </p:nvSpPr>
        <p:spPr bwMode="auto">
          <a:xfrm>
            <a:off x="6579834" y="6430517"/>
            <a:ext cx="1365175" cy="142945"/>
          </a:xfrm>
          <a:prstGeom prst="rect">
            <a:avLst/>
          </a:prstGeom>
          <a:noFill/>
          <a:ln>
            <a:noFill/>
          </a:ln>
          <a:extLst/>
        </p:spPr>
        <p:txBody>
          <a:bodyPr wrap="square"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sz="750" dirty="0">
                <a:solidFill>
                  <a:schemeClr val="tx1">
                    <a:lumMod val="85000"/>
                    <a:lumOff val="15000"/>
                  </a:schemeClr>
                </a:solidFill>
                <a:latin typeface="Calibri Light" panose="020F0302020204030204" pitchFamily="34" charset="0"/>
                <a:ea typeface="Roboto" panose="02000000000000000000" pitchFamily="2" charset="0"/>
                <a:cs typeface="Roboto" panose="02000000000000000000" pitchFamily="2" charset="0"/>
              </a:rPr>
              <a:t>www.yourcompanylogo.com</a:t>
            </a:r>
          </a:p>
        </p:txBody>
      </p:sp>
      <p:cxnSp>
        <p:nvCxnSpPr>
          <p:cNvPr id="15" name="Straight Connector 14"/>
          <p:cNvCxnSpPr/>
          <p:nvPr userDrawn="1"/>
        </p:nvCxnSpPr>
        <p:spPr>
          <a:xfrm>
            <a:off x="7956351" y="6427003"/>
            <a:ext cx="0" cy="16906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rotWithShape="1">
          <a:blip r:embed="rId2" cstate="print">
            <a:extLst>
              <a:ext uri="{28A0092B-C50C-407E-A947-70E740481C1C}">
                <a14:useLocalDpi xmlns:a14="http://schemas.microsoft.com/office/drawing/2010/main" val="0"/>
              </a:ext>
            </a:extLst>
          </a:blip>
          <a:srcRect l="9576" t="11182" r="6300" b="25241"/>
          <a:stretch/>
        </p:blipFill>
        <p:spPr>
          <a:xfrm>
            <a:off x="8249246" y="6165056"/>
            <a:ext cx="725090" cy="228600"/>
          </a:xfrm>
          <a:prstGeom prst="rect">
            <a:avLst/>
          </a:prstGeom>
        </p:spPr>
      </p:pic>
      <p:grpSp>
        <p:nvGrpSpPr>
          <p:cNvPr id="17" name="Group 16"/>
          <p:cNvGrpSpPr/>
          <p:nvPr userDrawn="1"/>
        </p:nvGrpSpPr>
        <p:grpSpPr>
          <a:xfrm flipH="1">
            <a:off x="4123097" y="-141204"/>
            <a:ext cx="897807" cy="506329"/>
            <a:chOff x="-110315" y="-141204"/>
            <a:chExt cx="1656388" cy="700605"/>
          </a:xfrm>
        </p:grpSpPr>
        <p:sp>
          <p:nvSpPr>
            <p:cNvPr id="18" name="Freeform 17"/>
            <p:cNvSpPr/>
            <p:nvPr userDrawn="1"/>
          </p:nvSpPr>
          <p:spPr>
            <a:xfrm rot="17853665" flipV="1">
              <a:off x="456332" y="-591984"/>
              <a:ext cx="638961" cy="1540521"/>
            </a:xfrm>
            <a:custGeom>
              <a:avLst/>
              <a:gdLst>
                <a:gd name="connsiteX0" fmla="*/ 118563 w 638961"/>
                <a:gd name="connsiteY0" fmla="*/ 1540521 h 1540521"/>
                <a:gd name="connsiteX1" fmla="*/ 638961 w 638961"/>
                <a:gd name="connsiteY1" fmla="*/ 543442 h 1540521"/>
                <a:gd name="connsiteX2" fmla="*/ 467238 w 638961"/>
                <a:gd name="connsiteY2" fmla="*/ 0 h 1540521"/>
                <a:gd name="connsiteX3" fmla="*/ 0 w 638961"/>
                <a:gd name="connsiteY3" fmla="*/ 1478640 h 1540521"/>
              </a:gdLst>
              <a:ahLst/>
              <a:cxnLst>
                <a:cxn ang="0">
                  <a:pos x="connsiteX0" y="connsiteY0"/>
                </a:cxn>
                <a:cxn ang="0">
                  <a:pos x="connsiteX1" y="connsiteY1"/>
                </a:cxn>
                <a:cxn ang="0">
                  <a:pos x="connsiteX2" y="connsiteY2"/>
                </a:cxn>
                <a:cxn ang="0">
                  <a:pos x="connsiteX3" y="connsiteY3"/>
                </a:cxn>
              </a:cxnLst>
              <a:rect l="l" t="t" r="r" b="b"/>
              <a:pathLst>
                <a:path w="638961" h="1540521">
                  <a:moveTo>
                    <a:pt x="118563" y="1540521"/>
                  </a:moveTo>
                  <a:lnTo>
                    <a:pt x="638961" y="543442"/>
                  </a:lnTo>
                  <a:lnTo>
                    <a:pt x="467238" y="0"/>
                  </a:lnTo>
                  <a:lnTo>
                    <a:pt x="0" y="1478640"/>
                  </a:lnTo>
                  <a:close/>
                </a:path>
              </a:pathLst>
            </a:custGeom>
            <a:solidFill>
              <a:schemeClr val="accent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1" name="Freeform 20"/>
            <p:cNvSpPr/>
            <p:nvPr userDrawn="1"/>
          </p:nvSpPr>
          <p:spPr>
            <a:xfrm rot="15300000" flipH="1" flipV="1">
              <a:off x="176479" y="-413954"/>
              <a:ext cx="686561" cy="1260150"/>
            </a:xfrm>
            <a:custGeom>
              <a:avLst/>
              <a:gdLst>
                <a:gd name="connsiteX0" fmla="*/ 0 w 686561"/>
                <a:gd name="connsiteY0" fmla="*/ 1076187 h 1260150"/>
                <a:gd name="connsiteX1" fmla="*/ 288364 w 686561"/>
                <a:gd name="connsiteY1" fmla="*/ 0 h 1260150"/>
                <a:gd name="connsiteX2" fmla="*/ 686561 w 686561"/>
                <a:gd name="connsiteY2" fmla="*/ 1260150 h 1260150"/>
              </a:gdLst>
              <a:ahLst/>
              <a:cxnLst>
                <a:cxn ang="0">
                  <a:pos x="connsiteX0" y="connsiteY0"/>
                </a:cxn>
                <a:cxn ang="0">
                  <a:pos x="connsiteX1" y="connsiteY1"/>
                </a:cxn>
                <a:cxn ang="0">
                  <a:pos x="connsiteX2" y="connsiteY2"/>
                </a:cxn>
              </a:cxnLst>
              <a:rect l="l" t="t" r="r" b="b"/>
              <a:pathLst>
                <a:path w="686561" h="1260150">
                  <a:moveTo>
                    <a:pt x="0" y="1076187"/>
                  </a:moveTo>
                  <a:lnTo>
                    <a:pt x="288364" y="0"/>
                  </a:lnTo>
                  <a:lnTo>
                    <a:pt x="686561" y="1260150"/>
                  </a:lnTo>
                  <a:close/>
                </a:path>
              </a:pathLst>
            </a:custGeom>
            <a:solidFill>
              <a:schemeClr val="accent1">
                <a:alpha val="64000"/>
              </a:schemeClr>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Tree>
    <p:extLst>
      <p:ext uri="{BB962C8B-B14F-4D97-AF65-F5344CB8AC3E}">
        <p14:creationId xmlns:p14="http://schemas.microsoft.com/office/powerpoint/2010/main" val="78692177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37_Title Only">
    <p:spTree>
      <p:nvGrpSpPr>
        <p:cNvPr id="1" name=""/>
        <p:cNvGrpSpPr/>
        <p:nvPr/>
      </p:nvGrpSpPr>
      <p:grpSpPr>
        <a:xfrm>
          <a:off x="0" y="0"/>
          <a:ext cx="0" cy="0"/>
          <a:chOff x="0" y="0"/>
          <a:chExt cx="0" cy="0"/>
        </a:xfrm>
      </p:grpSpPr>
      <p:pic>
        <p:nvPicPr>
          <p:cNvPr id="11" name="Picture Placeholder 3"/>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bright="-29000"/>
                    </a14:imgEffect>
                  </a14:imgLayer>
                </a14:imgProps>
              </a:ext>
              <a:ext uri="{28A0092B-C50C-407E-A947-70E740481C1C}">
                <a14:useLocalDpi xmlns:a14="http://schemas.microsoft.com/office/drawing/2010/main" val="0"/>
              </a:ext>
            </a:extLst>
          </a:blip>
          <a:srcRect t="9714" b="9714"/>
          <a:stretch>
            <a:fillRect/>
          </a:stretch>
        </p:blipFill>
        <p:spPr>
          <a:xfrm>
            <a:off x="0" y="4756426"/>
            <a:ext cx="9144000" cy="2101574"/>
          </a:xfrm>
          <a:prstGeom prst="rect">
            <a:avLst/>
          </a:prstGeom>
          <a:solidFill>
            <a:schemeClr val="tx1">
              <a:lumMod val="75000"/>
              <a:lumOff val="25000"/>
            </a:schemeClr>
          </a:solidFill>
        </p:spPr>
      </p:pic>
      <p:sp>
        <p:nvSpPr>
          <p:cNvPr id="20" name="Picture Placeholder 5"/>
          <p:cNvSpPr>
            <a:spLocks noGrp="1"/>
          </p:cNvSpPr>
          <p:nvPr>
            <p:ph type="pic" sz="quarter" idx="14"/>
          </p:nvPr>
        </p:nvSpPr>
        <p:spPr>
          <a:xfrm>
            <a:off x="3199614" y="2048605"/>
            <a:ext cx="2779250" cy="2083311"/>
          </a:xfrm>
        </p:spPr>
        <p:txBody>
          <a:bodyPr>
            <a:normAutofit/>
          </a:bodyPr>
          <a:lstStyle>
            <a:lvl1pPr marL="0" indent="0">
              <a:buNone/>
              <a:defRPr sz="1500">
                <a:solidFill>
                  <a:schemeClr val="bg1">
                    <a:lumMod val="65000"/>
                  </a:schemeClr>
                </a:solidFill>
              </a:defRPr>
            </a:lvl1pPr>
          </a:lstStyle>
          <a:p>
            <a:endParaRPr lang="en-US"/>
          </a:p>
        </p:txBody>
      </p:sp>
      <p:sp>
        <p:nvSpPr>
          <p:cNvPr id="2" name="Title 1"/>
          <p:cNvSpPr>
            <a:spLocks noGrp="1"/>
          </p:cNvSpPr>
          <p:nvPr>
            <p:ph type="title"/>
          </p:nvPr>
        </p:nvSpPr>
        <p:spPr/>
        <p:txBody>
          <a:bodyPr/>
          <a:lstStyle>
            <a:lvl1pPr algn="ctr">
              <a:defRPr/>
            </a:lvl1pPr>
          </a:lstStyle>
          <a:p>
            <a:r>
              <a:rPr lang="en-US"/>
              <a:t>Click to edit Master title style</a:t>
            </a:r>
          </a:p>
        </p:txBody>
      </p:sp>
      <p:sp>
        <p:nvSpPr>
          <p:cNvPr id="5" name="Slide Number Placeholder 4"/>
          <p:cNvSpPr>
            <a:spLocks noGrp="1"/>
          </p:cNvSpPr>
          <p:nvPr>
            <p:ph type="sldNum" sz="quarter" idx="12"/>
          </p:nvPr>
        </p:nvSpPr>
        <p:spPr>
          <a:xfrm>
            <a:off x="7967695" y="6427003"/>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13" name="Rectangle 12"/>
          <p:cNvSpPr/>
          <p:nvPr userDrawn="1"/>
        </p:nvSpPr>
        <p:spPr>
          <a:xfrm>
            <a:off x="8264165" y="6430516"/>
            <a:ext cx="710005" cy="1599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0"/>
          <p:cNvSpPr>
            <a:spLocks noChangeArrowheads="1"/>
          </p:cNvSpPr>
          <p:nvPr userDrawn="1"/>
        </p:nvSpPr>
        <p:spPr bwMode="auto">
          <a:xfrm>
            <a:off x="6579834" y="6430517"/>
            <a:ext cx="1365175" cy="142945"/>
          </a:xfrm>
          <a:prstGeom prst="rect">
            <a:avLst/>
          </a:prstGeom>
          <a:noFill/>
          <a:ln>
            <a:noFill/>
          </a:ln>
          <a:extLst/>
        </p:spPr>
        <p:txBody>
          <a:bodyPr wrap="square"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sz="750" dirty="0">
                <a:solidFill>
                  <a:schemeClr val="tx1">
                    <a:lumMod val="85000"/>
                    <a:lumOff val="15000"/>
                  </a:schemeClr>
                </a:solidFill>
                <a:latin typeface="Calibri Light" panose="020F0302020204030204" pitchFamily="34" charset="0"/>
                <a:ea typeface="Roboto" panose="02000000000000000000" pitchFamily="2" charset="0"/>
                <a:cs typeface="Roboto" panose="02000000000000000000" pitchFamily="2" charset="0"/>
              </a:rPr>
              <a:t>www.yourcompanylogo.com</a:t>
            </a:r>
          </a:p>
        </p:txBody>
      </p:sp>
      <p:cxnSp>
        <p:nvCxnSpPr>
          <p:cNvPr id="15" name="Straight Connector 14"/>
          <p:cNvCxnSpPr/>
          <p:nvPr userDrawn="1"/>
        </p:nvCxnSpPr>
        <p:spPr>
          <a:xfrm>
            <a:off x="7956351" y="6427003"/>
            <a:ext cx="0" cy="16906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rotWithShape="1">
          <a:blip r:embed="rId4" cstate="print">
            <a:extLst>
              <a:ext uri="{28A0092B-C50C-407E-A947-70E740481C1C}">
                <a14:useLocalDpi xmlns:a14="http://schemas.microsoft.com/office/drawing/2010/main" val="0"/>
              </a:ext>
            </a:extLst>
          </a:blip>
          <a:srcRect l="9576" t="11182" r="6300" b="25241"/>
          <a:stretch/>
        </p:blipFill>
        <p:spPr>
          <a:xfrm>
            <a:off x="8249246" y="6165056"/>
            <a:ext cx="725090" cy="228600"/>
          </a:xfrm>
          <a:prstGeom prst="rect">
            <a:avLst/>
          </a:prstGeom>
        </p:spPr>
      </p:pic>
      <p:grpSp>
        <p:nvGrpSpPr>
          <p:cNvPr id="17" name="Group 16"/>
          <p:cNvGrpSpPr/>
          <p:nvPr userDrawn="1"/>
        </p:nvGrpSpPr>
        <p:grpSpPr>
          <a:xfrm flipH="1">
            <a:off x="4123097" y="-141204"/>
            <a:ext cx="897807" cy="506329"/>
            <a:chOff x="-110315" y="-141204"/>
            <a:chExt cx="1656388" cy="700605"/>
          </a:xfrm>
        </p:grpSpPr>
        <p:sp>
          <p:nvSpPr>
            <p:cNvPr id="18" name="Freeform 17"/>
            <p:cNvSpPr/>
            <p:nvPr userDrawn="1"/>
          </p:nvSpPr>
          <p:spPr>
            <a:xfrm rot="17853665" flipV="1">
              <a:off x="456332" y="-591984"/>
              <a:ext cx="638961" cy="1540521"/>
            </a:xfrm>
            <a:custGeom>
              <a:avLst/>
              <a:gdLst>
                <a:gd name="connsiteX0" fmla="*/ 118563 w 638961"/>
                <a:gd name="connsiteY0" fmla="*/ 1540521 h 1540521"/>
                <a:gd name="connsiteX1" fmla="*/ 638961 w 638961"/>
                <a:gd name="connsiteY1" fmla="*/ 543442 h 1540521"/>
                <a:gd name="connsiteX2" fmla="*/ 467238 w 638961"/>
                <a:gd name="connsiteY2" fmla="*/ 0 h 1540521"/>
                <a:gd name="connsiteX3" fmla="*/ 0 w 638961"/>
                <a:gd name="connsiteY3" fmla="*/ 1478640 h 1540521"/>
              </a:gdLst>
              <a:ahLst/>
              <a:cxnLst>
                <a:cxn ang="0">
                  <a:pos x="connsiteX0" y="connsiteY0"/>
                </a:cxn>
                <a:cxn ang="0">
                  <a:pos x="connsiteX1" y="connsiteY1"/>
                </a:cxn>
                <a:cxn ang="0">
                  <a:pos x="connsiteX2" y="connsiteY2"/>
                </a:cxn>
                <a:cxn ang="0">
                  <a:pos x="connsiteX3" y="connsiteY3"/>
                </a:cxn>
              </a:cxnLst>
              <a:rect l="l" t="t" r="r" b="b"/>
              <a:pathLst>
                <a:path w="638961" h="1540521">
                  <a:moveTo>
                    <a:pt x="118563" y="1540521"/>
                  </a:moveTo>
                  <a:lnTo>
                    <a:pt x="638961" y="543442"/>
                  </a:lnTo>
                  <a:lnTo>
                    <a:pt x="467238" y="0"/>
                  </a:lnTo>
                  <a:lnTo>
                    <a:pt x="0" y="1478640"/>
                  </a:lnTo>
                  <a:close/>
                </a:path>
              </a:pathLst>
            </a:custGeom>
            <a:solidFill>
              <a:schemeClr val="accent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1" name="Freeform 20"/>
            <p:cNvSpPr/>
            <p:nvPr userDrawn="1"/>
          </p:nvSpPr>
          <p:spPr>
            <a:xfrm rot="15300000" flipH="1" flipV="1">
              <a:off x="176479" y="-413954"/>
              <a:ext cx="686561" cy="1260150"/>
            </a:xfrm>
            <a:custGeom>
              <a:avLst/>
              <a:gdLst>
                <a:gd name="connsiteX0" fmla="*/ 0 w 686561"/>
                <a:gd name="connsiteY0" fmla="*/ 1076187 h 1260150"/>
                <a:gd name="connsiteX1" fmla="*/ 288364 w 686561"/>
                <a:gd name="connsiteY1" fmla="*/ 0 h 1260150"/>
                <a:gd name="connsiteX2" fmla="*/ 686561 w 686561"/>
                <a:gd name="connsiteY2" fmla="*/ 1260150 h 1260150"/>
              </a:gdLst>
              <a:ahLst/>
              <a:cxnLst>
                <a:cxn ang="0">
                  <a:pos x="connsiteX0" y="connsiteY0"/>
                </a:cxn>
                <a:cxn ang="0">
                  <a:pos x="connsiteX1" y="connsiteY1"/>
                </a:cxn>
                <a:cxn ang="0">
                  <a:pos x="connsiteX2" y="connsiteY2"/>
                </a:cxn>
              </a:cxnLst>
              <a:rect l="l" t="t" r="r" b="b"/>
              <a:pathLst>
                <a:path w="686561" h="1260150">
                  <a:moveTo>
                    <a:pt x="0" y="1076187"/>
                  </a:moveTo>
                  <a:lnTo>
                    <a:pt x="288364" y="0"/>
                  </a:lnTo>
                  <a:lnTo>
                    <a:pt x="686561" y="1260150"/>
                  </a:lnTo>
                  <a:close/>
                </a:path>
              </a:pathLst>
            </a:custGeom>
            <a:solidFill>
              <a:schemeClr val="accent1">
                <a:alpha val="64000"/>
              </a:schemeClr>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Tree>
    <p:extLst>
      <p:ext uri="{BB962C8B-B14F-4D97-AF65-F5344CB8AC3E}">
        <p14:creationId xmlns:p14="http://schemas.microsoft.com/office/powerpoint/2010/main" val="219968436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7_Title Only">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0" y="1609448"/>
            <a:ext cx="3048000" cy="4521201"/>
          </a:xfrm>
        </p:spPr>
        <p:txBody>
          <a:bodyPr>
            <a:normAutofit/>
          </a:bodyPr>
          <a:lstStyle>
            <a:lvl1pPr marL="0" indent="0">
              <a:buNone/>
              <a:defRPr sz="1500">
                <a:solidFill>
                  <a:schemeClr val="bg1">
                    <a:lumMod val="65000"/>
                  </a:schemeClr>
                </a:solidFill>
              </a:defRPr>
            </a:lvl1pPr>
          </a:lstStyle>
          <a:p>
            <a:endParaRPr lang="en-US"/>
          </a:p>
        </p:txBody>
      </p:sp>
      <p:sp>
        <p:nvSpPr>
          <p:cNvPr id="20" name="Picture Placeholder 5"/>
          <p:cNvSpPr>
            <a:spLocks noGrp="1"/>
          </p:cNvSpPr>
          <p:nvPr>
            <p:ph type="pic" sz="quarter" idx="14"/>
          </p:nvPr>
        </p:nvSpPr>
        <p:spPr>
          <a:xfrm>
            <a:off x="3048000" y="1609448"/>
            <a:ext cx="3048000" cy="4521201"/>
          </a:xfrm>
        </p:spPr>
        <p:txBody>
          <a:bodyPr>
            <a:normAutofit/>
          </a:bodyPr>
          <a:lstStyle>
            <a:lvl1pPr marL="0" indent="0">
              <a:buNone/>
              <a:defRPr sz="1500">
                <a:solidFill>
                  <a:schemeClr val="bg1">
                    <a:lumMod val="65000"/>
                  </a:schemeClr>
                </a:solidFill>
              </a:defRPr>
            </a:lvl1pPr>
          </a:lstStyle>
          <a:p>
            <a:endParaRPr lang="en-US"/>
          </a:p>
        </p:txBody>
      </p:sp>
      <p:sp>
        <p:nvSpPr>
          <p:cNvPr id="22" name="Picture Placeholder 5"/>
          <p:cNvSpPr>
            <a:spLocks noGrp="1"/>
          </p:cNvSpPr>
          <p:nvPr>
            <p:ph type="pic" sz="quarter" idx="15"/>
          </p:nvPr>
        </p:nvSpPr>
        <p:spPr>
          <a:xfrm>
            <a:off x="6096000" y="1609448"/>
            <a:ext cx="3048000" cy="4521201"/>
          </a:xfrm>
        </p:spPr>
        <p:txBody>
          <a:bodyPr>
            <a:normAutofit/>
          </a:bodyPr>
          <a:lstStyle>
            <a:lvl1pPr marL="0" indent="0">
              <a:buNone/>
              <a:defRPr sz="1500">
                <a:solidFill>
                  <a:schemeClr val="bg1">
                    <a:lumMod val="65000"/>
                  </a:schemeClr>
                </a:solidFill>
              </a:defRPr>
            </a:lvl1pPr>
          </a:lstStyle>
          <a:p>
            <a:endParaRPr lang="en-US"/>
          </a:p>
        </p:txBody>
      </p:sp>
      <p:sp>
        <p:nvSpPr>
          <p:cNvPr id="2" name="Title 1"/>
          <p:cNvSpPr>
            <a:spLocks noGrp="1"/>
          </p:cNvSpPr>
          <p:nvPr>
            <p:ph type="title"/>
          </p:nvPr>
        </p:nvSpPr>
        <p:spPr/>
        <p:txBody>
          <a:bodyPr/>
          <a:lstStyle>
            <a:lvl1pPr algn="ctr">
              <a:defRPr/>
            </a:lvl1pPr>
          </a:lstStyle>
          <a:p>
            <a:r>
              <a:rPr lang="en-US"/>
              <a:t>Click to edit Master title style</a:t>
            </a:r>
          </a:p>
        </p:txBody>
      </p:sp>
      <p:sp>
        <p:nvSpPr>
          <p:cNvPr id="5" name="Slide Number Placeholder 4"/>
          <p:cNvSpPr>
            <a:spLocks noGrp="1"/>
          </p:cNvSpPr>
          <p:nvPr>
            <p:ph type="sldNum" sz="quarter" idx="12"/>
          </p:nvPr>
        </p:nvSpPr>
        <p:spPr>
          <a:xfrm>
            <a:off x="7967695" y="6427003"/>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13" name="Rectangle 12"/>
          <p:cNvSpPr/>
          <p:nvPr userDrawn="1"/>
        </p:nvSpPr>
        <p:spPr>
          <a:xfrm>
            <a:off x="8264165" y="6430516"/>
            <a:ext cx="710005" cy="1599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0"/>
          <p:cNvSpPr>
            <a:spLocks noChangeArrowheads="1"/>
          </p:cNvSpPr>
          <p:nvPr userDrawn="1"/>
        </p:nvSpPr>
        <p:spPr bwMode="auto">
          <a:xfrm>
            <a:off x="6579834" y="6430517"/>
            <a:ext cx="1365175" cy="142945"/>
          </a:xfrm>
          <a:prstGeom prst="rect">
            <a:avLst/>
          </a:prstGeom>
          <a:noFill/>
          <a:ln>
            <a:noFill/>
          </a:ln>
          <a:extLst/>
        </p:spPr>
        <p:txBody>
          <a:bodyPr wrap="square"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sz="750" dirty="0">
                <a:solidFill>
                  <a:schemeClr val="tx1">
                    <a:lumMod val="85000"/>
                    <a:lumOff val="15000"/>
                  </a:schemeClr>
                </a:solidFill>
                <a:latin typeface="Calibri Light" panose="020F0302020204030204" pitchFamily="34" charset="0"/>
                <a:ea typeface="Roboto" panose="02000000000000000000" pitchFamily="2" charset="0"/>
                <a:cs typeface="Roboto" panose="02000000000000000000" pitchFamily="2" charset="0"/>
              </a:rPr>
              <a:t>www.yourcompanylogo.com</a:t>
            </a:r>
          </a:p>
        </p:txBody>
      </p:sp>
      <p:cxnSp>
        <p:nvCxnSpPr>
          <p:cNvPr id="15" name="Straight Connector 14"/>
          <p:cNvCxnSpPr/>
          <p:nvPr userDrawn="1"/>
        </p:nvCxnSpPr>
        <p:spPr>
          <a:xfrm>
            <a:off x="7956351" y="6427003"/>
            <a:ext cx="0" cy="16906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rotWithShape="1">
          <a:blip r:embed="rId2" cstate="print">
            <a:extLst>
              <a:ext uri="{28A0092B-C50C-407E-A947-70E740481C1C}">
                <a14:useLocalDpi xmlns:a14="http://schemas.microsoft.com/office/drawing/2010/main" val="0"/>
              </a:ext>
            </a:extLst>
          </a:blip>
          <a:srcRect l="9576" t="11182" r="6300" b="25241"/>
          <a:stretch/>
        </p:blipFill>
        <p:spPr>
          <a:xfrm>
            <a:off x="8249246" y="6165056"/>
            <a:ext cx="725090" cy="228600"/>
          </a:xfrm>
          <a:prstGeom prst="rect">
            <a:avLst/>
          </a:prstGeom>
        </p:spPr>
      </p:pic>
      <p:grpSp>
        <p:nvGrpSpPr>
          <p:cNvPr id="17" name="Group 16"/>
          <p:cNvGrpSpPr/>
          <p:nvPr userDrawn="1"/>
        </p:nvGrpSpPr>
        <p:grpSpPr>
          <a:xfrm flipH="1">
            <a:off x="4123097" y="-141204"/>
            <a:ext cx="897807" cy="506329"/>
            <a:chOff x="-110315" y="-141204"/>
            <a:chExt cx="1656388" cy="700605"/>
          </a:xfrm>
        </p:grpSpPr>
        <p:sp>
          <p:nvSpPr>
            <p:cNvPr id="18" name="Freeform 17"/>
            <p:cNvSpPr/>
            <p:nvPr userDrawn="1"/>
          </p:nvSpPr>
          <p:spPr>
            <a:xfrm rot="17853665" flipV="1">
              <a:off x="456332" y="-591984"/>
              <a:ext cx="638961" cy="1540521"/>
            </a:xfrm>
            <a:custGeom>
              <a:avLst/>
              <a:gdLst>
                <a:gd name="connsiteX0" fmla="*/ 118563 w 638961"/>
                <a:gd name="connsiteY0" fmla="*/ 1540521 h 1540521"/>
                <a:gd name="connsiteX1" fmla="*/ 638961 w 638961"/>
                <a:gd name="connsiteY1" fmla="*/ 543442 h 1540521"/>
                <a:gd name="connsiteX2" fmla="*/ 467238 w 638961"/>
                <a:gd name="connsiteY2" fmla="*/ 0 h 1540521"/>
                <a:gd name="connsiteX3" fmla="*/ 0 w 638961"/>
                <a:gd name="connsiteY3" fmla="*/ 1478640 h 1540521"/>
              </a:gdLst>
              <a:ahLst/>
              <a:cxnLst>
                <a:cxn ang="0">
                  <a:pos x="connsiteX0" y="connsiteY0"/>
                </a:cxn>
                <a:cxn ang="0">
                  <a:pos x="connsiteX1" y="connsiteY1"/>
                </a:cxn>
                <a:cxn ang="0">
                  <a:pos x="connsiteX2" y="connsiteY2"/>
                </a:cxn>
                <a:cxn ang="0">
                  <a:pos x="connsiteX3" y="connsiteY3"/>
                </a:cxn>
              </a:cxnLst>
              <a:rect l="l" t="t" r="r" b="b"/>
              <a:pathLst>
                <a:path w="638961" h="1540521">
                  <a:moveTo>
                    <a:pt x="118563" y="1540521"/>
                  </a:moveTo>
                  <a:lnTo>
                    <a:pt x="638961" y="543442"/>
                  </a:lnTo>
                  <a:lnTo>
                    <a:pt x="467238" y="0"/>
                  </a:lnTo>
                  <a:lnTo>
                    <a:pt x="0" y="1478640"/>
                  </a:lnTo>
                  <a:close/>
                </a:path>
              </a:pathLst>
            </a:custGeom>
            <a:solidFill>
              <a:schemeClr val="accent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1" name="Freeform 20"/>
            <p:cNvSpPr/>
            <p:nvPr userDrawn="1"/>
          </p:nvSpPr>
          <p:spPr>
            <a:xfrm rot="15300000" flipH="1" flipV="1">
              <a:off x="176479" y="-413954"/>
              <a:ext cx="686561" cy="1260150"/>
            </a:xfrm>
            <a:custGeom>
              <a:avLst/>
              <a:gdLst>
                <a:gd name="connsiteX0" fmla="*/ 0 w 686561"/>
                <a:gd name="connsiteY0" fmla="*/ 1076187 h 1260150"/>
                <a:gd name="connsiteX1" fmla="*/ 288364 w 686561"/>
                <a:gd name="connsiteY1" fmla="*/ 0 h 1260150"/>
                <a:gd name="connsiteX2" fmla="*/ 686561 w 686561"/>
                <a:gd name="connsiteY2" fmla="*/ 1260150 h 1260150"/>
              </a:gdLst>
              <a:ahLst/>
              <a:cxnLst>
                <a:cxn ang="0">
                  <a:pos x="connsiteX0" y="connsiteY0"/>
                </a:cxn>
                <a:cxn ang="0">
                  <a:pos x="connsiteX1" y="connsiteY1"/>
                </a:cxn>
                <a:cxn ang="0">
                  <a:pos x="connsiteX2" y="connsiteY2"/>
                </a:cxn>
              </a:cxnLst>
              <a:rect l="l" t="t" r="r" b="b"/>
              <a:pathLst>
                <a:path w="686561" h="1260150">
                  <a:moveTo>
                    <a:pt x="0" y="1076187"/>
                  </a:moveTo>
                  <a:lnTo>
                    <a:pt x="288364" y="0"/>
                  </a:lnTo>
                  <a:lnTo>
                    <a:pt x="686561" y="1260150"/>
                  </a:lnTo>
                  <a:close/>
                </a:path>
              </a:pathLst>
            </a:custGeom>
            <a:solidFill>
              <a:schemeClr val="accent1">
                <a:alpha val="64000"/>
              </a:schemeClr>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Tree>
    <p:extLst>
      <p:ext uri="{BB962C8B-B14F-4D97-AF65-F5344CB8AC3E}">
        <p14:creationId xmlns:p14="http://schemas.microsoft.com/office/powerpoint/2010/main" val="246478663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6_Title Only">
    <p:spTree>
      <p:nvGrpSpPr>
        <p:cNvPr id="1" name=""/>
        <p:cNvGrpSpPr/>
        <p:nvPr/>
      </p:nvGrpSpPr>
      <p:grpSpPr>
        <a:xfrm>
          <a:off x="0" y="0"/>
          <a:ext cx="0" cy="0"/>
          <a:chOff x="0" y="0"/>
          <a:chExt cx="0" cy="0"/>
        </a:xfrm>
      </p:grpSpPr>
      <p:sp>
        <p:nvSpPr>
          <p:cNvPr id="12" name="Content Placeholder 2"/>
          <p:cNvSpPr>
            <a:spLocks noGrp="1"/>
          </p:cNvSpPr>
          <p:nvPr>
            <p:ph idx="1"/>
          </p:nvPr>
        </p:nvSpPr>
        <p:spPr>
          <a:xfrm>
            <a:off x="331645" y="1829451"/>
            <a:ext cx="8480712" cy="4006965"/>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lvl1pPr algn="ctr">
              <a:defRPr/>
            </a:lvl1pPr>
          </a:lstStyle>
          <a:p>
            <a:r>
              <a:rPr lang="en-US"/>
              <a:t>Click to edit Master title style</a:t>
            </a:r>
          </a:p>
        </p:txBody>
      </p:sp>
      <p:sp>
        <p:nvSpPr>
          <p:cNvPr id="5" name="Slide Number Placeholder 4"/>
          <p:cNvSpPr>
            <a:spLocks noGrp="1"/>
          </p:cNvSpPr>
          <p:nvPr>
            <p:ph type="sldNum" sz="quarter" idx="12"/>
          </p:nvPr>
        </p:nvSpPr>
        <p:spPr>
          <a:xfrm>
            <a:off x="7967695" y="6427003"/>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13" name="Rectangle 12"/>
          <p:cNvSpPr/>
          <p:nvPr userDrawn="1"/>
        </p:nvSpPr>
        <p:spPr>
          <a:xfrm>
            <a:off x="8264165" y="6430516"/>
            <a:ext cx="710005" cy="1599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0"/>
          <p:cNvSpPr>
            <a:spLocks noChangeArrowheads="1"/>
          </p:cNvSpPr>
          <p:nvPr userDrawn="1"/>
        </p:nvSpPr>
        <p:spPr bwMode="auto">
          <a:xfrm>
            <a:off x="6579834" y="6430517"/>
            <a:ext cx="1365175" cy="142945"/>
          </a:xfrm>
          <a:prstGeom prst="rect">
            <a:avLst/>
          </a:prstGeom>
          <a:noFill/>
          <a:ln>
            <a:noFill/>
          </a:ln>
          <a:extLst/>
        </p:spPr>
        <p:txBody>
          <a:bodyPr wrap="square"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sz="750" dirty="0">
                <a:solidFill>
                  <a:schemeClr val="tx1">
                    <a:lumMod val="85000"/>
                    <a:lumOff val="15000"/>
                  </a:schemeClr>
                </a:solidFill>
                <a:latin typeface="Calibri Light" panose="020F0302020204030204" pitchFamily="34" charset="0"/>
                <a:ea typeface="Roboto" panose="02000000000000000000" pitchFamily="2" charset="0"/>
                <a:cs typeface="Roboto" panose="02000000000000000000" pitchFamily="2" charset="0"/>
              </a:rPr>
              <a:t>www.yourcompanylogo.com</a:t>
            </a:r>
          </a:p>
        </p:txBody>
      </p:sp>
      <p:cxnSp>
        <p:nvCxnSpPr>
          <p:cNvPr id="15" name="Straight Connector 14"/>
          <p:cNvCxnSpPr/>
          <p:nvPr userDrawn="1"/>
        </p:nvCxnSpPr>
        <p:spPr>
          <a:xfrm>
            <a:off x="7956351" y="6427003"/>
            <a:ext cx="0" cy="16906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rotWithShape="1">
          <a:blip r:embed="rId2" cstate="print">
            <a:extLst>
              <a:ext uri="{28A0092B-C50C-407E-A947-70E740481C1C}">
                <a14:useLocalDpi xmlns:a14="http://schemas.microsoft.com/office/drawing/2010/main" val="0"/>
              </a:ext>
            </a:extLst>
          </a:blip>
          <a:srcRect l="9576" t="11182" r="6300" b="25241"/>
          <a:stretch/>
        </p:blipFill>
        <p:spPr>
          <a:xfrm>
            <a:off x="8249246" y="6165056"/>
            <a:ext cx="725090" cy="228600"/>
          </a:xfrm>
          <a:prstGeom prst="rect">
            <a:avLst/>
          </a:prstGeom>
        </p:spPr>
      </p:pic>
      <p:grpSp>
        <p:nvGrpSpPr>
          <p:cNvPr id="17" name="Group 16"/>
          <p:cNvGrpSpPr/>
          <p:nvPr userDrawn="1"/>
        </p:nvGrpSpPr>
        <p:grpSpPr>
          <a:xfrm flipH="1">
            <a:off x="4123097" y="-141204"/>
            <a:ext cx="897807" cy="506329"/>
            <a:chOff x="-110315" y="-141204"/>
            <a:chExt cx="1656388" cy="700605"/>
          </a:xfrm>
        </p:grpSpPr>
        <p:sp>
          <p:nvSpPr>
            <p:cNvPr id="18" name="Freeform 17"/>
            <p:cNvSpPr/>
            <p:nvPr userDrawn="1"/>
          </p:nvSpPr>
          <p:spPr>
            <a:xfrm rot="17853665" flipV="1">
              <a:off x="456332" y="-591984"/>
              <a:ext cx="638961" cy="1540521"/>
            </a:xfrm>
            <a:custGeom>
              <a:avLst/>
              <a:gdLst>
                <a:gd name="connsiteX0" fmla="*/ 118563 w 638961"/>
                <a:gd name="connsiteY0" fmla="*/ 1540521 h 1540521"/>
                <a:gd name="connsiteX1" fmla="*/ 638961 w 638961"/>
                <a:gd name="connsiteY1" fmla="*/ 543442 h 1540521"/>
                <a:gd name="connsiteX2" fmla="*/ 467238 w 638961"/>
                <a:gd name="connsiteY2" fmla="*/ 0 h 1540521"/>
                <a:gd name="connsiteX3" fmla="*/ 0 w 638961"/>
                <a:gd name="connsiteY3" fmla="*/ 1478640 h 1540521"/>
              </a:gdLst>
              <a:ahLst/>
              <a:cxnLst>
                <a:cxn ang="0">
                  <a:pos x="connsiteX0" y="connsiteY0"/>
                </a:cxn>
                <a:cxn ang="0">
                  <a:pos x="connsiteX1" y="connsiteY1"/>
                </a:cxn>
                <a:cxn ang="0">
                  <a:pos x="connsiteX2" y="connsiteY2"/>
                </a:cxn>
                <a:cxn ang="0">
                  <a:pos x="connsiteX3" y="connsiteY3"/>
                </a:cxn>
              </a:cxnLst>
              <a:rect l="l" t="t" r="r" b="b"/>
              <a:pathLst>
                <a:path w="638961" h="1540521">
                  <a:moveTo>
                    <a:pt x="118563" y="1540521"/>
                  </a:moveTo>
                  <a:lnTo>
                    <a:pt x="638961" y="543442"/>
                  </a:lnTo>
                  <a:lnTo>
                    <a:pt x="467238" y="0"/>
                  </a:lnTo>
                  <a:lnTo>
                    <a:pt x="0" y="1478640"/>
                  </a:lnTo>
                  <a:close/>
                </a:path>
              </a:pathLst>
            </a:custGeom>
            <a:solidFill>
              <a:schemeClr val="accent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1" name="Freeform 20"/>
            <p:cNvSpPr/>
            <p:nvPr userDrawn="1"/>
          </p:nvSpPr>
          <p:spPr>
            <a:xfrm rot="15300000" flipH="1" flipV="1">
              <a:off x="176479" y="-413954"/>
              <a:ext cx="686561" cy="1260150"/>
            </a:xfrm>
            <a:custGeom>
              <a:avLst/>
              <a:gdLst>
                <a:gd name="connsiteX0" fmla="*/ 0 w 686561"/>
                <a:gd name="connsiteY0" fmla="*/ 1076187 h 1260150"/>
                <a:gd name="connsiteX1" fmla="*/ 288364 w 686561"/>
                <a:gd name="connsiteY1" fmla="*/ 0 h 1260150"/>
                <a:gd name="connsiteX2" fmla="*/ 686561 w 686561"/>
                <a:gd name="connsiteY2" fmla="*/ 1260150 h 1260150"/>
              </a:gdLst>
              <a:ahLst/>
              <a:cxnLst>
                <a:cxn ang="0">
                  <a:pos x="connsiteX0" y="connsiteY0"/>
                </a:cxn>
                <a:cxn ang="0">
                  <a:pos x="connsiteX1" y="connsiteY1"/>
                </a:cxn>
                <a:cxn ang="0">
                  <a:pos x="connsiteX2" y="connsiteY2"/>
                </a:cxn>
              </a:cxnLst>
              <a:rect l="l" t="t" r="r" b="b"/>
              <a:pathLst>
                <a:path w="686561" h="1260150">
                  <a:moveTo>
                    <a:pt x="0" y="1076187"/>
                  </a:moveTo>
                  <a:lnTo>
                    <a:pt x="288364" y="0"/>
                  </a:lnTo>
                  <a:lnTo>
                    <a:pt x="686561" y="1260150"/>
                  </a:lnTo>
                  <a:close/>
                </a:path>
              </a:pathLst>
            </a:custGeom>
            <a:solidFill>
              <a:schemeClr val="accent1">
                <a:alpha val="64000"/>
              </a:schemeClr>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Tree>
    <p:extLst>
      <p:ext uri="{BB962C8B-B14F-4D97-AF65-F5344CB8AC3E}">
        <p14:creationId xmlns:p14="http://schemas.microsoft.com/office/powerpoint/2010/main" val="260169736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202966791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15_Blank">
    <p:spTree>
      <p:nvGrpSpPr>
        <p:cNvPr id="1" name=""/>
        <p:cNvGrpSpPr/>
        <p:nvPr/>
      </p:nvGrpSpPr>
      <p:grpSpPr>
        <a:xfrm>
          <a:off x="0" y="0"/>
          <a:ext cx="0" cy="0"/>
          <a:chOff x="0" y="0"/>
          <a:chExt cx="0" cy="0"/>
        </a:xfrm>
      </p:grpSpPr>
      <p:sp>
        <p:nvSpPr>
          <p:cNvPr id="3" name="Rectangle 2"/>
          <p:cNvSpPr/>
          <p:nvPr userDrawn="1"/>
        </p:nvSpPr>
        <p:spPr>
          <a:xfrm>
            <a:off x="0" y="4381502"/>
            <a:ext cx="9144000" cy="247649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Rectangle 4"/>
          <p:cNvSpPr/>
          <p:nvPr userDrawn="1"/>
        </p:nvSpPr>
        <p:spPr>
          <a:xfrm>
            <a:off x="415637" y="904203"/>
            <a:ext cx="8312727" cy="50495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Picture Placeholder 5"/>
          <p:cNvSpPr>
            <a:spLocks noGrp="1"/>
          </p:cNvSpPr>
          <p:nvPr>
            <p:ph type="pic" sz="quarter" idx="13"/>
          </p:nvPr>
        </p:nvSpPr>
        <p:spPr>
          <a:xfrm>
            <a:off x="415636" y="904203"/>
            <a:ext cx="4203505" cy="5049597"/>
          </a:xfrm>
        </p:spPr>
        <p:txBody>
          <a:bodyPr>
            <a:normAutofit/>
          </a:bodyPr>
          <a:lstStyle>
            <a:lvl1pPr marL="0" indent="0">
              <a:buNone/>
              <a:defRPr sz="1500">
                <a:solidFill>
                  <a:schemeClr val="bg1">
                    <a:lumMod val="65000"/>
                  </a:schemeClr>
                </a:solidFill>
              </a:defRPr>
            </a:lvl1pPr>
          </a:lstStyle>
          <a:p>
            <a:endParaRPr lang="en-US"/>
          </a:p>
        </p:txBody>
      </p:sp>
      <p:sp>
        <p:nvSpPr>
          <p:cNvPr id="9" name="Picture Placeholder 5"/>
          <p:cNvSpPr>
            <a:spLocks noGrp="1"/>
          </p:cNvSpPr>
          <p:nvPr>
            <p:ph type="pic" sz="quarter" idx="14"/>
          </p:nvPr>
        </p:nvSpPr>
        <p:spPr>
          <a:xfrm>
            <a:off x="4619141" y="2483758"/>
            <a:ext cx="4109223" cy="1707243"/>
          </a:xfrm>
        </p:spPr>
        <p:txBody>
          <a:bodyPr>
            <a:normAutofit/>
          </a:bodyPr>
          <a:lstStyle>
            <a:lvl1pPr marL="0" indent="0">
              <a:buNone/>
              <a:defRPr sz="1500">
                <a:solidFill>
                  <a:schemeClr val="bg1">
                    <a:lumMod val="65000"/>
                  </a:schemeClr>
                </a:solidFill>
              </a:defRPr>
            </a:lvl1pPr>
          </a:lstStyle>
          <a:p>
            <a:endParaRPr lang="en-US"/>
          </a:p>
        </p:txBody>
      </p:sp>
      <p:sp>
        <p:nvSpPr>
          <p:cNvPr id="4" name="Slide Number Placeholder 3"/>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198842642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14_Blank">
    <p:spTree>
      <p:nvGrpSpPr>
        <p:cNvPr id="1" name=""/>
        <p:cNvGrpSpPr/>
        <p:nvPr/>
      </p:nvGrpSpPr>
      <p:grpSpPr>
        <a:xfrm>
          <a:off x="0" y="0"/>
          <a:ext cx="0" cy="0"/>
          <a:chOff x="0" y="0"/>
          <a:chExt cx="0" cy="0"/>
        </a:xfrm>
      </p:grpSpPr>
      <p:sp>
        <p:nvSpPr>
          <p:cNvPr id="5" name="Picture Placeholder 5"/>
          <p:cNvSpPr>
            <a:spLocks noGrp="1"/>
          </p:cNvSpPr>
          <p:nvPr>
            <p:ph type="pic" sz="quarter" idx="13"/>
          </p:nvPr>
        </p:nvSpPr>
        <p:spPr>
          <a:xfrm>
            <a:off x="1" y="0"/>
            <a:ext cx="9144000" cy="5181600"/>
          </a:xfrm>
        </p:spPr>
        <p:txBody>
          <a:bodyPr>
            <a:normAutofit/>
          </a:bodyPr>
          <a:lstStyle>
            <a:lvl1pPr marL="0" indent="0">
              <a:buNone/>
              <a:defRPr sz="1500">
                <a:solidFill>
                  <a:schemeClr val="bg1">
                    <a:lumMod val="65000"/>
                  </a:schemeClr>
                </a:solidFill>
              </a:defRPr>
            </a:lvl1pPr>
          </a:lstStyle>
          <a:p>
            <a:endParaRPr lang="en-US"/>
          </a:p>
        </p:txBody>
      </p:sp>
      <p:sp>
        <p:nvSpPr>
          <p:cNvPr id="4" name="Slide Number Placeholder 3"/>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300914817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13_Blank">
    <p:spTree>
      <p:nvGrpSpPr>
        <p:cNvPr id="1" name=""/>
        <p:cNvGrpSpPr/>
        <p:nvPr/>
      </p:nvGrpSpPr>
      <p:grpSpPr>
        <a:xfrm>
          <a:off x="0" y="0"/>
          <a:ext cx="0" cy="0"/>
          <a:chOff x="0" y="0"/>
          <a:chExt cx="0" cy="0"/>
        </a:xfrm>
      </p:grpSpPr>
      <p:sp>
        <p:nvSpPr>
          <p:cNvPr id="5" name="Picture Placeholder 5"/>
          <p:cNvSpPr>
            <a:spLocks noGrp="1"/>
          </p:cNvSpPr>
          <p:nvPr>
            <p:ph type="pic" sz="quarter" idx="13"/>
          </p:nvPr>
        </p:nvSpPr>
        <p:spPr>
          <a:xfrm>
            <a:off x="6157366" y="0"/>
            <a:ext cx="2986634" cy="6858000"/>
          </a:xfrm>
        </p:spPr>
        <p:txBody>
          <a:bodyPr>
            <a:normAutofit/>
          </a:bodyPr>
          <a:lstStyle>
            <a:lvl1pPr marL="0" indent="0">
              <a:buNone/>
              <a:defRPr sz="1500">
                <a:solidFill>
                  <a:schemeClr val="bg1">
                    <a:lumMod val="65000"/>
                  </a:schemeClr>
                </a:solidFill>
              </a:defRPr>
            </a:lvl1pPr>
          </a:lstStyle>
          <a:p>
            <a:endParaRPr lang="en-US"/>
          </a:p>
        </p:txBody>
      </p:sp>
      <p:sp>
        <p:nvSpPr>
          <p:cNvPr id="4" name="Slide Number Placeholder 3"/>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143631862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12_Blank">
    <p:spTree>
      <p:nvGrpSpPr>
        <p:cNvPr id="1" name=""/>
        <p:cNvGrpSpPr/>
        <p:nvPr/>
      </p:nvGrpSpPr>
      <p:grpSpPr>
        <a:xfrm>
          <a:off x="0" y="0"/>
          <a:ext cx="0" cy="0"/>
          <a:chOff x="0" y="0"/>
          <a:chExt cx="0" cy="0"/>
        </a:xfrm>
      </p:grpSpPr>
      <p:sp>
        <p:nvSpPr>
          <p:cNvPr id="5" name="Picture Placeholder 5"/>
          <p:cNvSpPr>
            <a:spLocks noGrp="1"/>
          </p:cNvSpPr>
          <p:nvPr>
            <p:ph type="pic" sz="quarter" idx="13"/>
          </p:nvPr>
        </p:nvSpPr>
        <p:spPr>
          <a:xfrm>
            <a:off x="183356" y="311646"/>
            <a:ext cx="8777287" cy="6234711"/>
          </a:xfrm>
        </p:spPr>
        <p:txBody>
          <a:bodyPr>
            <a:normAutofit/>
          </a:bodyPr>
          <a:lstStyle>
            <a:lvl1pPr marL="0" indent="0">
              <a:buNone/>
              <a:defRPr sz="1500">
                <a:solidFill>
                  <a:schemeClr val="bg1">
                    <a:lumMod val="65000"/>
                  </a:schemeClr>
                </a:solidFill>
              </a:defRPr>
            </a:lvl1pPr>
          </a:lstStyle>
          <a:p>
            <a:endParaRPr lang="en-US"/>
          </a:p>
        </p:txBody>
      </p:sp>
      <p:sp>
        <p:nvSpPr>
          <p:cNvPr id="4" name="Slide Number Placeholder 3"/>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381259436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10_Blank">
    <p:spTree>
      <p:nvGrpSpPr>
        <p:cNvPr id="1" name=""/>
        <p:cNvGrpSpPr/>
        <p:nvPr/>
      </p:nvGrpSpPr>
      <p:grpSpPr>
        <a:xfrm>
          <a:off x="0" y="0"/>
          <a:ext cx="0" cy="0"/>
          <a:chOff x="0" y="0"/>
          <a:chExt cx="0" cy="0"/>
        </a:xfrm>
      </p:grpSpPr>
      <p:sp>
        <p:nvSpPr>
          <p:cNvPr id="5" name="Picture Placeholder 5"/>
          <p:cNvSpPr>
            <a:spLocks noGrp="1"/>
          </p:cNvSpPr>
          <p:nvPr>
            <p:ph type="pic" sz="quarter" idx="14"/>
          </p:nvPr>
        </p:nvSpPr>
        <p:spPr>
          <a:xfrm>
            <a:off x="3008842" y="0"/>
            <a:ext cx="6135158" cy="6858000"/>
          </a:xfrm>
        </p:spPr>
        <p:txBody>
          <a:bodyPr>
            <a:normAutofit/>
          </a:bodyPr>
          <a:lstStyle>
            <a:lvl1pPr marL="0" indent="0">
              <a:buNone/>
              <a:defRPr sz="1500">
                <a:solidFill>
                  <a:schemeClr val="bg1">
                    <a:lumMod val="65000"/>
                  </a:schemeClr>
                </a:solidFill>
              </a:defRPr>
            </a:lvl1pPr>
          </a:lstStyle>
          <a:p>
            <a:endParaRPr lang="en-US"/>
          </a:p>
        </p:txBody>
      </p:sp>
      <p:sp>
        <p:nvSpPr>
          <p:cNvPr id="4" name="Slide Number Placeholder 3"/>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286086972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8_Blank">
    <p:spTree>
      <p:nvGrpSpPr>
        <p:cNvPr id="1" name=""/>
        <p:cNvGrpSpPr/>
        <p:nvPr/>
      </p:nvGrpSpPr>
      <p:grpSpPr>
        <a:xfrm>
          <a:off x="0" y="0"/>
          <a:ext cx="0" cy="0"/>
          <a:chOff x="0" y="0"/>
          <a:chExt cx="0" cy="0"/>
        </a:xfrm>
      </p:grpSpPr>
      <p:sp>
        <p:nvSpPr>
          <p:cNvPr id="8" name="Content Placeholder 2"/>
          <p:cNvSpPr>
            <a:spLocks noGrp="1"/>
          </p:cNvSpPr>
          <p:nvPr>
            <p:ph idx="1"/>
          </p:nvPr>
        </p:nvSpPr>
        <p:spPr>
          <a:xfrm>
            <a:off x="4210051" y="0"/>
            <a:ext cx="4933949" cy="6858000"/>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grpSp>
        <p:nvGrpSpPr>
          <p:cNvPr id="5" name="Group 4"/>
          <p:cNvGrpSpPr/>
          <p:nvPr userDrawn="1"/>
        </p:nvGrpSpPr>
        <p:grpSpPr>
          <a:xfrm rot="17100000">
            <a:off x="-385371" y="-1466421"/>
            <a:ext cx="2982489" cy="2481000"/>
            <a:chOff x="5572978" y="-198137"/>
            <a:chExt cx="1060705" cy="1797350"/>
          </a:xfrm>
        </p:grpSpPr>
        <p:sp>
          <p:nvSpPr>
            <p:cNvPr id="6" name="Isosceles Triangle 5"/>
            <p:cNvSpPr/>
            <p:nvPr/>
          </p:nvSpPr>
          <p:spPr>
            <a:xfrm rot="753665" flipV="1">
              <a:off x="5572979" y="-79160"/>
              <a:ext cx="1060704" cy="1678373"/>
            </a:xfrm>
            <a:prstGeom prst="triangle">
              <a:avLst/>
            </a:prstGeom>
            <a:solidFill>
              <a:schemeClr val="accent3">
                <a:alpha val="52000"/>
              </a:schemeClr>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Isosceles Triangle 6"/>
            <p:cNvSpPr/>
            <p:nvPr/>
          </p:nvSpPr>
          <p:spPr>
            <a:xfrm rot="19800000" flipH="1" flipV="1">
              <a:off x="5572978" y="-198137"/>
              <a:ext cx="1060704" cy="1678373"/>
            </a:xfrm>
            <a:prstGeom prst="triangle">
              <a:avLst/>
            </a:prstGeom>
            <a:solidFill>
              <a:schemeClr val="accent1">
                <a:alpha val="64000"/>
              </a:schemeClr>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303400442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7_Blank">
    <p:spTree>
      <p:nvGrpSpPr>
        <p:cNvPr id="1" name=""/>
        <p:cNvGrpSpPr/>
        <p:nvPr/>
      </p:nvGrpSpPr>
      <p:grpSpPr>
        <a:xfrm>
          <a:off x="0" y="0"/>
          <a:ext cx="0" cy="0"/>
          <a:chOff x="0" y="0"/>
          <a:chExt cx="0" cy="0"/>
        </a:xfrm>
      </p:grpSpPr>
      <p:sp>
        <p:nvSpPr>
          <p:cNvPr id="5" name="Content Placeholder 2"/>
          <p:cNvSpPr>
            <a:spLocks noGrp="1"/>
          </p:cNvSpPr>
          <p:nvPr>
            <p:ph idx="1"/>
          </p:nvPr>
        </p:nvSpPr>
        <p:spPr>
          <a:xfrm>
            <a:off x="1933576" y="0"/>
            <a:ext cx="7210424" cy="6858000"/>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395115803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6_Blank">
    <p:spTree>
      <p:nvGrpSpPr>
        <p:cNvPr id="1" name=""/>
        <p:cNvGrpSpPr/>
        <p:nvPr/>
      </p:nvGrpSpPr>
      <p:grpSpPr>
        <a:xfrm>
          <a:off x="0" y="0"/>
          <a:ext cx="0" cy="0"/>
          <a:chOff x="0" y="0"/>
          <a:chExt cx="0" cy="0"/>
        </a:xfrm>
      </p:grpSpPr>
      <p:sp>
        <p:nvSpPr>
          <p:cNvPr id="5" name="Content Placeholder 2"/>
          <p:cNvSpPr>
            <a:spLocks noGrp="1"/>
          </p:cNvSpPr>
          <p:nvPr>
            <p:ph idx="1"/>
          </p:nvPr>
        </p:nvSpPr>
        <p:spPr>
          <a:xfrm>
            <a:off x="1" y="1407886"/>
            <a:ext cx="9143999" cy="5450114"/>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407467842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5_Blank">
    <p:spTree>
      <p:nvGrpSpPr>
        <p:cNvPr id="1" name=""/>
        <p:cNvGrpSpPr/>
        <p:nvPr/>
      </p:nvGrpSpPr>
      <p:grpSpPr>
        <a:xfrm>
          <a:off x="0" y="0"/>
          <a:ext cx="0" cy="0"/>
          <a:chOff x="0" y="0"/>
          <a:chExt cx="0" cy="0"/>
        </a:xfrm>
      </p:grpSpPr>
      <p:sp>
        <p:nvSpPr>
          <p:cNvPr id="5" name="Content Placeholder 2"/>
          <p:cNvSpPr>
            <a:spLocks noGrp="1"/>
          </p:cNvSpPr>
          <p:nvPr>
            <p:ph idx="1"/>
          </p:nvPr>
        </p:nvSpPr>
        <p:spPr>
          <a:xfrm>
            <a:off x="1766944" y="0"/>
            <a:ext cx="7377056" cy="6858000"/>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80900141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4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3" name="Rectangle 2"/>
          <p:cNvSpPr/>
          <p:nvPr userDrawn="1"/>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5" name="Group 4"/>
          <p:cNvGrpSpPr/>
          <p:nvPr userDrawn="1"/>
        </p:nvGrpSpPr>
        <p:grpSpPr>
          <a:xfrm>
            <a:off x="-219707" y="-372063"/>
            <a:ext cx="3105782" cy="1751543"/>
            <a:chOff x="-110315" y="-141204"/>
            <a:chExt cx="1656388" cy="700605"/>
          </a:xfrm>
        </p:grpSpPr>
        <p:sp>
          <p:nvSpPr>
            <p:cNvPr id="6" name="Freeform 5"/>
            <p:cNvSpPr/>
            <p:nvPr userDrawn="1"/>
          </p:nvSpPr>
          <p:spPr>
            <a:xfrm rot="17853665" flipV="1">
              <a:off x="456332" y="-591984"/>
              <a:ext cx="638961" cy="1540521"/>
            </a:xfrm>
            <a:custGeom>
              <a:avLst/>
              <a:gdLst>
                <a:gd name="connsiteX0" fmla="*/ 118563 w 638961"/>
                <a:gd name="connsiteY0" fmla="*/ 1540521 h 1540521"/>
                <a:gd name="connsiteX1" fmla="*/ 638961 w 638961"/>
                <a:gd name="connsiteY1" fmla="*/ 543442 h 1540521"/>
                <a:gd name="connsiteX2" fmla="*/ 467238 w 638961"/>
                <a:gd name="connsiteY2" fmla="*/ 0 h 1540521"/>
                <a:gd name="connsiteX3" fmla="*/ 0 w 638961"/>
                <a:gd name="connsiteY3" fmla="*/ 1478640 h 1540521"/>
              </a:gdLst>
              <a:ahLst/>
              <a:cxnLst>
                <a:cxn ang="0">
                  <a:pos x="connsiteX0" y="connsiteY0"/>
                </a:cxn>
                <a:cxn ang="0">
                  <a:pos x="connsiteX1" y="connsiteY1"/>
                </a:cxn>
                <a:cxn ang="0">
                  <a:pos x="connsiteX2" y="connsiteY2"/>
                </a:cxn>
                <a:cxn ang="0">
                  <a:pos x="connsiteX3" y="connsiteY3"/>
                </a:cxn>
              </a:cxnLst>
              <a:rect l="l" t="t" r="r" b="b"/>
              <a:pathLst>
                <a:path w="638961" h="1540521">
                  <a:moveTo>
                    <a:pt x="118563" y="1540521"/>
                  </a:moveTo>
                  <a:lnTo>
                    <a:pt x="638961" y="543442"/>
                  </a:lnTo>
                  <a:lnTo>
                    <a:pt x="467238" y="0"/>
                  </a:lnTo>
                  <a:lnTo>
                    <a:pt x="0" y="1478640"/>
                  </a:lnTo>
                  <a:close/>
                </a:path>
              </a:pathLst>
            </a:custGeom>
            <a:solidFill>
              <a:schemeClr val="accent1">
                <a:lumMod val="50000"/>
                <a:alpha val="64000"/>
              </a:schemeClr>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 name="Freeform 6"/>
            <p:cNvSpPr/>
            <p:nvPr userDrawn="1"/>
          </p:nvSpPr>
          <p:spPr>
            <a:xfrm rot="15300000" flipH="1" flipV="1">
              <a:off x="176479" y="-413954"/>
              <a:ext cx="686561" cy="1260150"/>
            </a:xfrm>
            <a:custGeom>
              <a:avLst/>
              <a:gdLst>
                <a:gd name="connsiteX0" fmla="*/ 0 w 686561"/>
                <a:gd name="connsiteY0" fmla="*/ 1076187 h 1260150"/>
                <a:gd name="connsiteX1" fmla="*/ 288364 w 686561"/>
                <a:gd name="connsiteY1" fmla="*/ 0 h 1260150"/>
                <a:gd name="connsiteX2" fmla="*/ 686561 w 686561"/>
                <a:gd name="connsiteY2" fmla="*/ 1260150 h 1260150"/>
              </a:gdLst>
              <a:ahLst/>
              <a:cxnLst>
                <a:cxn ang="0">
                  <a:pos x="connsiteX0" y="connsiteY0"/>
                </a:cxn>
                <a:cxn ang="0">
                  <a:pos x="connsiteX1" y="connsiteY1"/>
                </a:cxn>
                <a:cxn ang="0">
                  <a:pos x="connsiteX2" y="connsiteY2"/>
                </a:cxn>
              </a:cxnLst>
              <a:rect l="l" t="t" r="r" b="b"/>
              <a:pathLst>
                <a:path w="686561" h="1260150">
                  <a:moveTo>
                    <a:pt x="0" y="1076187"/>
                  </a:moveTo>
                  <a:lnTo>
                    <a:pt x="288364" y="0"/>
                  </a:lnTo>
                  <a:lnTo>
                    <a:pt x="686561" y="1260150"/>
                  </a:lnTo>
                  <a:close/>
                </a:path>
              </a:pathLst>
            </a:custGeom>
            <a:solidFill>
              <a:schemeClr val="accent1">
                <a:lumMod val="75000"/>
                <a:alpha val="64000"/>
              </a:schemeClr>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cxnSp>
        <p:nvCxnSpPr>
          <p:cNvPr id="14" name="Straight Connector 13"/>
          <p:cNvCxnSpPr/>
          <p:nvPr userDrawn="1"/>
        </p:nvCxnSpPr>
        <p:spPr>
          <a:xfrm>
            <a:off x="0" y="4267200"/>
            <a:ext cx="49911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itle 1"/>
          <p:cNvSpPr>
            <a:spLocks noGrp="1"/>
          </p:cNvSpPr>
          <p:nvPr userDrawn="1">
            <p:ph type="ctrTitle" hasCustomPrompt="1"/>
          </p:nvPr>
        </p:nvSpPr>
        <p:spPr>
          <a:xfrm>
            <a:off x="1143000" y="1797779"/>
            <a:ext cx="3848100" cy="2387600"/>
          </a:xfrm>
        </p:spPr>
        <p:txBody>
          <a:bodyPr vert="horz" wrap="square" lIns="91416" tIns="45708" rIns="91416" bIns="45708" rtlCol="0" anchor="ctr">
            <a:noAutofit/>
          </a:bodyPr>
          <a:lstStyle>
            <a:lvl1pPr>
              <a:defRPr lang="en-US" sz="5400" kern="1200" spc="-225">
                <a:solidFill>
                  <a:schemeClr val="bg1"/>
                </a:solidFill>
                <a:ea typeface="Roboto" panose="02000000000000000000" pitchFamily="2" charset="0"/>
              </a:defRPr>
            </a:lvl1pPr>
          </a:lstStyle>
          <a:p>
            <a:pPr marL="0" lvl="0"/>
            <a:r>
              <a:rPr lang="en-US" dirty="0"/>
              <a:t>CLICK TO EDIT</a:t>
            </a:r>
          </a:p>
        </p:txBody>
      </p:sp>
    </p:spTree>
    <p:extLst>
      <p:ext uri="{BB962C8B-B14F-4D97-AF65-F5344CB8AC3E}">
        <p14:creationId xmlns:p14="http://schemas.microsoft.com/office/powerpoint/2010/main" val="416308454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11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3" name="Rectangle 2"/>
          <p:cNvSpPr/>
          <p:nvPr userDrawn="1"/>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9" name="Group 8"/>
          <p:cNvGrpSpPr/>
          <p:nvPr userDrawn="1"/>
        </p:nvGrpSpPr>
        <p:grpSpPr>
          <a:xfrm flipV="1">
            <a:off x="-571980" y="3114721"/>
            <a:ext cx="8348930" cy="4708479"/>
            <a:chOff x="-110315" y="-141204"/>
            <a:chExt cx="1656388" cy="700605"/>
          </a:xfrm>
        </p:grpSpPr>
        <p:sp>
          <p:nvSpPr>
            <p:cNvPr id="10" name="Freeform 9"/>
            <p:cNvSpPr/>
            <p:nvPr userDrawn="1"/>
          </p:nvSpPr>
          <p:spPr>
            <a:xfrm rot="17853665" flipV="1">
              <a:off x="456332" y="-591984"/>
              <a:ext cx="638961" cy="1540521"/>
            </a:xfrm>
            <a:custGeom>
              <a:avLst/>
              <a:gdLst>
                <a:gd name="connsiteX0" fmla="*/ 118563 w 638961"/>
                <a:gd name="connsiteY0" fmla="*/ 1540521 h 1540521"/>
                <a:gd name="connsiteX1" fmla="*/ 638961 w 638961"/>
                <a:gd name="connsiteY1" fmla="*/ 543442 h 1540521"/>
                <a:gd name="connsiteX2" fmla="*/ 467238 w 638961"/>
                <a:gd name="connsiteY2" fmla="*/ 0 h 1540521"/>
                <a:gd name="connsiteX3" fmla="*/ 0 w 638961"/>
                <a:gd name="connsiteY3" fmla="*/ 1478640 h 1540521"/>
              </a:gdLst>
              <a:ahLst/>
              <a:cxnLst>
                <a:cxn ang="0">
                  <a:pos x="connsiteX0" y="connsiteY0"/>
                </a:cxn>
                <a:cxn ang="0">
                  <a:pos x="connsiteX1" y="connsiteY1"/>
                </a:cxn>
                <a:cxn ang="0">
                  <a:pos x="connsiteX2" y="connsiteY2"/>
                </a:cxn>
                <a:cxn ang="0">
                  <a:pos x="connsiteX3" y="connsiteY3"/>
                </a:cxn>
              </a:cxnLst>
              <a:rect l="l" t="t" r="r" b="b"/>
              <a:pathLst>
                <a:path w="638961" h="1540521">
                  <a:moveTo>
                    <a:pt x="118563" y="1540521"/>
                  </a:moveTo>
                  <a:lnTo>
                    <a:pt x="638961" y="543442"/>
                  </a:lnTo>
                  <a:lnTo>
                    <a:pt x="467238" y="0"/>
                  </a:lnTo>
                  <a:lnTo>
                    <a:pt x="0" y="1478640"/>
                  </a:lnTo>
                  <a:close/>
                </a:path>
              </a:pathLst>
            </a:custGeom>
            <a:solidFill>
              <a:schemeClr val="accent1">
                <a:lumMod val="50000"/>
                <a:alpha val="64000"/>
              </a:schemeClr>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1" name="Freeform 10"/>
            <p:cNvSpPr/>
            <p:nvPr userDrawn="1"/>
          </p:nvSpPr>
          <p:spPr>
            <a:xfrm rot="15300000" flipH="1" flipV="1">
              <a:off x="176479" y="-413954"/>
              <a:ext cx="686561" cy="1260150"/>
            </a:xfrm>
            <a:custGeom>
              <a:avLst/>
              <a:gdLst>
                <a:gd name="connsiteX0" fmla="*/ 0 w 686561"/>
                <a:gd name="connsiteY0" fmla="*/ 1076187 h 1260150"/>
                <a:gd name="connsiteX1" fmla="*/ 288364 w 686561"/>
                <a:gd name="connsiteY1" fmla="*/ 0 h 1260150"/>
                <a:gd name="connsiteX2" fmla="*/ 686561 w 686561"/>
                <a:gd name="connsiteY2" fmla="*/ 1260150 h 1260150"/>
              </a:gdLst>
              <a:ahLst/>
              <a:cxnLst>
                <a:cxn ang="0">
                  <a:pos x="connsiteX0" y="connsiteY0"/>
                </a:cxn>
                <a:cxn ang="0">
                  <a:pos x="connsiteX1" y="connsiteY1"/>
                </a:cxn>
                <a:cxn ang="0">
                  <a:pos x="connsiteX2" y="connsiteY2"/>
                </a:cxn>
              </a:cxnLst>
              <a:rect l="l" t="t" r="r" b="b"/>
              <a:pathLst>
                <a:path w="686561" h="1260150">
                  <a:moveTo>
                    <a:pt x="0" y="1076187"/>
                  </a:moveTo>
                  <a:lnTo>
                    <a:pt x="288364" y="0"/>
                  </a:lnTo>
                  <a:lnTo>
                    <a:pt x="686561" y="1260150"/>
                  </a:lnTo>
                  <a:close/>
                </a:path>
              </a:pathLst>
            </a:custGeom>
            <a:solidFill>
              <a:schemeClr val="accent1">
                <a:lumMod val="75000"/>
                <a:alpha val="64000"/>
              </a:schemeClr>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15" name="Title 1"/>
          <p:cNvSpPr>
            <a:spLocks noGrp="1"/>
          </p:cNvSpPr>
          <p:nvPr userDrawn="1">
            <p:ph type="ctrTitle" hasCustomPrompt="1"/>
          </p:nvPr>
        </p:nvSpPr>
        <p:spPr>
          <a:xfrm>
            <a:off x="1143000" y="1797779"/>
            <a:ext cx="3848100" cy="2387600"/>
          </a:xfrm>
        </p:spPr>
        <p:txBody>
          <a:bodyPr vert="horz" wrap="square" lIns="91416" tIns="45708" rIns="91416" bIns="45708" rtlCol="0" anchor="ctr">
            <a:noAutofit/>
          </a:bodyPr>
          <a:lstStyle>
            <a:lvl1pPr>
              <a:defRPr lang="en-US" sz="5400" kern="1200" spc="-225">
                <a:solidFill>
                  <a:schemeClr val="bg1"/>
                </a:solidFill>
                <a:ea typeface="Roboto" panose="02000000000000000000" pitchFamily="2" charset="0"/>
              </a:defRPr>
            </a:lvl1pPr>
          </a:lstStyle>
          <a:p>
            <a:pPr marL="0" lvl="0"/>
            <a:r>
              <a:rPr lang="en-US" dirty="0"/>
              <a:t>CLICK TO EDIT</a:t>
            </a:r>
          </a:p>
        </p:txBody>
      </p:sp>
    </p:spTree>
    <p:extLst>
      <p:ext uri="{BB962C8B-B14F-4D97-AF65-F5344CB8AC3E}">
        <p14:creationId xmlns:p14="http://schemas.microsoft.com/office/powerpoint/2010/main" val="51857407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3_Blank">
    <p:spTree>
      <p:nvGrpSpPr>
        <p:cNvPr id="1" name=""/>
        <p:cNvGrpSpPr/>
        <p:nvPr/>
      </p:nvGrpSpPr>
      <p:grpSpPr>
        <a:xfrm>
          <a:off x="0" y="0"/>
          <a:ext cx="0" cy="0"/>
          <a:chOff x="0" y="0"/>
          <a:chExt cx="0" cy="0"/>
        </a:xfrm>
      </p:grpSpPr>
      <p:sp>
        <p:nvSpPr>
          <p:cNvPr id="9" name="Content Placeholder 2"/>
          <p:cNvSpPr>
            <a:spLocks noGrp="1"/>
          </p:cNvSpPr>
          <p:nvPr>
            <p:ph idx="1"/>
          </p:nvPr>
        </p:nvSpPr>
        <p:spPr>
          <a:xfrm>
            <a:off x="0" y="0"/>
            <a:ext cx="9144000" cy="6858000"/>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
        <p:nvSpPr>
          <p:cNvPr id="5" name="Freeform 4"/>
          <p:cNvSpPr/>
          <p:nvPr userDrawn="1"/>
        </p:nvSpPr>
        <p:spPr>
          <a:xfrm flipH="1">
            <a:off x="-1" y="0"/>
            <a:ext cx="4350321" cy="6858000"/>
          </a:xfrm>
          <a:custGeom>
            <a:avLst/>
            <a:gdLst>
              <a:gd name="connsiteX0" fmla="*/ 6216694 w 6216694"/>
              <a:gd name="connsiteY0" fmla="*/ 0 h 6858000"/>
              <a:gd name="connsiteX1" fmla="*/ 4121942 w 6216694"/>
              <a:gd name="connsiteY1" fmla="*/ 0 h 6858000"/>
              <a:gd name="connsiteX2" fmla="*/ 2162482 w 6216694"/>
              <a:gd name="connsiteY2" fmla="*/ 0 h 6858000"/>
              <a:gd name="connsiteX3" fmla="*/ 1845641 w 6216694"/>
              <a:gd name="connsiteY3" fmla="*/ 0 h 6858000"/>
              <a:gd name="connsiteX4" fmla="*/ 0 w 6216694"/>
              <a:gd name="connsiteY4" fmla="*/ 6858000 h 6858000"/>
              <a:gd name="connsiteX5" fmla="*/ 2162482 w 6216694"/>
              <a:gd name="connsiteY5" fmla="*/ 6858000 h 6858000"/>
              <a:gd name="connsiteX6" fmla="*/ 2276301 w 6216694"/>
              <a:gd name="connsiteY6" fmla="*/ 6858000 h 6858000"/>
              <a:gd name="connsiteX7" fmla="*/ 6216694 w 6216694"/>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16694" h="6858000">
                <a:moveTo>
                  <a:pt x="6216694" y="0"/>
                </a:moveTo>
                <a:lnTo>
                  <a:pt x="4121942" y="0"/>
                </a:lnTo>
                <a:lnTo>
                  <a:pt x="2162482" y="0"/>
                </a:lnTo>
                <a:lnTo>
                  <a:pt x="1845641" y="0"/>
                </a:lnTo>
                <a:lnTo>
                  <a:pt x="0" y="6858000"/>
                </a:lnTo>
                <a:lnTo>
                  <a:pt x="2162482" y="6858000"/>
                </a:lnTo>
                <a:lnTo>
                  <a:pt x="2276301" y="6858000"/>
                </a:lnTo>
                <a:lnTo>
                  <a:pt x="6216694"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6" name="Group 5"/>
          <p:cNvGrpSpPr/>
          <p:nvPr userDrawn="1"/>
        </p:nvGrpSpPr>
        <p:grpSpPr>
          <a:xfrm flipV="1">
            <a:off x="-442526" y="3937472"/>
            <a:ext cx="6491728" cy="3661088"/>
            <a:chOff x="-110315" y="-141204"/>
            <a:chExt cx="1656388" cy="700605"/>
          </a:xfrm>
        </p:grpSpPr>
        <p:sp>
          <p:nvSpPr>
            <p:cNvPr id="7" name="Freeform 6"/>
            <p:cNvSpPr/>
            <p:nvPr userDrawn="1"/>
          </p:nvSpPr>
          <p:spPr>
            <a:xfrm rot="17853665" flipV="1">
              <a:off x="456332" y="-591984"/>
              <a:ext cx="638961" cy="1540521"/>
            </a:xfrm>
            <a:custGeom>
              <a:avLst/>
              <a:gdLst>
                <a:gd name="connsiteX0" fmla="*/ 118563 w 638961"/>
                <a:gd name="connsiteY0" fmla="*/ 1540521 h 1540521"/>
                <a:gd name="connsiteX1" fmla="*/ 638961 w 638961"/>
                <a:gd name="connsiteY1" fmla="*/ 543442 h 1540521"/>
                <a:gd name="connsiteX2" fmla="*/ 467238 w 638961"/>
                <a:gd name="connsiteY2" fmla="*/ 0 h 1540521"/>
                <a:gd name="connsiteX3" fmla="*/ 0 w 638961"/>
                <a:gd name="connsiteY3" fmla="*/ 1478640 h 1540521"/>
              </a:gdLst>
              <a:ahLst/>
              <a:cxnLst>
                <a:cxn ang="0">
                  <a:pos x="connsiteX0" y="connsiteY0"/>
                </a:cxn>
                <a:cxn ang="0">
                  <a:pos x="connsiteX1" y="connsiteY1"/>
                </a:cxn>
                <a:cxn ang="0">
                  <a:pos x="connsiteX2" y="connsiteY2"/>
                </a:cxn>
                <a:cxn ang="0">
                  <a:pos x="connsiteX3" y="connsiteY3"/>
                </a:cxn>
              </a:cxnLst>
              <a:rect l="l" t="t" r="r" b="b"/>
              <a:pathLst>
                <a:path w="638961" h="1540521">
                  <a:moveTo>
                    <a:pt x="118563" y="1540521"/>
                  </a:moveTo>
                  <a:lnTo>
                    <a:pt x="638961" y="543442"/>
                  </a:lnTo>
                  <a:lnTo>
                    <a:pt x="467238" y="0"/>
                  </a:lnTo>
                  <a:lnTo>
                    <a:pt x="0" y="1478640"/>
                  </a:lnTo>
                  <a:close/>
                </a:path>
              </a:pathLst>
            </a:custGeom>
            <a:solidFill>
              <a:schemeClr val="accent1">
                <a:lumMod val="50000"/>
                <a:alpha val="64000"/>
              </a:schemeClr>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8" name="Freeform 7"/>
            <p:cNvSpPr/>
            <p:nvPr userDrawn="1"/>
          </p:nvSpPr>
          <p:spPr>
            <a:xfrm rot="15300000" flipH="1" flipV="1">
              <a:off x="176479" y="-413954"/>
              <a:ext cx="686561" cy="1260150"/>
            </a:xfrm>
            <a:custGeom>
              <a:avLst/>
              <a:gdLst>
                <a:gd name="connsiteX0" fmla="*/ 0 w 686561"/>
                <a:gd name="connsiteY0" fmla="*/ 1076187 h 1260150"/>
                <a:gd name="connsiteX1" fmla="*/ 288364 w 686561"/>
                <a:gd name="connsiteY1" fmla="*/ 0 h 1260150"/>
                <a:gd name="connsiteX2" fmla="*/ 686561 w 686561"/>
                <a:gd name="connsiteY2" fmla="*/ 1260150 h 1260150"/>
              </a:gdLst>
              <a:ahLst/>
              <a:cxnLst>
                <a:cxn ang="0">
                  <a:pos x="connsiteX0" y="connsiteY0"/>
                </a:cxn>
                <a:cxn ang="0">
                  <a:pos x="connsiteX1" y="connsiteY1"/>
                </a:cxn>
                <a:cxn ang="0">
                  <a:pos x="connsiteX2" y="connsiteY2"/>
                </a:cxn>
              </a:cxnLst>
              <a:rect l="l" t="t" r="r" b="b"/>
              <a:pathLst>
                <a:path w="686561" h="1260150">
                  <a:moveTo>
                    <a:pt x="0" y="1076187"/>
                  </a:moveTo>
                  <a:lnTo>
                    <a:pt x="288364" y="0"/>
                  </a:lnTo>
                  <a:lnTo>
                    <a:pt x="686561" y="1260150"/>
                  </a:lnTo>
                  <a:close/>
                </a:path>
              </a:pathLst>
            </a:custGeom>
            <a:solidFill>
              <a:schemeClr val="accent1">
                <a:lumMod val="75000"/>
                <a:alpha val="64000"/>
              </a:schemeClr>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Tree>
    <p:extLst>
      <p:ext uri="{BB962C8B-B14F-4D97-AF65-F5344CB8AC3E}">
        <p14:creationId xmlns:p14="http://schemas.microsoft.com/office/powerpoint/2010/main" val="124335501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9_Blank">
    <p:spTree>
      <p:nvGrpSpPr>
        <p:cNvPr id="1" name=""/>
        <p:cNvGrpSpPr/>
        <p:nvPr/>
      </p:nvGrpSpPr>
      <p:grpSpPr>
        <a:xfrm>
          <a:off x="0" y="0"/>
          <a:ext cx="0" cy="0"/>
          <a:chOff x="0" y="0"/>
          <a:chExt cx="0" cy="0"/>
        </a:xfrm>
      </p:grpSpPr>
      <p:sp>
        <p:nvSpPr>
          <p:cNvPr id="9" name="Content Placeholder 2"/>
          <p:cNvSpPr>
            <a:spLocks noGrp="1"/>
          </p:cNvSpPr>
          <p:nvPr>
            <p:ph idx="1"/>
          </p:nvPr>
        </p:nvSpPr>
        <p:spPr>
          <a:xfrm>
            <a:off x="0" y="0"/>
            <a:ext cx="9144000" cy="6858000"/>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344706427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17_Blank">
    <p:spTree>
      <p:nvGrpSpPr>
        <p:cNvPr id="1" name=""/>
        <p:cNvGrpSpPr/>
        <p:nvPr/>
      </p:nvGrpSpPr>
      <p:grpSpPr>
        <a:xfrm>
          <a:off x="0" y="0"/>
          <a:ext cx="0" cy="0"/>
          <a:chOff x="0" y="0"/>
          <a:chExt cx="0" cy="0"/>
        </a:xfrm>
      </p:grpSpPr>
      <p:sp>
        <p:nvSpPr>
          <p:cNvPr id="6" name="Content Placeholder 2"/>
          <p:cNvSpPr>
            <a:spLocks noGrp="1"/>
          </p:cNvSpPr>
          <p:nvPr>
            <p:ph idx="13"/>
          </p:nvPr>
        </p:nvSpPr>
        <p:spPr>
          <a:xfrm>
            <a:off x="4676635" y="3620606"/>
            <a:ext cx="3705365" cy="1524422"/>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p:cNvSpPr>
            <a:spLocks noGrp="1"/>
          </p:cNvSpPr>
          <p:nvPr>
            <p:ph idx="1"/>
          </p:nvPr>
        </p:nvSpPr>
        <p:spPr>
          <a:xfrm>
            <a:off x="0" y="0"/>
            <a:ext cx="9144000" cy="6858000"/>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2"/>
          </p:nvPr>
        </p:nvSpPr>
        <p:spPr>
          <a:xfrm>
            <a:off x="7941708" y="6440085"/>
            <a:ext cx="322184" cy="140772"/>
          </a:xfrm>
          <a:prstGeom prst="rect">
            <a:avLst/>
          </a:prstGeom>
        </p:spPr>
        <p:txBody>
          <a:bodyPr/>
          <a:lstStyle>
            <a:lvl1pPr algn="ctr">
              <a:defRPr/>
            </a:lvl1pPr>
          </a:lstStyle>
          <a:p>
            <a:fld id="{75F62417-4A12-46BB-B530-A96D3E44AFD3}" type="slidenum">
              <a:rPr lang="en-US" smtClean="0"/>
              <a:pPr/>
              <a:t>‹#›</a:t>
            </a:fld>
            <a:endParaRPr lang="en-US"/>
          </a:p>
        </p:txBody>
      </p:sp>
    </p:spTree>
    <p:extLst>
      <p:ext uri="{BB962C8B-B14F-4D97-AF65-F5344CB8AC3E}">
        <p14:creationId xmlns:p14="http://schemas.microsoft.com/office/powerpoint/2010/main" val="249774324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8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059586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69_Title Only">
    <p:spTree>
      <p:nvGrpSpPr>
        <p:cNvPr id="1" name=""/>
        <p:cNvGrpSpPr/>
        <p:nvPr/>
      </p:nvGrpSpPr>
      <p:grpSpPr>
        <a:xfrm>
          <a:off x="0" y="0"/>
          <a:ext cx="0" cy="0"/>
          <a:chOff x="0" y="0"/>
          <a:chExt cx="0" cy="0"/>
        </a:xfrm>
      </p:grpSpPr>
      <p:sp>
        <p:nvSpPr>
          <p:cNvPr id="25" name="Freeform 34"/>
          <p:cNvSpPr>
            <a:spLocks/>
          </p:cNvSpPr>
          <p:nvPr userDrawn="1"/>
        </p:nvSpPr>
        <p:spPr bwMode="auto">
          <a:xfrm>
            <a:off x="1161209" y="1010761"/>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6" name="Freeform 35"/>
          <p:cNvSpPr>
            <a:spLocks/>
          </p:cNvSpPr>
          <p:nvPr userDrawn="1"/>
        </p:nvSpPr>
        <p:spPr bwMode="auto">
          <a:xfrm>
            <a:off x="1661867" y="394667"/>
            <a:ext cx="784622" cy="61595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150379" y="357327"/>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21021" y="326492"/>
            <a:ext cx="375116"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sp>
        <p:nvSpPr>
          <p:cNvPr id="12" name="Freeform 6"/>
          <p:cNvSpPr>
            <a:spLocks/>
          </p:cNvSpPr>
          <p:nvPr userDrawn="1"/>
        </p:nvSpPr>
        <p:spPr bwMode="auto">
          <a:xfrm>
            <a:off x="-10885" y="5558971"/>
            <a:ext cx="427100" cy="1313543"/>
          </a:xfrm>
          <a:custGeom>
            <a:avLst/>
            <a:gdLst>
              <a:gd name="T0" fmla="*/ 178 w 243"/>
              <a:gd name="T1" fmla="*/ 178 h 558"/>
              <a:gd name="T2" fmla="*/ 183 w 243"/>
              <a:gd name="T3" fmla="*/ 146 h 558"/>
              <a:gd name="T4" fmla="*/ 150 w 243"/>
              <a:gd name="T5" fmla="*/ 84 h 558"/>
              <a:gd name="T6" fmla="*/ 100 w 243"/>
              <a:gd name="T7" fmla="*/ 16 h 558"/>
              <a:gd name="T8" fmla="*/ 4 w 243"/>
              <a:gd name="T9" fmla="*/ 20 h 558"/>
              <a:gd name="T10" fmla="*/ 0 w 243"/>
              <a:gd name="T11" fmla="*/ 24 h 558"/>
              <a:gd name="T12" fmla="*/ 0 w 243"/>
              <a:gd name="T13" fmla="*/ 558 h 558"/>
              <a:gd name="T14" fmla="*/ 187 w 243"/>
              <a:gd name="T15" fmla="*/ 558 h 558"/>
              <a:gd name="T16" fmla="*/ 221 w 243"/>
              <a:gd name="T17" fmla="*/ 502 h 558"/>
              <a:gd name="T18" fmla="*/ 222 w 243"/>
              <a:gd name="T19" fmla="*/ 484 h 558"/>
              <a:gd name="T20" fmla="*/ 185 w 243"/>
              <a:gd name="T21" fmla="*/ 406 h 558"/>
              <a:gd name="T22" fmla="*/ 241 w 243"/>
              <a:gd name="T23" fmla="*/ 308 h 558"/>
              <a:gd name="T24" fmla="*/ 243 w 243"/>
              <a:gd name="T25" fmla="*/ 284 h 558"/>
              <a:gd name="T26" fmla="*/ 178 w 243"/>
              <a:gd name="T27" fmla="*/ 17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3" h="558">
                <a:moveTo>
                  <a:pt x="178" y="178"/>
                </a:moveTo>
                <a:cubicBezTo>
                  <a:pt x="181" y="167"/>
                  <a:pt x="183" y="156"/>
                  <a:pt x="183" y="146"/>
                </a:cubicBezTo>
                <a:cubicBezTo>
                  <a:pt x="183" y="108"/>
                  <a:pt x="159" y="90"/>
                  <a:pt x="150" y="84"/>
                </a:cubicBezTo>
                <a:cubicBezTo>
                  <a:pt x="149" y="57"/>
                  <a:pt x="130" y="31"/>
                  <a:pt x="100" y="16"/>
                </a:cubicBezTo>
                <a:cubicBezTo>
                  <a:pt x="67" y="0"/>
                  <a:pt x="30" y="1"/>
                  <a:pt x="4" y="20"/>
                </a:cubicBezTo>
                <a:cubicBezTo>
                  <a:pt x="3" y="21"/>
                  <a:pt x="1" y="23"/>
                  <a:pt x="0" y="24"/>
                </a:cubicBezTo>
                <a:cubicBezTo>
                  <a:pt x="0" y="558"/>
                  <a:pt x="0" y="558"/>
                  <a:pt x="0" y="558"/>
                </a:cubicBezTo>
                <a:cubicBezTo>
                  <a:pt x="187" y="558"/>
                  <a:pt x="187" y="558"/>
                  <a:pt x="187" y="558"/>
                </a:cubicBezTo>
                <a:cubicBezTo>
                  <a:pt x="201" y="548"/>
                  <a:pt x="216" y="531"/>
                  <a:pt x="221" y="502"/>
                </a:cubicBezTo>
                <a:cubicBezTo>
                  <a:pt x="222" y="496"/>
                  <a:pt x="222" y="490"/>
                  <a:pt x="222" y="484"/>
                </a:cubicBezTo>
                <a:cubicBezTo>
                  <a:pt x="222" y="444"/>
                  <a:pt x="199" y="417"/>
                  <a:pt x="185" y="406"/>
                </a:cubicBezTo>
                <a:cubicBezTo>
                  <a:pt x="202" y="399"/>
                  <a:pt x="231" y="378"/>
                  <a:pt x="241" y="308"/>
                </a:cubicBezTo>
                <a:cubicBezTo>
                  <a:pt x="243" y="300"/>
                  <a:pt x="243" y="292"/>
                  <a:pt x="243" y="284"/>
                </a:cubicBezTo>
                <a:cubicBezTo>
                  <a:pt x="243" y="215"/>
                  <a:pt x="193" y="185"/>
                  <a:pt x="178" y="178"/>
                </a:cubicBezTo>
                <a:close/>
              </a:path>
            </a:pathLst>
          </a:custGeom>
          <a:solidFill>
            <a:schemeClr val="accent1">
              <a:lumMod val="60000"/>
              <a:lumOff val="40000"/>
              <a:alpha val="5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3" name="Freeform 7"/>
          <p:cNvSpPr>
            <a:spLocks/>
          </p:cNvSpPr>
          <p:nvPr userDrawn="1"/>
        </p:nvSpPr>
        <p:spPr bwMode="auto">
          <a:xfrm>
            <a:off x="-10885" y="5949859"/>
            <a:ext cx="805091" cy="922655"/>
          </a:xfrm>
          <a:custGeom>
            <a:avLst/>
            <a:gdLst>
              <a:gd name="T0" fmla="*/ 323 w 458"/>
              <a:gd name="T1" fmla="*/ 224 h 392"/>
              <a:gd name="T2" fmla="*/ 311 w 458"/>
              <a:gd name="T3" fmla="*/ 225 h 392"/>
              <a:gd name="T4" fmla="*/ 208 w 458"/>
              <a:gd name="T5" fmla="*/ 148 h 392"/>
              <a:gd name="T6" fmla="*/ 175 w 458"/>
              <a:gd name="T7" fmla="*/ 151 h 392"/>
              <a:gd name="T8" fmla="*/ 0 w 458"/>
              <a:gd name="T9" fmla="*/ 0 h 392"/>
              <a:gd name="T10" fmla="*/ 0 w 458"/>
              <a:gd name="T11" fmla="*/ 392 h 392"/>
              <a:gd name="T12" fmla="*/ 456 w 458"/>
              <a:gd name="T13" fmla="*/ 392 h 392"/>
              <a:gd name="T14" fmla="*/ 433 w 458"/>
              <a:gd name="T15" fmla="*/ 294 h 392"/>
              <a:gd name="T16" fmla="*/ 323 w 458"/>
              <a:gd name="T17" fmla="*/ 224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 h="392">
                <a:moveTo>
                  <a:pt x="323" y="224"/>
                </a:moveTo>
                <a:cubicBezTo>
                  <a:pt x="319" y="224"/>
                  <a:pt x="315" y="224"/>
                  <a:pt x="311" y="225"/>
                </a:cubicBezTo>
                <a:cubicBezTo>
                  <a:pt x="304" y="204"/>
                  <a:pt x="280" y="148"/>
                  <a:pt x="208" y="148"/>
                </a:cubicBezTo>
                <a:cubicBezTo>
                  <a:pt x="197" y="148"/>
                  <a:pt x="186" y="149"/>
                  <a:pt x="175" y="151"/>
                </a:cubicBezTo>
                <a:cubicBezTo>
                  <a:pt x="169" y="119"/>
                  <a:pt x="138" y="7"/>
                  <a:pt x="0" y="0"/>
                </a:cubicBezTo>
                <a:cubicBezTo>
                  <a:pt x="0" y="392"/>
                  <a:pt x="0" y="392"/>
                  <a:pt x="0" y="392"/>
                </a:cubicBezTo>
                <a:cubicBezTo>
                  <a:pt x="456" y="392"/>
                  <a:pt x="456" y="392"/>
                  <a:pt x="456" y="392"/>
                </a:cubicBezTo>
                <a:cubicBezTo>
                  <a:pt x="458" y="358"/>
                  <a:pt x="451" y="325"/>
                  <a:pt x="433" y="294"/>
                </a:cubicBezTo>
                <a:cubicBezTo>
                  <a:pt x="407" y="251"/>
                  <a:pt x="365" y="224"/>
                  <a:pt x="323" y="224"/>
                </a:cubicBez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1" name="Freeform 5"/>
          <p:cNvSpPr>
            <a:spLocks/>
          </p:cNvSpPr>
          <p:nvPr userDrawn="1"/>
        </p:nvSpPr>
        <p:spPr bwMode="auto">
          <a:xfrm>
            <a:off x="8427202" y="5379105"/>
            <a:ext cx="716798" cy="1505882"/>
          </a:xfrm>
          <a:custGeom>
            <a:avLst/>
            <a:gdLst>
              <a:gd name="T0" fmla="*/ 19 w 417"/>
              <a:gd name="T1" fmla="*/ 654 h 654"/>
              <a:gd name="T2" fmla="*/ 417 w 417"/>
              <a:gd name="T3" fmla="*/ 654 h 654"/>
              <a:gd name="T4" fmla="*/ 417 w 417"/>
              <a:gd name="T5" fmla="*/ 23 h 654"/>
              <a:gd name="T6" fmla="*/ 286 w 417"/>
              <a:gd name="T7" fmla="*/ 29 h 654"/>
              <a:gd name="T8" fmla="*/ 228 w 417"/>
              <a:gd name="T9" fmla="*/ 160 h 654"/>
              <a:gd name="T10" fmla="*/ 229 w 417"/>
              <a:gd name="T11" fmla="*/ 178 h 654"/>
              <a:gd name="T12" fmla="*/ 105 w 417"/>
              <a:gd name="T13" fmla="*/ 233 h 654"/>
              <a:gd name="T14" fmla="*/ 71 w 417"/>
              <a:gd name="T15" fmla="*/ 327 h 654"/>
              <a:gd name="T16" fmla="*/ 86 w 417"/>
              <a:gd name="T17" fmla="*/ 402 h 654"/>
              <a:gd name="T18" fmla="*/ 0 w 417"/>
              <a:gd name="T19" fmla="*/ 565 h 654"/>
              <a:gd name="T20" fmla="*/ 1 w 417"/>
              <a:gd name="T21" fmla="*/ 575 h 654"/>
              <a:gd name="T22" fmla="*/ 19 w 417"/>
              <a:gd name="T23" fmla="*/ 654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7" h="654">
                <a:moveTo>
                  <a:pt x="19" y="654"/>
                </a:moveTo>
                <a:cubicBezTo>
                  <a:pt x="417" y="654"/>
                  <a:pt x="417" y="654"/>
                  <a:pt x="417" y="654"/>
                </a:cubicBezTo>
                <a:cubicBezTo>
                  <a:pt x="417" y="23"/>
                  <a:pt x="417" y="23"/>
                  <a:pt x="417" y="23"/>
                </a:cubicBezTo>
                <a:cubicBezTo>
                  <a:pt x="371" y="0"/>
                  <a:pt x="321" y="2"/>
                  <a:pt x="286" y="29"/>
                </a:cubicBezTo>
                <a:cubicBezTo>
                  <a:pt x="236" y="66"/>
                  <a:pt x="228" y="127"/>
                  <a:pt x="228" y="160"/>
                </a:cubicBezTo>
                <a:cubicBezTo>
                  <a:pt x="228" y="167"/>
                  <a:pt x="229" y="174"/>
                  <a:pt x="229" y="178"/>
                </a:cubicBezTo>
                <a:cubicBezTo>
                  <a:pt x="207" y="176"/>
                  <a:pt x="156" y="177"/>
                  <a:pt x="105" y="233"/>
                </a:cubicBezTo>
                <a:cubicBezTo>
                  <a:pt x="82" y="258"/>
                  <a:pt x="71" y="290"/>
                  <a:pt x="71" y="327"/>
                </a:cubicBezTo>
                <a:cubicBezTo>
                  <a:pt x="71" y="361"/>
                  <a:pt x="81" y="390"/>
                  <a:pt x="86" y="402"/>
                </a:cubicBezTo>
                <a:cubicBezTo>
                  <a:pt x="64" y="414"/>
                  <a:pt x="0" y="456"/>
                  <a:pt x="0" y="565"/>
                </a:cubicBezTo>
                <a:cubicBezTo>
                  <a:pt x="0" y="568"/>
                  <a:pt x="1" y="571"/>
                  <a:pt x="1" y="575"/>
                </a:cubicBezTo>
                <a:cubicBezTo>
                  <a:pt x="2" y="607"/>
                  <a:pt x="9" y="633"/>
                  <a:pt x="19" y="654"/>
                </a:cubicBezTo>
                <a:close/>
              </a:path>
            </a:pathLst>
          </a:custGeom>
          <a:solidFill>
            <a:schemeClr val="accent1">
              <a:lumMod val="60000"/>
              <a:lumOff val="40000"/>
              <a:alpha val="5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4" name="Freeform 8"/>
          <p:cNvSpPr>
            <a:spLocks/>
          </p:cNvSpPr>
          <p:nvPr userDrawn="1"/>
        </p:nvSpPr>
        <p:spPr bwMode="auto">
          <a:xfrm>
            <a:off x="8011886" y="5981652"/>
            <a:ext cx="1130139" cy="886840"/>
          </a:xfrm>
          <a:custGeom>
            <a:avLst/>
            <a:gdLst>
              <a:gd name="T0" fmla="*/ 657 w 657"/>
              <a:gd name="T1" fmla="*/ 24 h 385"/>
              <a:gd name="T2" fmla="*/ 572 w 657"/>
              <a:gd name="T3" fmla="*/ 3 h 385"/>
              <a:gd name="T4" fmla="*/ 528 w 657"/>
              <a:gd name="T5" fmla="*/ 0 h 385"/>
              <a:gd name="T6" fmla="*/ 328 w 657"/>
              <a:gd name="T7" fmla="*/ 122 h 385"/>
              <a:gd name="T8" fmla="*/ 269 w 657"/>
              <a:gd name="T9" fmla="*/ 113 h 385"/>
              <a:gd name="T10" fmla="*/ 153 w 657"/>
              <a:gd name="T11" fmla="*/ 175 h 385"/>
              <a:gd name="T12" fmla="*/ 26 w 657"/>
              <a:gd name="T13" fmla="*/ 268 h 385"/>
              <a:gd name="T14" fmla="*/ 6 w 657"/>
              <a:gd name="T15" fmla="*/ 385 h 385"/>
              <a:gd name="T16" fmla="*/ 657 w 657"/>
              <a:gd name="T17" fmla="*/ 385 h 385"/>
              <a:gd name="T18" fmla="*/ 657 w 657"/>
              <a:gd name="T19" fmla="*/ 24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7" h="385">
                <a:moveTo>
                  <a:pt x="657" y="24"/>
                </a:moveTo>
                <a:cubicBezTo>
                  <a:pt x="634" y="16"/>
                  <a:pt x="606" y="8"/>
                  <a:pt x="572" y="3"/>
                </a:cubicBezTo>
                <a:cubicBezTo>
                  <a:pt x="557" y="1"/>
                  <a:pt x="542" y="0"/>
                  <a:pt x="528" y="0"/>
                </a:cubicBezTo>
                <a:cubicBezTo>
                  <a:pt x="399" y="0"/>
                  <a:pt x="343" y="93"/>
                  <a:pt x="328" y="122"/>
                </a:cubicBezTo>
                <a:cubicBezTo>
                  <a:pt x="307" y="116"/>
                  <a:pt x="287" y="113"/>
                  <a:pt x="269" y="113"/>
                </a:cubicBezTo>
                <a:cubicBezTo>
                  <a:pt x="197" y="113"/>
                  <a:pt x="163" y="158"/>
                  <a:pt x="153" y="175"/>
                </a:cubicBezTo>
                <a:cubicBezTo>
                  <a:pt x="102" y="176"/>
                  <a:pt x="54" y="212"/>
                  <a:pt x="26" y="268"/>
                </a:cubicBezTo>
                <a:cubicBezTo>
                  <a:pt x="6" y="307"/>
                  <a:pt x="0" y="348"/>
                  <a:pt x="6" y="385"/>
                </a:cubicBezTo>
                <a:cubicBezTo>
                  <a:pt x="657" y="385"/>
                  <a:pt x="657" y="385"/>
                  <a:pt x="657" y="385"/>
                </a:cubicBezTo>
                <a:lnTo>
                  <a:pt x="657" y="24"/>
                </a:ln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17" name="Group 16"/>
          <p:cNvGrpSpPr/>
          <p:nvPr userDrawn="1"/>
        </p:nvGrpSpPr>
        <p:grpSpPr>
          <a:xfrm>
            <a:off x="254214" y="6409324"/>
            <a:ext cx="168062" cy="221156"/>
            <a:chOff x="4328868" y="5502988"/>
            <a:chExt cx="500307" cy="493774"/>
          </a:xfrm>
        </p:grpSpPr>
        <p:sp>
          <p:nvSpPr>
            <p:cNvPr id="18" name="Freeform 1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20" name="Group 19"/>
          <p:cNvGrpSpPr/>
          <p:nvPr userDrawn="1"/>
        </p:nvGrpSpPr>
        <p:grpSpPr>
          <a:xfrm flipH="1">
            <a:off x="8728075" y="6409324"/>
            <a:ext cx="16806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grpSp>
      <p:sp>
        <p:nvSpPr>
          <p:cNvPr id="23" name="Title 1"/>
          <p:cNvSpPr>
            <a:spLocks noGrp="1"/>
          </p:cNvSpPr>
          <p:nvPr>
            <p:ph type="title"/>
          </p:nvPr>
        </p:nvSpPr>
        <p:spPr>
          <a:xfrm>
            <a:off x="634321" y="623789"/>
            <a:ext cx="7886700" cy="911682"/>
          </a:xfrm>
        </p:spPr>
        <p:txBody>
          <a:bodyPr/>
          <a:lstStyle>
            <a:lvl1pPr algn="ctr">
              <a:defRPr b="1"/>
            </a:lvl1pPr>
          </a:lstStyle>
          <a:p>
            <a:r>
              <a:rPr lang="en-US" dirty="0"/>
              <a:t>Click to edit Master title style</a:t>
            </a:r>
            <a:endParaRPr lang="id-ID" dirty="0"/>
          </a:p>
        </p:txBody>
      </p:sp>
      <p:sp>
        <p:nvSpPr>
          <p:cNvPr id="24" name="Text Placeholder 11"/>
          <p:cNvSpPr>
            <a:spLocks noGrp="1"/>
          </p:cNvSpPr>
          <p:nvPr>
            <p:ph type="body" sz="quarter" idx="13"/>
          </p:nvPr>
        </p:nvSpPr>
        <p:spPr>
          <a:xfrm>
            <a:off x="634321" y="1341975"/>
            <a:ext cx="7886700" cy="366712"/>
          </a:xfrm>
        </p:spPr>
        <p:txBody>
          <a:bodyPr>
            <a:normAutofit/>
          </a:bodyPr>
          <a:lstStyle>
            <a:lvl1pPr marL="0" indent="0" algn="ctr">
              <a:buNone/>
              <a:defRPr sz="15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3852921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fade">
                                      <p:cBhvr>
                                        <p:cTn id="11"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70_Title Only">
    <p:spTree>
      <p:nvGrpSpPr>
        <p:cNvPr id="1" name=""/>
        <p:cNvGrpSpPr/>
        <p:nvPr/>
      </p:nvGrpSpPr>
      <p:grpSpPr>
        <a:xfrm>
          <a:off x="0" y="0"/>
          <a:ext cx="0" cy="0"/>
          <a:chOff x="0" y="0"/>
          <a:chExt cx="0" cy="0"/>
        </a:xfrm>
      </p:grpSpPr>
      <p:sp>
        <p:nvSpPr>
          <p:cNvPr id="25" name="Freeform 34"/>
          <p:cNvSpPr>
            <a:spLocks/>
          </p:cNvSpPr>
          <p:nvPr userDrawn="1"/>
        </p:nvSpPr>
        <p:spPr bwMode="auto">
          <a:xfrm>
            <a:off x="1161209" y="1010761"/>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6" name="Freeform 35"/>
          <p:cNvSpPr>
            <a:spLocks/>
          </p:cNvSpPr>
          <p:nvPr userDrawn="1"/>
        </p:nvSpPr>
        <p:spPr bwMode="auto">
          <a:xfrm>
            <a:off x="-446378" y="1041063"/>
            <a:ext cx="784622" cy="61595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150379" y="357327"/>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21021" y="326492"/>
            <a:ext cx="375116"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sp>
        <p:nvSpPr>
          <p:cNvPr id="12" name="Freeform 6"/>
          <p:cNvSpPr>
            <a:spLocks/>
          </p:cNvSpPr>
          <p:nvPr userDrawn="1"/>
        </p:nvSpPr>
        <p:spPr bwMode="auto">
          <a:xfrm>
            <a:off x="-10885" y="5558971"/>
            <a:ext cx="427100" cy="1313543"/>
          </a:xfrm>
          <a:custGeom>
            <a:avLst/>
            <a:gdLst>
              <a:gd name="T0" fmla="*/ 178 w 243"/>
              <a:gd name="T1" fmla="*/ 178 h 558"/>
              <a:gd name="T2" fmla="*/ 183 w 243"/>
              <a:gd name="T3" fmla="*/ 146 h 558"/>
              <a:gd name="T4" fmla="*/ 150 w 243"/>
              <a:gd name="T5" fmla="*/ 84 h 558"/>
              <a:gd name="T6" fmla="*/ 100 w 243"/>
              <a:gd name="T7" fmla="*/ 16 h 558"/>
              <a:gd name="T8" fmla="*/ 4 w 243"/>
              <a:gd name="T9" fmla="*/ 20 h 558"/>
              <a:gd name="T10" fmla="*/ 0 w 243"/>
              <a:gd name="T11" fmla="*/ 24 h 558"/>
              <a:gd name="T12" fmla="*/ 0 w 243"/>
              <a:gd name="T13" fmla="*/ 558 h 558"/>
              <a:gd name="T14" fmla="*/ 187 w 243"/>
              <a:gd name="T15" fmla="*/ 558 h 558"/>
              <a:gd name="T16" fmla="*/ 221 w 243"/>
              <a:gd name="T17" fmla="*/ 502 h 558"/>
              <a:gd name="T18" fmla="*/ 222 w 243"/>
              <a:gd name="T19" fmla="*/ 484 h 558"/>
              <a:gd name="T20" fmla="*/ 185 w 243"/>
              <a:gd name="T21" fmla="*/ 406 h 558"/>
              <a:gd name="T22" fmla="*/ 241 w 243"/>
              <a:gd name="T23" fmla="*/ 308 h 558"/>
              <a:gd name="T24" fmla="*/ 243 w 243"/>
              <a:gd name="T25" fmla="*/ 284 h 558"/>
              <a:gd name="T26" fmla="*/ 178 w 243"/>
              <a:gd name="T27" fmla="*/ 17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3" h="558">
                <a:moveTo>
                  <a:pt x="178" y="178"/>
                </a:moveTo>
                <a:cubicBezTo>
                  <a:pt x="181" y="167"/>
                  <a:pt x="183" y="156"/>
                  <a:pt x="183" y="146"/>
                </a:cubicBezTo>
                <a:cubicBezTo>
                  <a:pt x="183" y="108"/>
                  <a:pt x="159" y="90"/>
                  <a:pt x="150" y="84"/>
                </a:cubicBezTo>
                <a:cubicBezTo>
                  <a:pt x="149" y="57"/>
                  <a:pt x="130" y="31"/>
                  <a:pt x="100" y="16"/>
                </a:cubicBezTo>
                <a:cubicBezTo>
                  <a:pt x="67" y="0"/>
                  <a:pt x="30" y="1"/>
                  <a:pt x="4" y="20"/>
                </a:cubicBezTo>
                <a:cubicBezTo>
                  <a:pt x="3" y="21"/>
                  <a:pt x="1" y="23"/>
                  <a:pt x="0" y="24"/>
                </a:cubicBezTo>
                <a:cubicBezTo>
                  <a:pt x="0" y="558"/>
                  <a:pt x="0" y="558"/>
                  <a:pt x="0" y="558"/>
                </a:cubicBezTo>
                <a:cubicBezTo>
                  <a:pt x="187" y="558"/>
                  <a:pt x="187" y="558"/>
                  <a:pt x="187" y="558"/>
                </a:cubicBezTo>
                <a:cubicBezTo>
                  <a:pt x="201" y="548"/>
                  <a:pt x="216" y="531"/>
                  <a:pt x="221" y="502"/>
                </a:cubicBezTo>
                <a:cubicBezTo>
                  <a:pt x="222" y="496"/>
                  <a:pt x="222" y="490"/>
                  <a:pt x="222" y="484"/>
                </a:cubicBezTo>
                <a:cubicBezTo>
                  <a:pt x="222" y="444"/>
                  <a:pt x="199" y="417"/>
                  <a:pt x="185" y="406"/>
                </a:cubicBezTo>
                <a:cubicBezTo>
                  <a:pt x="202" y="399"/>
                  <a:pt x="231" y="378"/>
                  <a:pt x="241" y="308"/>
                </a:cubicBezTo>
                <a:cubicBezTo>
                  <a:pt x="243" y="300"/>
                  <a:pt x="243" y="292"/>
                  <a:pt x="243" y="284"/>
                </a:cubicBezTo>
                <a:cubicBezTo>
                  <a:pt x="243" y="215"/>
                  <a:pt x="193" y="185"/>
                  <a:pt x="178" y="178"/>
                </a:cubicBezTo>
                <a:close/>
              </a:path>
            </a:pathLst>
          </a:custGeom>
          <a:solidFill>
            <a:schemeClr val="accent1">
              <a:lumMod val="60000"/>
              <a:lumOff val="40000"/>
              <a:alpha val="5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3" name="Freeform 7"/>
          <p:cNvSpPr>
            <a:spLocks/>
          </p:cNvSpPr>
          <p:nvPr userDrawn="1"/>
        </p:nvSpPr>
        <p:spPr bwMode="auto">
          <a:xfrm>
            <a:off x="-10885" y="5949859"/>
            <a:ext cx="805091" cy="922655"/>
          </a:xfrm>
          <a:custGeom>
            <a:avLst/>
            <a:gdLst>
              <a:gd name="T0" fmla="*/ 323 w 458"/>
              <a:gd name="T1" fmla="*/ 224 h 392"/>
              <a:gd name="T2" fmla="*/ 311 w 458"/>
              <a:gd name="T3" fmla="*/ 225 h 392"/>
              <a:gd name="T4" fmla="*/ 208 w 458"/>
              <a:gd name="T5" fmla="*/ 148 h 392"/>
              <a:gd name="T6" fmla="*/ 175 w 458"/>
              <a:gd name="T7" fmla="*/ 151 h 392"/>
              <a:gd name="T8" fmla="*/ 0 w 458"/>
              <a:gd name="T9" fmla="*/ 0 h 392"/>
              <a:gd name="T10" fmla="*/ 0 w 458"/>
              <a:gd name="T11" fmla="*/ 392 h 392"/>
              <a:gd name="T12" fmla="*/ 456 w 458"/>
              <a:gd name="T13" fmla="*/ 392 h 392"/>
              <a:gd name="T14" fmla="*/ 433 w 458"/>
              <a:gd name="T15" fmla="*/ 294 h 392"/>
              <a:gd name="T16" fmla="*/ 323 w 458"/>
              <a:gd name="T17" fmla="*/ 224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 h="392">
                <a:moveTo>
                  <a:pt x="323" y="224"/>
                </a:moveTo>
                <a:cubicBezTo>
                  <a:pt x="319" y="224"/>
                  <a:pt x="315" y="224"/>
                  <a:pt x="311" y="225"/>
                </a:cubicBezTo>
                <a:cubicBezTo>
                  <a:pt x="304" y="204"/>
                  <a:pt x="280" y="148"/>
                  <a:pt x="208" y="148"/>
                </a:cubicBezTo>
                <a:cubicBezTo>
                  <a:pt x="197" y="148"/>
                  <a:pt x="186" y="149"/>
                  <a:pt x="175" y="151"/>
                </a:cubicBezTo>
                <a:cubicBezTo>
                  <a:pt x="169" y="119"/>
                  <a:pt x="138" y="7"/>
                  <a:pt x="0" y="0"/>
                </a:cubicBezTo>
                <a:cubicBezTo>
                  <a:pt x="0" y="392"/>
                  <a:pt x="0" y="392"/>
                  <a:pt x="0" y="392"/>
                </a:cubicBezTo>
                <a:cubicBezTo>
                  <a:pt x="456" y="392"/>
                  <a:pt x="456" y="392"/>
                  <a:pt x="456" y="392"/>
                </a:cubicBezTo>
                <a:cubicBezTo>
                  <a:pt x="458" y="358"/>
                  <a:pt x="451" y="325"/>
                  <a:pt x="433" y="294"/>
                </a:cubicBezTo>
                <a:cubicBezTo>
                  <a:pt x="407" y="251"/>
                  <a:pt x="365" y="224"/>
                  <a:pt x="323" y="224"/>
                </a:cubicBez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1" name="Freeform 5"/>
          <p:cNvSpPr>
            <a:spLocks/>
          </p:cNvSpPr>
          <p:nvPr userDrawn="1"/>
        </p:nvSpPr>
        <p:spPr bwMode="auto">
          <a:xfrm>
            <a:off x="8427202" y="5379105"/>
            <a:ext cx="716798" cy="1505882"/>
          </a:xfrm>
          <a:custGeom>
            <a:avLst/>
            <a:gdLst>
              <a:gd name="T0" fmla="*/ 19 w 417"/>
              <a:gd name="T1" fmla="*/ 654 h 654"/>
              <a:gd name="T2" fmla="*/ 417 w 417"/>
              <a:gd name="T3" fmla="*/ 654 h 654"/>
              <a:gd name="T4" fmla="*/ 417 w 417"/>
              <a:gd name="T5" fmla="*/ 23 h 654"/>
              <a:gd name="T6" fmla="*/ 286 w 417"/>
              <a:gd name="T7" fmla="*/ 29 h 654"/>
              <a:gd name="T8" fmla="*/ 228 w 417"/>
              <a:gd name="T9" fmla="*/ 160 h 654"/>
              <a:gd name="T10" fmla="*/ 229 w 417"/>
              <a:gd name="T11" fmla="*/ 178 h 654"/>
              <a:gd name="T12" fmla="*/ 105 w 417"/>
              <a:gd name="T13" fmla="*/ 233 h 654"/>
              <a:gd name="T14" fmla="*/ 71 w 417"/>
              <a:gd name="T15" fmla="*/ 327 h 654"/>
              <a:gd name="T16" fmla="*/ 86 w 417"/>
              <a:gd name="T17" fmla="*/ 402 h 654"/>
              <a:gd name="T18" fmla="*/ 0 w 417"/>
              <a:gd name="T19" fmla="*/ 565 h 654"/>
              <a:gd name="T20" fmla="*/ 1 w 417"/>
              <a:gd name="T21" fmla="*/ 575 h 654"/>
              <a:gd name="T22" fmla="*/ 19 w 417"/>
              <a:gd name="T23" fmla="*/ 654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7" h="654">
                <a:moveTo>
                  <a:pt x="19" y="654"/>
                </a:moveTo>
                <a:cubicBezTo>
                  <a:pt x="417" y="654"/>
                  <a:pt x="417" y="654"/>
                  <a:pt x="417" y="654"/>
                </a:cubicBezTo>
                <a:cubicBezTo>
                  <a:pt x="417" y="23"/>
                  <a:pt x="417" y="23"/>
                  <a:pt x="417" y="23"/>
                </a:cubicBezTo>
                <a:cubicBezTo>
                  <a:pt x="371" y="0"/>
                  <a:pt x="321" y="2"/>
                  <a:pt x="286" y="29"/>
                </a:cubicBezTo>
                <a:cubicBezTo>
                  <a:pt x="236" y="66"/>
                  <a:pt x="228" y="127"/>
                  <a:pt x="228" y="160"/>
                </a:cubicBezTo>
                <a:cubicBezTo>
                  <a:pt x="228" y="167"/>
                  <a:pt x="229" y="174"/>
                  <a:pt x="229" y="178"/>
                </a:cubicBezTo>
                <a:cubicBezTo>
                  <a:pt x="207" y="176"/>
                  <a:pt x="156" y="177"/>
                  <a:pt x="105" y="233"/>
                </a:cubicBezTo>
                <a:cubicBezTo>
                  <a:pt x="82" y="258"/>
                  <a:pt x="71" y="290"/>
                  <a:pt x="71" y="327"/>
                </a:cubicBezTo>
                <a:cubicBezTo>
                  <a:pt x="71" y="361"/>
                  <a:pt x="81" y="390"/>
                  <a:pt x="86" y="402"/>
                </a:cubicBezTo>
                <a:cubicBezTo>
                  <a:pt x="64" y="414"/>
                  <a:pt x="0" y="456"/>
                  <a:pt x="0" y="565"/>
                </a:cubicBezTo>
                <a:cubicBezTo>
                  <a:pt x="0" y="568"/>
                  <a:pt x="1" y="571"/>
                  <a:pt x="1" y="575"/>
                </a:cubicBezTo>
                <a:cubicBezTo>
                  <a:pt x="2" y="607"/>
                  <a:pt x="9" y="633"/>
                  <a:pt x="19" y="654"/>
                </a:cubicBezTo>
                <a:close/>
              </a:path>
            </a:pathLst>
          </a:custGeom>
          <a:solidFill>
            <a:schemeClr val="accent1">
              <a:lumMod val="60000"/>
              <a:lumOff val="40000"/>
              <a:alpha val="5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4" name="Freeform 8"/>
          <p:cNvSpPr>
            <a:spLocks/>
          </p:cNvSpPr>
          <p:nvPr userDrawn="1"/>
        </p:nvSpPr>
        <p:spPr bwMode="auto">
          <a:xfrm>
            <a:off x="8011886" y="5981652"/>
            <a:ext cx="1130139" cy="886840"/>
          </a:xfrm>
          <a:custGeom>
            <a:avLst/>
            <a:gdLst>
              <a:gd name="T0" fmla="*/ 657 w 657"/>
              <a:gd name="T1" fmla="*/ 24 h 385"/>
              <a:gd name="T2" fmla="*/ 572 w 657"/>
              <a:gd name="T3" fmla="*/ 3 h 385"/>
              <a:gd name="T4" fmla="*/ 528 w 657"/>
              <a:gd name="T5" fmla="*/ 0 h 385"/>
              <a:gd name="T6" fmla="*/ 328 w 657"/>
              <a:gd name="T7" fmla="*/ 122 h 385"/>
              <a:gd name="T8" fmla="*/ 269 w 657"/>
              <a:gd name="T9" fmla="*/ 113 h 385"/>
              <a:gd name="T10" fmla="*/ 153 w 657"/>
              <a:gd name="T11" fmla="*/ 175 h 385"/>
              <a:gd name="T12" fmla="*/ 26 w 657"/>
              <a:gd name="T13" fmla="*/ 268 h 385"/>
              <a:gd name="T14" fmla="*/ 6 w 657"/>
              <a:gd name="T15" fmla="*/ 385 h 385"/>
              <a:gd name="T16" fmla="*/ 657 w 657"/>
              <a:gd name="T17" fmla="*/ 385 h 385"/>
              <a:gd name="T18" fmla="*/ 657 w 657"/>
              <a:gd name="T19" fmla="*/ 24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7" h="385">
                <a:moveTo>
                  <a:pt x="657" y="24"/>
                </a:moveTo>
                <a:cubicBezTo>
                  <a:pt x="634" y="16"/>
                  <a:pt x="606" y="8"/>
                  <a:pt x="572" y="3"/>
                </a:cubicBezTo>
                <a:cubicBezTo>
                  <a:pt x="557" y="1"/>
                  <a:pt x="542" y="0"/>
                  <a:pt x="528" y="0"/>
                </a:cubicBezTo>
                <a:cubicBezTo>
                  <a:pt x="399" y="0"/>
                  <a:pt x="343" y="93"/>
                  <a:pt x="328" y="122"/>
                </a:cubicBezTo>
                <a:cubicBezTo>
                  <a:pt x="307" y="116"/>
                  <a:pt x="287" y="113"/>
                  <a:pt x="269" y="113"/>
                </a:cubicBezTo>
                <a:cubicBezTo>
                  <a:pt x="197" y="113"/>
                  <a:pt x="163" y="158"/>
                  <a:pt x="153" y="175"/>
                </a:cubicBezTo>
                <a:cubicBezTo>
                  <a:pt x="102" y="176"/>
                  <a:pt x="54" y="212"/>
                  <a:pt x="26" y="268"/>
                </a:cubicBezTo>
                <a:cubicBezTo>
                  <a:pt x="6" y="307"/>
                  <a:pt x="0" y="348"/>
                  <a:pt x="6" y="385"/>
                </a:cubicBezTo>
                <a:cubicBezTo>
                  <a:pt x="657" y="385"/>
                  <a:pt x="657" y="385"/>
                  <a:pt x="657" y="385"/>
                </a:cubicBezTo>
                <a:lnTo>
                  <a:pt x="657" y="24"/>
                </a:ln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17" name="Group 16"/>
          <p:cNvGrpSpPr/>
          <p:nvPr userDrawn="1"/>
        </p:nvGrpSpPr>
        <p:grpSpPr>
          <a:xfrm>
            <a:off x="254214" y="6409324"/>
            <a:ext cx="168062" cy="221156"/>
            <a:chOff x="4328868" y="5502988"/>
            <a:chExt cx="500307" cy="493774"/>
          </a:xfrm>
        </p:grpSpPr>
        <p:sp>
          <p:nvSpPr>
            <p:cNvPr id="18" name="Freeform 1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20" name="Group 19"/>
          <p:cNvGrpSpPr/>
          <p:nvPr userDrawn="1"/>
        </p:nvGrpSpPr>
        <p:grpSpPr>
          <a:xfrm flipH="1">
            <a:off x="8728075" y="6409324"/>
            <a:ext cx="16806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grpSp>
      <p:sp>
        <p:nvSpPr>
          <p:cNvPr id="23" name="Title 1"/>
          <p:cNvSpPr>
            <a:spLocks noGrp="1"/>
          </p:cNvSpPr>
          <p:nvPr>
            <p:ph type="title"/>
          </p:nvPr>
        </p:nvSpPr>
        <p:spPr>
          <a:xfrm>
            <a:off x="634321" y="623789"/>
            <a:ext cx="7886700" cy="911682"/>
          </a:xfrm>
        </p:spPr>
        <p:txBody>
          <a:bodyPr/>
          <a:lstStyle>
            <a:lvl1pPr algn="ctr">
              <a:defRPr b="1"/>
            </a:lvl1pPr>
          </a:lstStyle>
          <a:p>
            <a:r>
              <a:rPr lang="en-US" dirty="0"/>
              <a:t>Click to edit Master title style</a:t>
            </a:r>
            <a:endParaRPr lang="id-ID" dirty="0"/>
          </a:p>
        </p:txBody>
      </p:sp>
      <p:sp>
        <p:nvSpPr>
          <p:cNvPr id="24" name="Text Placeholder 11"/>
          <p:cNvSpPr>
            <a:spLocks noGrp="1"/>
          </p:cNvSpPr>
          <p:nvPr>
            <p:ph type="body" sz="quarter" idx="13"/>
          </p:nvPr>
        </p:nvSpPr>
        <p:spPr>
          <a:xfrm>
            <a:off x="634321" y="1341975"/>
            <a:ext cx="7886700" cy="366712"/>
          </a:xfrm>
        </p:spPr>
        <p:txBody>
          <a:bodyPr>
            <a:normAutofit/>
          </a:bodyPr>
          <a:lstStyle>
            <a:lvl1pPr marL="0" indent="0" algn="ctr">
              <a:buNone/>
              <a:defRPr sz="15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2371458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fade">
                                      <p:cBhvr>
                                        <p:cTn id="11"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itle Only v2">
    <p:spTree>
      <p:nvGrpSpPr>
        <p:cNvPr id="1" name=""/>
        <p:cNvGrpSpPr/>
        <p:nvPr/>
      </p:nvGrpSpPr>
      <p:grpSpPr>
        <a:xfrm>
          <a:off x="0" y="0"/>
          <a:ext cx="0" cy="0"/>
          <a:chOff x="0" y="0"/>
          <a:chExt cx="0" cy="0"/>
        </a:xfrm>
      </p:grpSpPr>
      <p:sp>
        <p:nvSpPr>
          <p:cNvPr id="25" name="Freeform 34"/>
          <p:cNvSpPr>
            <a:spLocks/>
          </p:cNvSpPr>
          <p:nvPr userDrawn="1"/>
        </p:nvSpPr>
        <p:spPr bwMode="auto">
          <a:xfrm>
            <a:off x="1161209" y="1010761"/>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6" name="Freeform 35"/>
          <p:cNvSpPr>
            <a:spLocks/>
          </p:cNvSpPr>
          <p:nvPr userDrawn="1"/>
        </p:nvSpPr>
        <p:spPr bwMode="auto">
          <a:xfrm>
            <a:off x="1661867" y="394667"/>
            <a:ext cx="784622" cy="61595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150379" y="357327"/>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36782" y="326492"/>
            <a:ext cx="351000"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grpSp>
        <p:nvGrpSpPr>
          <p:cNvPr id="17" name="Group 16"/>
          <p:cNvGrpSpPr/>
          <p:nvPr userDrawn="1"/>
        </p:nvGrpSpPr>
        <p:grpSpPr>
          <a:xfrm>
            <a:off x="254214" y="6409324"/>
            <a:ext cx="168062" cy="221156"/>
            <a:chOff x="4328868" y="5502988"/>
            <a:chExt cx="500307" cy="493774"/>
          </a:xfrm>
        </p:grpSpPr>
        <p:sp>
          <p:nvSpPr>
            <p:cNvPr id="18" name="Freeform 1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20" name="Group 19"/>
          <p:cNvGrpSpPr/>
          <p:nvPr userDrawn="1"/>
        </p:nvGrpSpPr>
        <p:grpSpPr>
          <a:xfrm flipH="1">
            <a:off x="8728075" y="6409324"/>
            <a:ext cx="16806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sp>
        <p:nvSpPr>
          <p:cNvPr id="23" name="Title 1"/>
          <p:cNvSpPr>
            <a:spLocks noGrp="1"/>
          </p:cNvSpPr>
          <p:nvPr>
            <p:ph type="title"/>
          </p:nvPr>
        </p:nvSpPr>
        <p:spPr>
          <a:xfrm>
            <a:off x="634321" y="623789"/>
            <a:ext cx="7886700" cy="911682"/>
          </a:xfrm>
        </p:spPr>
        <p:txBody>
          <a:bodyPr/>
          <a:lstStyle>
            <a:lvl1pPr algn="ctr">
              <a:defRPr b="1"/>
            </a:lvl1pPr>
          </a:lstStyle>
          <a:p>
            <a:r>
              <a:rPr lang="en-US" dirty="0"/>
              <a:t>Click to edit Master title style</a:t>
            </a:r>
            <a:endParaRPr lang="id-ID" dirty="0"/>
          </a:p>
        </p:txBody>
      </p:sp>
      <p:sp>
        <p:nvSpPr>
          <p:cNvPr id="24" name="Text Placeholder 11"/>
          <p:cNvSpPr>
            <a:spLocks noGrp="1"/>
          </p:cNvSpPr>
          <p:nvPr>
            <p:ph type="body" sz="quarter" idx="13"/>
          </p:nvPr>
        </p:nvSpPr>
        <p:spPr>
          <a:xfrm>
            <a:off x="634321" y="1341975"/>
            <a:ext cx="7886700" cy="366712"/>
          </a:xfrm>
        </p:spPr>
        <p:txBody>
          <a:bodyPr>
            <a:normAutofit/>
          </a:bodyPr>
          <a:lstStyle>
            <a:lvl1pPr marL="0" indent="0" algn="ctr">
              <a:buNone/>
              <a:defRPr sz="15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2104986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fade">
                                      <p:cBhvr>
                                        <p:cTn id="11"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itle Only v3">
    <p:spTree>
      <p:nvGrpSpPr>
        <p:cNvPr id="1" name=""/>
        <p:cNvGrpSpPr/>
        <p:nvPr/>
      </p:nvGrpSpPr>
      <p:grpSpPr>
        <a:xfrm>
          <a:off x="0" y="0"/>
          <a:ext cx="0" cy="0"/>
          <a:chOff x="0" y="0"/>
          <a:chExt cx="0" cy="0"/>
        </a:xfrm>
      </p:grpSpPr>
      <p:sp>
        <p:nvSpPr>
          <p:cNvPr id="25" name="Freeform 34"/>
          <p:cNvSpPr>
            <a:spLocks/>
          </p:cNvSpPr>
          <p:nvPr userDrawn="1"/>
        </p:nvSpPr>
        <p:spPr bwMode="auto">
          <a:xfrm>
            <a:off x="1161209" y="1010761"/>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6" name="Freeform 35"/>
          <p:cNvSpPr>
            <a:spLocks/>
          </p:cNvSpPr>
          <p:nvPr userDrawn="1"/>
        </p:nvSpPr>
        <p:spPr bwMode="auto">
          <a:xfrm>
            <a:off x="-287633" y="1482888"/>
            <a:ext cx="575266" cy="451599"/>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150379" y="357327"/>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36782" y="326492"/>
            <a:ext cx="351000"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grpSp>
        <p:nvGrpSpPr>
          <p:cNvPr id="17" name="Group 16"/>
          <p:cNvGrpSpPr/>
          <p:nvPr userDrawn="1"/>
        </p:nvGrpSpPr>
        <p:grpSpPr>
          <a:xfrm>
            <a:off x="254214" y="6409324"/>
            <a:ext cx="168062" cy="221156"/>
            <a:chOff x="4328868" y="5502988"/>
            <a:chExt cx="500307" cy="493774"/>
          </a:xfrm>
        </p:grpSpPr>
        <p:sp>
          <p:nvSpPr>
            <p:cNvPr id="18" name="Freeform 1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20" name="Group 19"/>
          <p:cNvGrpSpPr/>
          <p:nvPr userDrawn="1"/>
        </p:nvGrpSpPr>
        <p:grpSpPr>
          <a:xfrm flipH="1">
            <a:off x="8728075" y="6409324"/>
            <a:ext cx="16806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sp>
        <p:nvSpPr>
          <p:cNvPr id="23" name="Title 1"/>
          <p:cNvSpPr>
            <a:spLocks noGrp="1"/>
          </p:cNvSpPr>
          <p:nvPr>
            <p:ph type="title"/>
          </p:nvPr>
        </p:nvSpPr>
        <p:spPr>
          <a:xfrm>
            <a:off x="634321" y="623789"/>
            <a:ext cx="7886700" cy="911682"/>
          </a:xfrm>
        </p:spPr>
        <p:txBody>
          <a:bodyPr/>
          <a:lstStyle>
            <a:lvl1pPr algn="ctr">
              <a:defRPr b="1"/>
            </a:lvl1pPr>
          </a:lstStyle>
          <a:p>
            <a:r>
              <a:rPr lang="en-US" dirty="0"/>
              <a:t>Click to edit Master title style</a:t>
            </a:r>
            <a:endParaRPr lang="id-ID" dirty="0"/>
          </a:p>
        </p:txBody>
      </p:sp>
      <p:sp>
        <p:nvSpPr>
          <p:cNvPr id="24" name="Text Placeholder 11"/>
          <p:cNvSpPr>
            <a:spLocks noGrp="1"/>
          </p:cNvSpPr>
          <p:nvPr>
            <p:ph type="body" sz="quarter" idx="13"/>
          </p:nvPr>
        </p:nvSpPr>
        <p:spPr>
          <a:xfrm>
            <a:off x="634321" y="1341975"/>
            <a:ext cx="7886700" cy="366712"/>
          </a:xfrm>
        </p:spPr>
        <p:txBody>
          <a:bodyPr>
            <a:normAutofit/>
          </a:bodyPr>
          <a:lstStyle>
            <a:lvl1pPr marL="0" indent="0" algn="ctr">
              <a:buNone/>
              <a:defRPr sz="15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3685277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fade">
                                      <p:cBhvr>
                                        <p:cTn id="11"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itle Only v4">
    <p:spTree>
      <p:nvGrpSpPr>
        <p:cNvPr id="1" name=""/>
        <p:cNvGrpSpPr/>
        <p:nvPr/>
      </p:nvGrpSpPr>
      <p:grpSpPr>
        <a:xfrm>
          <a:off x="0" y="0"/>
          <a:ext cx="0" cy="0"/>
          <a:chOff x="0" y="0"/>
          <a:chExt cx="0" cy="0"/>
        </a:xfrm>
      </p:grpSpPr>
      <p:sp>
        <p:nvSpPr>
          <p:cNvPr id="25" name="Freeform 34"/>
          <p:cNvSpPr>
            <a:spLocks/>
          </p:cNvSpPr>
          <p:nvPr userDrawn="1"/>
        </p:nvSpPr>
        <p:spPr bwMode="auto">
          <a:xfrm>
            <a:off x="8990220" y="893789"/>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7793275" y="-111262"/>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36782" y="326492"/>
            <a:ext cx="351000"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sp>
        <p:nvSpPr>
          <p:cNvPr id="12" name="Freeform 6"/>
          <p:cNvSpPr>
            <a:spLocks/>
          </p:cNvSpPr>
          <p:nvPr userDrawn="1"/>
        </p:nvSpPr>
        <p:spPr bwMode="auto">
          <a:xfrm>
            <a:off x="-10885" y="5558971"/>
            <a:ext cx="427100" cy="1313543"/>
          </a:xfrm>
          <a:custGeom>
            <a:avLst/>
            <a:gdLst>
              <a:gd name="T0" fmla="*/ 178 w 243"/>
              <a:gd name="T1" fmla="*/ 178 h 558"/>
              <a:gd name="T2" fmla="*/ 183 w 243"/>
              <a:gd name="T3" fmla="*/ 146 h 558"/>
              <a:gd name="T4" fmla="*/ 150 w 243"/>
              <a:gd name="T5" fmla="*/ 84 h 558"/>
              <a:gd name="T6" fmla="*/ 100 w 243"/>
              <a:gd name="T7" fmla="*/ 16 h 558"/>
              <a:gd name="T8" fmla="*/ 4 w 243"/>
              <a:gd name="T9" fmla="*/ 20 h 558"/>
              <a:gd name="T10" fmla="*/ 0 w 243"/>
              <a:gd name="T11" fmla="*/ 24 h 558"/>
              <a:gd name="T12" fmla="*/ 0 w 243"/>
              <a:gd name="T13" fmla="*/ 558 h 558"/>
              <a:gd name="T14" fmla="*/ 187 w 243"/>
              <a:gd name="T15" fmla="*/ 558 h 558"/>
              <a:gd name="T16" fmla="*/ 221 w 243"/>
              <a:gd name="T17" fmla="*/ 502 h 558"/>
              <a:gd name="T18" fmla="*/ 222 w 243"/>
              <a:gd name="T19" fmla="*/ 484 h 558"/>
              <a:gd name="T20" fmla="*/ 185 w 243"/>
              <a:gd name="T21" fmla="*/ 406 h 558"/>
              <a:gd name="T22" fmla="*/ 241 w 243"/>
              <a:gd name="T23" fmla="*/ 308 h 558"/>
              <a:gd name="T24" fmla="*/ 243 w 243"/>
              <a:gd name="T25" fmla="*/ 284 h 558"/>
              <a:gd name="T26" fmla="*/ 178 w 243"/>
              <a:gd name="T27" fmla="*/ 17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3" h="558">
                <a:moveTo>
                  <a:pt x="178" y="178"/>
                </a:moveTo>
                <a:cubicBezTo>
                  <a:pt x="181" y="167"/>
                  <a:pt x="183" y="156"/>
                  <a:pt x="183" y="146"/>
                </a:cubicBezTo>
                <a:cubicBezTo>
                  <a:pt x="183" y="108"/>
                  <a:pt x="159" y="90"/>
                  <a:pt x="150" y="84"/>
                </a:cubicBezTo>
                <a:cubicBezTo>
                  <a:pt x="149" y="57"/>
                  <a:pt x="130" y="31"/>
                  <a:pt x="100" y="16"/>
                </a:cubicBezTo>
                <a:cubicBezTo>
                  <a:pt x="67" y="0"/>
                  <a:pt x="30" y="1"/>
                  <a:pt x="4" y="20"/>
                </a:cubicBezTo>
                <a:cubicBezTo>
                  <a:pt x="3" y="21"/>
                  <a:pt x="1" y="23"/>
                  <a:pt x="0" y="24"/>
                </a:cubicBezTo>
                <a:cubicBezTo>
                  <a:pt x="0" y="558"/>
                  <a:pt x="0" y="558"/>
                  <a:pt x="0" y="558"/>
                </a:cubicBezTo>
                <a:cubicBezTo>
                  <a:pt x="187" y="558"/>
                  <a:pt x="187" y="558"/>
                  <a:pt x="187" y="558"/>
                </a:cubicBezTo>
                <a:cubicBezTo>
                  <a:pt x="201" y="548"/>
                  <a:pt x="216" y="531"/>
                  <a:pt x="221" y="502"/>
                </a:cubicBezTo>
                <a:cubicBezTo>
                  <a:pt x="222" y="496"/>
                  <a:pt x="222" y="490"/>
                  <a:pt x="222" y="484"/>
                </a:cubicBezTo>
                <a:cubicBezTo>
                  <a:pt x="222" y="444"/>
                  <a:pt x="199" y="417"/>
                  <a:pt x="185" y="406"/>
                </a:cubicBezTo>
                <a:cubicBezTo>
                  <a:pt x="202" y="399"/>
                  <a:pt x="231" y="378"/>
                  <a:pt x="241" y="308"/>
                </a:cubicBezTo>
                <a:cubicBezTo>
                  <a:pt x="243" y="300"/>
                  <a:pt x="243" y="292"/>
                  <a:pt x="243" y="284"/>
                </a:cubicBezTo>
                <a:cubicBezTo>
                  <a:pt x="243" y="215"/>
                  <a:pt x="193" y="185"/>
                  <a:pt x="178" y="178"/>
                </a:cubicBezTo>
                <a:close/>
              </a:path>
            </a:pathLst>
          </a:custGeom>
          <a:solidFill>
            <a:schemeClr val="accent1">
              <a:lumMod val="60000"/>
              <a:lumOff val="40000"/>
              <a:alpha val="5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3" name="Freeform 7"/>
          <p:cNvSpPr>
            <a:spLocks/>
          </p:cNvSpPr>
          <p:nvPr userDrawn="1"/>
        </p:nvSpPr>
        <p:spPr bwMode="auto">
          <a:xfrm>
            <a:off x="-10885" y="5949859"/>
            <a:ext cx="805091" cy="922655"/>
          </a:xfrm>
          <a:custGeom>
            <a:avLst/>
            <a:gdLst>
              <a:gd name="T0" fmla="*/ 323 w 458"/>
              <a:gd name="T1" fmla="*/ 224 h 392"/>
              <a:gd name="T2" fmla="*/ 311 w 458"/>
              <a:gd name="T3" fmla="*/ 225 h 392"/>
              <a:gd name="T4" fmla="*/ 208 w 458"/>
              <a:gd name="T5" fmla="*/ 148 h 392"/>
              <a:gd name="T6" fmla="*/ 175 w 458"/>
              <a:gd name="T7" fmla="*/ 151 h 392"/>
              <a:gd name="T8" fmla="*/ 0 w 458"/>
              <a:gd name="T9" fmla="*/ 0 h 392"/>
              <a:gd name="T10" fmla="*/ 0 w 458"/>
              <a:gd name="T11" fmla="*/ 392 h 392"/>
              <a:gd name="T12" fmla="*/ 456 w 458"/>
              <a:gd name="T13" fmla="*/ 392 h 392"/>
              <a:gd name="T14" fmla="*/ 433 w 458"/>
              <a:gd name="T15" fmla="*/ 294 h 392"/>
              <a:gd name="T16" fmla="*/ 323 w 458"/>
              <a:gd name="T17" fmla="*/ 224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 h="392">
                <a:moveTo>
                  <a:pt x="323" y="224"/>
                </a:moveTo>
                <a:cubicBezTo>
                  <a:pt x="319" y="224"/>
                  <a:pt x="315" y="224"/>
                  <a:pt x="311" y="225"/>
                </a:cubicBezTo>
                <a:cubicBezTo>
                  <a:pt x="304" y="204"/>
                  <a:pt x="280" y="148"/>
                  <a:pt x="208" y="148"/>
                </a:cubicBezTo>
                <a:cubicBezTo>
                  <a:pt x="197" y="148"/>
                  <a:pt x="186" y="149"/>
                  <a:pt x="175" y="151"/>
                </a:cubicBezTo>
                <a:cubicBezTo>
                  <a:pt x="169" y="119"/>
                  <a:pt x="138" y="7"/>
                  <a:pt x="0" y="0"/>
                </a:cubicBezTo>
                <a:cubicBezTo>
                  <a:pt x="0" y="392"/>
                  <a:pt x="0" y="392"/>
                  <a:pt x="0" y="392"/>
                </a:cubicBezTo>
                <a:cubicBezTo>
                  <a:pt x="456" y="392"/>
                  <a:pt x="456" y="392"/>
                  <a:pt x="456" y="392"/>
                </a:cubicBezTo>
                <a:cubicBezTo>
                  <a:pt x="458" y="358"/>
                  <a:pt x="451" y="325"/>
                  <a:pt x="433" y="294"/>
                </a:cubicBezTo>
                <a:cubicBezTo>
                  <a:pt x="407" y="251"/>
                  <a:pt x="365" y="224"/>
                  <a:pt x="323" y="224"/>
                </a:cubicBez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1" name="Freeform 5"/>
          <p:cNvSpPr>
            <a:spLocks/>
          </p:cNvSpPr>
          <p:nvPr userDrawn="1"/>
        </p:nvSpPr>
        <p:spPr bwMode="auto">
          <a:xfrm>
            <a:off x="8427202" y="5379105"/>
            <a:ext cx="716798" cy="1505882"/>
          </a:xfrm>
          <a:custGeom>
            <a:avLst/>
            <a:gdLst>
              <a:gd name="T0" fmla="*/ 19 w 417"/>
              <a:gd name="T1" fmla="*/ 654 h 654"/>
              <a:gd name="T2" fmla="*/ 417 w 417"/>
              <a:gd name="T3" fmla="*/ 654 h 654"/>
              <a:gd name="T4" fmla="*/ 417 w 417"/>
              <a:gd name="T5" fmla="*/ 23 h 654"/>
              <a:gd name="T6" fmla="*/ 286 w 417"/>
              <a:gd name="T7" fmla="*/ 29 h 654"/>
              <a:gd name="T8" fmla="*/ 228 w 417"/>
              <a:gd name="T9" fmla="*/ 160 h 654"/>
              <a:gd name="T10" fmla="*/ 229 w 417"/>
              <a:gd name="T11" fmla="*/ 178 h 654"/>
              <a:gd name="T12" fmla="*/ 105 w 417"/>
              <a:gd name="T13" fmla="*/ 233 h 654"/>
              <a:gd name="T14" fmla="*/ 71 w 417"/>
              <a:gd name="T15" fmla="*/ 327 h 654"/>
              <a:gd name="T16" fmla="*/ 86 w 417"/>
              <a:gd name="T17" fmla="*/ 402 h 654"/>
              <a:gd name="T18" fmla="*/ 0 w 417"/>
              <a:gd name="T19" fmla="*/ 565 h 654"/>
              <a:gd name="T20" fmla="*/ 1 w 417"/>
              <a:gd name="T21" fmla="*/ 575 h 654"/>
              <a:gd name="T22" fmla="*/ 19 w 417"/>
              <a:gd name="T23" fmla="*/ 654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7" h="654">
                <a:moveTo>
                  <a:pt x="19" y="654"/>
                </a:moveTo>
                <a:cubicBezTo>
                  <a:pt x="417" y="654"/>
                  <a:pt x="417" y="654"/>
                  <a:pt x="417" y="654"/>
                </a:cubicBezTo>
                <a:cubicBezTo>
                  <a:pt x="417" y="23"/>
                  <a:pt x="417" y="23"/>
                  <a:pt x="417" y="23"/>
                </a:cubicBezTo>
                <a:cubicBezTo>
                  <a:pt x="371" y="0"/>
                  <a:pt x="321" y="2"/>
                  <a:pt x="286" y="29"/>
                </a:cubicBezTo>
                <a:cubicBezTo>
                  <a:pt x="236" y="66"/>
                  <a:pt x="228" y="127"/>
                  <a:pt x="228" y="160"/>
                </a:cubicBezTo>
                <a:cubicBezTo>
                  <a:pt x="228" y="167"/>
                  <a:pt x="229" y="174"/>
                  <a:pt x="229" y="178"/>
                </a:cubicBezTo>
                <a:cubicBezTo>
                  <a:pt x="207" y="176"/>
                  <a:pt x="156" y="177"/>
                  <a:pt x="105" y="233"/>
                </a:cubicBezTo>
                <a:cubicBezTo>
                  <a:pt x="82" y="258"/>
                  <a:pt x="71" y="290"/>
                  <a:pt x="71" y="327"/>
                </a:cubicBezTo>
                <a:cubicBezTo>
                  <a:pt x="71" y="361"/>
                  <a:pt x="81" y="390"/>
                  <a:pt x="86" y="402"/>
                </a:cubicBezTo>
                <a:cubicBezTo>
                  <a:pt x="64" y="414"/>
                  <a:pt x="0" y="456"/>
                  <a:pt x="0" y="565"/>
                </a:cubicBezTo>
                <a:cubicBezTo>
                  <a:pt x="0" y="568"/>
                  <a:pt x="1" y="571"/>
                  <a:pt x="1" y="575"/>
                </a:cubicBezTo>
                <a:cubicBezTo>
                  <a:pt x="2" y="607"/>
                  <a:pt x="9" y="633"/>
                  <a:pt x="19" y="654"/>
                </a:cubicBezTo>
                <a:close/>
              </a:path>
            </a:pathLst>
          </a:custGeom>
          <a:solidFill>
            <a:schemeClr val="accent1">
              <a:lumMod val="60000"/>
              <a:lumOff val="40000"/>
              <a:alpha val="5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4" name="Freeform 8"/>
          <p:cNvSpPr>
            <a:spLocks/>
          </p:cNvSpPr>
          <p:nvPr userDrawn="1"/>
        </p:nvSpPr>
        <p:spPr bwMode="auto">
          <a:xfrm>
            <a:off x="8011886" y="5981652"/>
            <a:ext cx="1130139" cy="886840"/>
          </a:xfrm>
          <a:custGeom>
            <a:avLst/>
            <a:gdLst>
              <a:gd name="T0" fmla="*/ 657 w 657"/>
              <a:gd name="T1" fmla="*/ 24 h 385"/>
              <a:gd name="T2" fmla="*/ 572 w 657"/>
              <a:gd name="T3" fmla="*/ 3 h 385"/>
              <a:gd name="T4" fmla="*/ 528 w 657"/>
              <a:gd name="T5" fmla="*/ 0 h 385"/>
              <a:gd name="T6" fmla="*/ 328 w 657"/>
              <a:gd name="T7" fmla="*/ 122 h 385"/>
              <a:gd name="T8" fmla="*/ 269 w 657"/>
              <a:gd name="T9" fmla="*/ 113 h 385"/>
              <a:gd name="T10" fmla="*/ 153 w 657"/>
              <a:gd name="T11" fmla="*/ 175 h 385"/>
              <a:gd name="T12" fmla="*/ 26 w 657"/>
              <a:gd name="T13" fmla="*/ 268 h 385"/>
              <a:gd name="T14" fmla="*/ 6 w 657"/>
              <a:gd name="T15" fmla="*/ 385 h 385"/>
              <a:gd name="T16" fmla="*/ 657 w 657"/>
              <a:gd name="T17" fmla="*/ 385 h 385"/>
              <a:gd name="T18" fmla="*/ 657 w 657"/>
              <a:gd name="T19" fmla="*/ 24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7" h="385">
                <a:moveTo>
                  <a:pt x="657" y="24"/>
                </a:moveTo>
                <a:cubicBezTo>
                  <a:pt x="634" y="16"/>
                  <a:pt x="606" y="8"/>
                  <a:pt x="572" y="3"/>
                </a:cubicBezTo>
                <a:cubicBezTo>
                  <a:pt x="557" y="1"/>
                  <a:pt x="542" y="0"/>
                  <a:pt x="528" y="0"/>
                </a:cubicBezTo>
                <a:cubicBezTo>
                  <a:pt x="399" y="0"/>
                  <a:pt x="343" y="93"/>
                  <a:pt x="328" y="122"/>
                </a:cubicBezTo>
                <a:cubicBezTo>
                  <a:pt x="307" y="116"/>
                  <a:pt x="287" y="113"/>
                  <a:pt x="269" y="113"/>
                </a:cubicBezTo>
                <a:cubicBezTo>
                  <a:pt x="197" y="113"/>
                  <a:pt x="163" y="158"/>
                  <a:pt x="153" y="175"/>
                </a:cubicBezTo>
                <a:cubicBezTo>
                  <a:pt x="102" y="176"/>
                  <a:pt x="54" y="212"/>
                  <a:pt x="26" y="268"/>
                </a:cubicBezTo>
                <a:cubicBezTo>
                  <a:pt x="6" y="307"/>
                  <a:pt x="0" y="348"/>
                  <a:pt x="6" y="385"/>
                </a:cubicBezTo>
                <a:cubicBezTo>
                  <a:pt x="657" y="385"/>
                  <a:pt x="657" y="385"/>
                  <a:pt x="657" y="385"/>
                </a:cubicBezTo>
                <a:lnTo>
                  <a:pt x="657" y="24"/>
                </a:ln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17" name="Group 16"/>
          <p:cNvGrpSpPr/>
          <p:nvPr userDrawn="1"/>
        </p:nvGrpSpPr>
        <p:grpSpPr>
          <a:xfrm>
            <a:off x="254214" y="6409324"/>
            <a:ext cx="168062" cy="221156"/>
            <a:chOff x="4328868" y="5502988"/>
            <a:chExt cx="500307" cy="493774"/>
          </a:xfrm>
        </p:grpSpPr>
        <p:sp>
          <p:nvSpPr>
            <p:cNvPr id="18" name="Freeform 1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20" name="Group 19"/>
          <p:cNvGrpSpPr/>
          <p:nvPr userDrawn="1"/>
        </p:nvGrpSpPr>
        <p:grpSpPr>
          <a:xfrm flipH="1">
            <a:off x="8728075" y="6409324"/>
            <a:ext cx="16806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grpSp>
      <p:sp>
        <p:nvSpPr>
          <p:cNvPr id="23" name="Title 1"/>
          <p:cNvSpPr>
            <a:spLocks noGrp="1"/>
          </p:cNvSpPr>
          <p:nvPr>
            <p:ph type="title"/>
          </p:nvPr>
        </p:nvSpPr>
        <p:spPr>
          <a:xfrm>
            <a:off x="358096" y="560289"/>
            <a:ext cx="7886700" cy="911682"/>
          </a:xfrm>
        </p:spPr>
        <p:txBody>
          <a:bodyPr/>
          <a:lstStyle>
            <a:lvl1pPr algn="l">
              <a:defRPr b="1"/>
            </a:lvl1pPr>
          </a:lstStyle>
          <a:p>
            <a:r>
              <a:rPr lang="en-US" dirty="0"/>
              <a:t>Click to edit Master title style</a:t>
            </a:r>
            <a:endParaRPr lang="id-ID" dirty="0"/>
          </a:p>
        </p:txBody>
      </p:sp>
      <p:sp>
        <p:nvSpPr>
          <p:cNvPr id="24" name="Text Placeholder 11"/>
          <p:cNvSpPr>
            <a:spLocks noGrp="1"/>
          </p:cNvSpPr>
          <p:nvPr>
            <p:ph type="body" sz="quarter" idx="13"/>
          </p:nvPr>
        </p:nvSpPr>
        <p:spPr>
          <a:xfrm>
            <a:off x="358096" y="1278475"/>
            <a:ext cx="7886700" cy="366712"/>
          </a:xfrm>
        </p:spPr>
        <p:txBody>
          <a:bodyPr>
            <a:normAutofit/>
          </a:bodyPr>
          <a:lstStyle>
            <a:lvl1pPr marL="0" indent="0" algn="l">
              <a:buNone/>
              <a:defRPr sz="15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278636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fade">
                                      <p:cBhvr>
                                        <p:cTn id="11"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Contact Us">
    <p:spTree>
      <p:nvGrpSpPr>
        <p:cNvPr id="1" name=""/>
        <p:cNvGrpSpPr/>
        <p:nvPr/>
      </p:nvGrpSpPr>
      <p:grpSpPr>
        <a:xfrm>
          <a:off x="0" y="0"/>
          <a:ext cx="0" cy="0"/>
          <a:chOff x="0" y="0"/>
          <a:chExt cx="0" cy="0"/>
        </a:xfrm>
      </p:grpSpPr>
      <p:sp>
        <p:nvSpPr>
          <p:cNvPr id="25" name="Freeform 34"/>
          <p:cNvSpPr>
            <a:spLocks/>
          </p:cNvSpPr>
          <p:nvPr userDrawn="1"/>
        </p:nvSpPr>
        <p:spPr bwMode="auto">
          <a:xfrm>
            <a:off x="1161209" y="1010761"/>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6" name="Freeform 35"/>
          <p:cNvSpPr>
            <a:spLocks/>
          </p:cNvSpPr>
          <p:nvPr userDrawn="1"/>
        </p:nvSpPr>
        <p:spPr bwMode="auto">
          <a:xfrm>
            <a:off x="1661867" y="394667"/>
            <a:ext cx="784622" cy="61595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150379" y="357327"/>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21021" y="326492"/>
            <a:ext cx="375116"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sp>
        <p:nvSpPr>
          <p:cNvPr id="12" name="Freeform 6"/>
          <p:cNvSpPr>
            <a:spLocks/>
          </p:cNvSpPr>
          <p:nvPr userDrawn="1"/>
        </p:nvSpPr>
        <p:spPr bwMode="auto">
          <a:xfrm>
            <a:off x="-10885" y="5558971"/>
            <a:ext cx="427100" cy="1313543"/>
          </a:xfrm>
          <a:custGeom>
            <a:avLst/>
            <a:gdLst>
              <a:gd name="T0" fmla="*/ 178 w 243"/>
              <a:gd name="T1" fmla="*/ 178 h 558"/>
              <a:gd name="T2" fmla="*/ 183 w 243"/>
              <a:gd name="T3" fmla="*/ 146 h 558"/>
              <a:gd name="T4" fmla="*/ 150 w 243"/>
              <a:gd name="T5" fmla="*/ 84 h 558"/>
              <a:gd name="T6" fmla="*/ 100 w 243"/>
              <a:gd name="T7" fmla="*/ 16 h 558"/>
              <a:gd name="T8" fmla="*/ 4 w 243"/>
              <a:gd name="T9" fmla="*/ 20 h 558"/>
              <a:gd name="T10" fmla="*/ 0 w 243"/>
              <a:gd name="T11" fmla="*/ 24 h 558"/>
              <a:gd name="T12" fmla="*/ 0 w 243"/>
              <a:gd name="T13" fmla="*/ 558 h 558"/>
              <a:gd name="T14" fmla="*/ 187 w 243"/>
              <a:gd name="T15" fmla="*/ 558 h 558"/>
              <a:gd name="T16" fmla="*/ 221 w 243"/>
              <a:gd name="T17" fmla="*/ 502 h 558"/>
              <a:gd name="T18" fmla="*/ 222 w 243"/>
              <a:gd name="T19" fmla="*/ 484 h 558"/>
              <a:gd name="T20" fmla="*/ 185 w 243"/>
              <a:gd name="T21" fmla="*/ 406 h 558"/>
              <a:gd name="T22" fmla="*/ 241 w 243"/>
              <a:gd name="T23" fmla="*/ 308 h 558"/>
              <a:gd name="T24" fmla="*/ 243 w 243"/>
              <a:gd name="T25" fmla="*/ 284 h 558"/>
              <a:gd name="T26" fmla="*/ 178 w 243"/>
              <a:gd name="T27" fmla="*/ 17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3" h="558">
                <a:moveTo>
                  <a:pt x="178" y="178"/>
                </a:moveTo>
                <a:cubicBezTo>
                  <a:pt x="181" y="167"/>
                  <a:pt x="183" y="156"/>
                  <a:pt x="183" y="146"/>
                </a:cubicBezTo>
                <a:cubicBezTo>
                  <a:pt x="183" y="108"/>
                  <a:pt x="159" y="90"/>
                  <a:pt x="150" y="84"/>
                </a:cubicBezTo>
                <a:cubicBezTo>
                  <a:pt x="149" y="57"/>
                  <a:pt x="130" y="31"/>
                  <a:pt x="100" y="16"/>
                </a:cubicBezTo>
                <a:cubicBezTo>
                  <a:pt x="67" y="0"/>
                  <a:pt x="30" y="1"/>
                  <a:pt x="4" y="20"/>
                </a:cubicBezTo>
                <a:cubicBezTo>
                  <a:pt x="3" y="21"/>
                  <a:pt x="1" y="23"/>
                  <a:pt x="0" y="24"/>
                </a:cubicBezTo>
                <a:cubicBezTo>
                  <a:pt x="0" y="558"/>
                  <a:pt x="0" y="558"/>
                  <a:pt x="0" y="558"/>
                </a:cubicBezTo>
                <a:cubicBezTo>
                  <a:pt x="187" y="558"/>
                  <a:pt x="187" y="558"/>
                  <a:pt x="187" y="558"/>
                </a:cubicBezTo>
                <a:cubicBezTo>
                  <a:pt x="201" y="548"/>
                  <a:pt x="216" y="531"/>
                  <a:pt x="221" y="502"/>
                </a:cubicBezTo>
                <a:cubicBezTo>
                  <a:pt x="222" y="496"/>
                  <a:pt x="222" y="490"/>
                  <a:pt x="222" y="484"/>
                </a:cubicBezTo>
                <a:cubicBezTo>
                  <a:pt x="222" y="444"/>
                  <a:pt x="199" y="417"/>
                  <a:pt x="185" y="406"/>
                </a:cubicBezTo>
                <a:cubicBezTo>
                  <a:pt x="202" y="399"/>
                  <a:pt x="231" y="378"/>
                  <a:pt x="241" y="308"/>
                </a:cubicBezTo>
                <a:cubicBezTo>
                  <a:pt x="243" y="300"/>
                  <a:pt x="243" y="292"/>
                  <a:pt x="243" y="284"/>
                </a:cubicBezTo>
                <a:cubicBezTo>
                  <a:pt x="243" y="215"/>
                  <a:pt x="193" y="185"/>
                  <a:pt x="178" y="178"/>
                </a:cubicBezTo>
                <a:close/>
              </a:path>
            </a:pathLst>
          </a:custGeom>
          <a:solidFill>
            <a:schemeClr val="accent1">
              <a:lumMod val="60000"/>
              <a:lumOff val="40000"/>
              <a:alpha val="5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3" name="Freeform 7"/>
          <p:cNvSpPr>
            <a:spLocks/>
          </p:cNvSpPr>
          <p:nvPr userDrawn="1"/>
        </p:nvSpPr>
        <p:spPr bwMode="auto">
          <a:xfrm>
            <a:off x="-10885" y="5949859"/>
            <a:ext cx="805091" cy="922655"/>
          </a:xfrm>
          <a:custGeom>
            <a:avLst/>
            <a:gdLst>
              <a:gd name="T0" fmla="*/ 323 w 458"/>
              <a:gd name="T1" fmla="*/ 224 h 392"/>
              <a:gd name="T2" fmla="*/ 311 w 458"/>
              <a:gd name="T3" fmla="*/ 225 h 392"/>
              <a:gd name="T4" fmla="*/ 208 w 458"/>
              <a:gd name="T5" fmla="*/ 148 h 392"/>
              <a:gd name="T6" fmla="*/ 175 w 458"/>
              <a:gd name="T7" fmla="*/ 151 h 392"/>
              <a:gd name="T8" fmla="*/ 0 w 458"/>
              <a:gd name="T9" fmla="*/ 0 h 392"/>
              <a:gd name="T10" fmla="*/ 0 w 458"/>
              <a:gd name="T11" fmla="*/ 392 h 392"/>
              <a:gd name="T12" fmla="*/ 456 w 458"/>
              <a:gd name="T13" fmla="*/ 392 h 392"/>
              <a:gd name="T14" fmla="*/ 433 w 458"/>
              <a:gd name="T15" fmla="*/ 294 h 392"/>
              <a:gd name="T16" fmla="*/ 323 w 458"/>
              <a:gd name="T17" fmla="*/ 224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 h="392">
                <a:moveTo>
                  <a:pt x="323" y="224"/>
                </a:moveTo>
                <a:cubicBezTo>
                  <a:pt x="319" y="224"/>
                  <a:pt x="315" y="224"/>
                  <a:pt x="311" y="225"/>
                </a:cubicBezTo>
                <a:cubicBezTo>
                  <a:pt x="304" y="204"/>
                  <a:pt x="280" y="148"/>
                  <a:pt x="208" y="148"/>
                </a:cubicBezTo>
                <a:cubicBezTo>
                  <a:pt x="197" y="148"/>
                  <a:pt x="186" y="149"/>
                  <a:pt x="175" y="151"/>
                </a:cubicBezTo>
                <a:cubicBezTo>
                  <a:pt x="169" y="119"/>
                  <a:pt x="138" y="7"/>
                  <a:pt x="0" y="0"/>
                </a:cubicBezTo>
                <a:cubicBezTo>
                  <a:pt x="0" y="392"/>
                  <a:pt x="0" y="392"/>
                  <a:pt x="0" y="392"/>
                </a:cubicBezTo>
                <a:cubicBezTo>
                  <a:pt x="456" y="392"/>
                  <a:pt x="456" y="392"/>
                  <a:pt x="456" y="392"/>
                </a:cubicBezTo>
                <a:cubicBezTo>
                  <a:pt x="458" y="358"/>
                  <a:pt x="451" y="325"/>
                  <a:pt x="433" y="294"/>
                </a:cubicBezTo>
                <a:cubicBezTo>
                  <a:pt x="407" y="251"/>
                  <a:pt x="365" y="224"/>
                  <a:pt x="323" y="224"/>
                </a:cubicBez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1" name="Freeform 5"/>
          <p:cNvSpPr>
            <a:spLocks/>
          </p:cNvSpPr>
          <p:nvPr userDrawn="1"/>
        </p:nvSpPr>
        <p:spPr bwMode="auto">
          <a:xfrm>
            <a:off x="8427202" y="5379105"/>
            <a:ext cx="716798" cy="1505882"/>
          </a:xfrm>
          <a:custGeom>
            <a:avLst/>
            <a:gdLst>
              <a:gd name="T0" fmla="*/ 19 w 417"/>
              <a:gd name="T1" fmla="*/ 654 h 654"/>
              <a:gd name="T2" fmla="*/ 417 w 417"/>
              <a:gd name="T3" fmla="*/ 654 h 654"/>
              <a:gd name="T4" fmla="*/ 417 w 417"/>
              <a:gd name="T5" fmla="*/ 23 h 654"/>
              <a:gd name="T6" fmla="*/ 286 w 417"/>
              <a:gd name="T7" fmla="*/ 29 h 654"/>
              <a:gd name="T8" fmla="*/ 228 w 417"/>
              <a:gd name="T9" fmla="*/ 160 h 654"/>
              <a:gd name="T10" fmla="*/ 229 w 417"/>
              <a:gd name="T11" fmla="*/ 178 h 654"/>
              <a:gd name="T12" fmla="*/ 105 w 417"/>
              <a:gd name="T13" fmla="*/ 233 h 654"/>
              <a:gd name="T14" fmla="*/ 71 w 417"/>
              <a:gd name="T15" fmla="*/ 327 h 654"/>
              <a:gd name="T16" fmla="*/ 86 w 417"/>
              <a:gd name="T17" fmla="*/ 402 h 654"/>
              <a:gd name="T18" fmla="*/ 0 w 417"/>
              <a:gd name="T19" fmla="*/ 565 h 654"/>
              <a:gd name="T20" fmla="*/ 1 w 417"/>
              <a:gd name="T21" fmla="*/ 575 h 654"/>
              <a:gd name="T22" fmla="*/ 19 w 417"/>
              <a:gd name="T23" fmla="*/ 654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7" h="654">
                <a:moveTo>
                  <a:pt x="19" y="654"/>
                </a:moveTo>
                <a:cubicBezTo>
                  <a:pt x="417" y="654"/>
                  <a:pt x="417" y="654"/>
                  <a:pt x="417" y="654"/>
                </a:cubicBezTo>
                <a:cubicBezTo>
                  <a:pt x="417" y="23"/>
                  <a:pt x="417" y="23"/>
                  <a:pt x="417" y="23"/>
                </a:cubicBezTo>
                <a:cubicBezTo>
                  <a:pt x="371" y="0"/>
                  <a:pt x="321" y="2"/>
                  <a:pt x="286" y="29"/>
                </a:cubicBezTo>
                <a:cubicBezTo>
                  <a:pt x="236" y="66"/>
                  <a:pt x="228" y="127"/>
                  <a:pt x="228" y="160"/>
                </a:cubicBezTo>
                <a:cubicBezTo>
                  <a:pt x="228" y="167"/>
                  <a:pt x="229" y="174"/>
                  <a:pt x="229" y="178"/>
                </a:cubicBezTo>
                <a:cubicBezTo>
                  <a:pt x="207" y="176"/>
                  <a:pt x="156" y="177"/>
                  <a:pt x="105" y="233"/>
                </a:cubicBezTo>
                <a:cubicBezTo>
                  <a:pt x="82" y="258"/>
                  <a:pt x="71" y="290"/>
                  <a:pt x="71" y="327"/>
                </a:cubicBezTo>
                <a:cubicBezTo>
                  <a:pt x="71" y="361"/>
                  <a:pt x="81" y="390"/>
                  <a:pt x="86" y="402"/>
                </a:cubicBezTo>
                <a:cubicBezTo>
                  <a:pt x="64" y="414"/>
                  <a:pt x="0" y="456"/>
                  <a:pt x="0" y="565"/>
                </a:cubicBezTo>
                <a:cubicBezTo>
                  <a:pt x="0" y="568"/>
                  <a:pt x="1" y="571"/>
                  <a:pt x="1" y="575"/>
                </a:cubicBezTo>
                <a:cubicBezTo>
                  <a:pt x="2" y="607"/>
                  <a:pt x="9" y="633"/>
                  <a:pt x="19" y="654"/>
                </a:cubicBezTo>
                <a:close/>
              </a:path>
            </a:pathLst>
          </a:custGeom>
          <a:solidFill>
            <a:schemeClr val="accent1">
              <a:lumMod val="60000"/>
              <a:lumOff val="40000"/>
              <a:alpha val="5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4" name="Freeform 8"/>
          <p:cNvSpPr>
            <a:spLocks/>
          </p:cNvSpPr>
          <p:nvPr userDrawn="1"/>
        </p:nvSpPr>
        <p:spPr bwMode="auto">
          <a:xfrm>
            <a:off x="8011886" y="5981652"/>
            <a:ext cx="1130139" cy="886840"/>
          </a:xfrm>
          <a:custGeom>
            <a:avLst/>
            <a:gdLst>
              <a:gd name="T0" fmla="*/ 657 w 657"/>
              <a:gd name="T1" fmla="*/ 24 h 385"/>
              <a:gd name="T2" fmla="*/ 572 w 657"/>
              <a:gd name="T3" fmla="*/ 3 h 385"/>
              <a:gd name="T4" fmla="*/ 528 w 657"/>
              <a:gd name="T5" fmla="*/ 0 h 385"/>
              <a:gd name="T6" fmla="*/ 328 w 657"/>
              <a:gd name="T7" fmla="*/ 122 h 385"/>
              <a:gd name="T8" fmla="*/ 269 w 657"/>
              <a:gd name="T9" fmla="*/ 113 h 385"/>
              <a:gd name="T10" fmla="*/ 153 w 657"/>
              <a:gd name="T11" fmla="*/ 175 h 385"/>
              <a:gd name="T12" fmla="*/ 26 w 657"/>
              <a:gd name="T13" fmla="*/ 268 h 385"/>
              <a:gd name="T14" fmla="*/ 6 w 657"/>
              <a:gd name="T15" fmla="*/ 385 h 385"/>
              <a:gd name="T16" fmla="*/ 657 w 657"/>
              <a:gd name="T17" fmla="*/ 385 h 385"/>
              <a:gd name="T18" fmla="*/ 657 w 657"/>
              <a:gd name="T19" fmla="*/ 24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7" h="385">
                <a:moveTo>
                  <a:pt x="657" y="24"/>
                </a:moveTo>
                <a:cubicBezTo>
                  <a:pt x="634" y="16"/>
                  <a:pt x="606" y="8"/>
                  <a:pt x="572" y="3"/>
                </a:cubicBezTo>
                <a:cubicBezTo>
                  <a:pt x="557" y="1"/>
                  <a:pt x="542" y="0"/>
                  <a:pt x="528" y="0"/>
                </a:cubicBezTo>
                <a:cubicBezTo>
                  <a:pt x="399" y="0"/>
                  <a:pt x="343" y="93"/>
                  <a:pt x="328" y="122"/>
                </a:cubicBezTo>
                <a:cubicBezTo>
                  <a:pt x="307" y="116"/>
                  <a:pt x="287" y="113"/>
                  <a:pt x="269" y="113"/>
                </a:cubicBezTo>
                <a:cubicBezTo>
                  <a:pt x="197" y="113"/>
                  <a:pt x="163" y="158"/>
                  <a:pt x="153" y="175"/>
                </a:cubicBezTo>
                <a:cubicBezTo>
                  <a:pt x="102" y="176"/>
                  <a:pt x="54" y="212"/>
                  <a:pt x="26" y="268"/>
                </a:cubicBezTo>
                <a:cubicBezTo>
                  <a:pt x="6" y="307"/>
                  <a:pt x="0" y="348"/>
                  <a:pt x="6" y="385"/>
                </a:cubicBezTo>
                <a:cubicBezTo>
                  <a:pt x="657" y="385"/>
                  <a:pt x="657" y="385"/>
                  <a:pt x="657" y="385"/>
                </a:cubicBezTo>
                <a:lnTo>
                  <a:pt x="657" y="24"/>
                </a:ln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17" name="Group 16"/>
          <p:cNvGrpSpPr/>
          <p:nvPr userDrawn="1"/>
        </p:nvGrpSpPr>
        <p:grpSpPr>
          <a:xfrm>
            <a:off x="254214" y="6409324"/>
            <a:ext cx="168062" cy="221156"/>
            <a:chOff x="4328868" y="5502988"/>
            <a:chExt cx="500307" cy="493774"/>
          </a:xfrm>
        </p:grpSpPr>
        <p:sp>
          <p:nvSpPr>
            <p:cNvPr id="18" name="Freeform 1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20" name="Group 19"/>
          <p:cNvGrpSpPr/>
          <p:nvPr userDrawn="1"/>
        </p:nvGrpSpPr>
        <p:grpSpPr>
          <a:xfrm flipH="1">
            <a:off x="8728075" y="6409324"/>
            <a:ext cx="16806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grpSp>
      <p:sp>
        <p:nvSpPr>
          <p:cNvPr id="23" name="Title 1"/>
          <p:cNvSpPr>
            <a:spLocks noGrp="1"/>
          </p:cNvSpPr>
          <p:nvPr>
            <p:ph type="title"/>
          </p:nvPr>
        </p:nvSpPr>
        <p:spPr>
          <a:xfrm>
            <a:off x="634321" y="623789"/>
            <a:ext cx="7886700" cy="911682"/>
          </a:xfrm>
        </p:spPr>
        <p:txBody>
          <a:bodyPr/>
          <a:lstStyle>
            <a:lvl1pPr algn="ctr">
              <a:defRPr b="1"/>
            </a:lvl1pPr>
          </a:lstStyle>
          <a:p>
            <a:r>
              <a:rPr lang="en-US" dirty="0"/>
              <a:t>Click to edit Master title style</a:t>
            </a:r>
            <a:endParaRPr lang="id-ID" dirty="0"/>
          </a:p>
        </p:txBody>
      </p:sp>
      <p:sp>
        <p:nvSpPr>
          <p:cNvPr id="24" name="Text Placeholder 11"/>
          <p:cNvSpPr>
            <a:spLocks noGrp="1"/>
          </p:cNvSpPr>
          <p:nvPr>
            <p:ph type="body" sz="quarter" idx="13"/>
          </p:nvPr>
        </p:nvSpPr>
        <p:spPr>
          <a:xfrm>
            <a:off x="634321" y="1341975"/>
            <a:ext cx="7886700" cy="366712"/>
          </a:xfrm>
        </p:spPr>
        <p:txBody>
          <a:bodyPr>
            <a:normAutofit/>
          </a:bodyPr>
          <a:lstStyle>
            <a:lvl1pPr marL="0" indent="0" algn="ctr">
              <a:buNone/>
              <a:defRPr sz="1500">
                <a:solidFill>
                  <a:schemeClr val="bg2"/>
                </a:solidFill>
              </a:defRPr>
            </a:lvl1pPr>
          </a:lstStyle>
          <a:p>
            <a:pPr lvl="0"/>
            <a:r>
              <a:rPr lang="en-US" dirty="0"/>
              <a:t>Click to edit Master text styles</a:t>
            </a:r>
          </a:p>
        </p:txBody>
      </p:sp>
      <p:sp>
        <p:nvSpPr>
          <p:cNvPr id="28" name="Picture Placeholder 35"/>
          <p:cNvSpPr>
            <a:spLocks noGrp="1"/>
          </p:cNvSpPr>
          <p:nvPr>
            <p:ph type="pic" sz="quarter" idx="14"/>
          </p:nvPr>
        </p:nvSpPr>
        <p:spPr>
          <a:xfrm>
            <a:off x="0" y="2615903"/>
            <a:ext cx="5850083" cy="2554000"/>
          </a:xfrm>
        </p:spPr>
      </p:sp>
    </p:spTree>
    <p:extLst>
      <p:ext uri="{BB962C8B-B14F-4D97-AF65-F5344CB8AC3E}">
        <p14:creationId xmlns:p14="http://schemas.microsoft.com/office/powerpoint/2010/main" val="3155237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fade">
                                      <p:cBhvr>
                                        <p:cTn id="11"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Mockup Phone with Hand">
    <p:spTree>
      <p:nvGrpSpPr>
        <p:cNvPr id="1" name=""/>
        <p:cNvGrpSpPr/>
        <p:nvPr/>
      </p:nvGrpSpPr>
      <p:grpSpPr>
        <a:xfrm>
          <a:off x="0" y="0"/>
          <a:ext cx="0" cy="0"/>
          <a:chOff x="0" y="0"/>
          <a:chExt cx="0" cy="0"/>
        </a:xfrm>
      </p:grpSpPr>
      <p:sp>
        <p:nvSpPr>
          <p:cNvPr id="25" name="Freeform 34"/>
          <p:cNvSpPr>
            <a:spLocks/>
          </p:cNvSpPr>
          <p:nvPr userDrawn="1"/>
        </p:nvSpPr>
        <p:spPr bwMode="auto">
          <a:xfrm>
            <a:off x="1161209" y="1010761"/>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6" name="Freeform 35"/>
          <p:cNvSpPr>
            <a:spLocks/>
          </p:cNvSpPr>
          <p:nvPr userDrawn="1"/>
        </p:nvSpPr>
        <p:spPr bwMode="auto">
          <a:xfrm>
            <a:off x="865922" y="-235075"/>
            <a:ext cx="598896" cy="47015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150379" y="357327"/>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11611" y="326492"/>
            <a:ext cx="384525"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sp>
        <p:nvSpPr>
          <p:cNvPr id="12" name="Freeform 6"/>
          <p:cNvSpPr>
            <a:spLocks/>
          </p:cNvSpPr>
          <p:nvPr userDrawn="1"/>
        </p:nvSpPr>
        <p:spPr bwMode="auto">
          <a:xfrm>
            <a:off x="-10885" y="5558971"/>
            <a:ext cx="427100" cy="1313543"/>
          </a:xfrm>
          <a:custGeom>
            <a:avLst/>
            <a:gdLst>
              <a:gd name="T0" fmla="*/ 178 w 243"/>
              <a:gd name="T1" fmla="*/ 178 h 558"/>
              <a:gd name="T2" fmla="*/ 183 w 243"/>
              <a:gd name="T3" fmla="*/ 146 h 558"/>
              <a:gd name="T4" fmla="*/ 150 w 243"/>
              <a:gd name="T5" fmla="*/ 84 h 558"/>
              <a:gd name="T6" fmla="*/ 100 w 243"/>
              <a:gd name="T7" fmla="*/ 16 h 558"/>
              <a:gd name="T8" fmla="*/ 4 w 243"/>
              <a:gd name="T9" fmla="*/ 20 h 558"/>
              <a:gd name="T10" fmla="*/ 0 w 243"/>
              <a:gd name="T11" fmla="*/ 24 h 558"/>
              <a:gd name="T12" fmla="*/ 0 w 243"/>
              <a:gd name="T13" fmla="*/ 558 h 558"/>
              <a:gd name="T14" fmla="*/ 187 w 243"/>
              <a:gd name="T15" fmla="*/ 558 h 558"/>
              <a:gd name="T16" fmla="*/ 221 w 243"/>
              <a:gd name="T17" fmla="*/ 502 h 558"/>
              <a:gd name="T18" fmla="*/ 222 w 243"/>
              <a:gd name="T19" fmla="*/ 484 h 558"/>
              <a:gd name="T20" fmla="*/ 185 w 243"/>
              <a:gd name="T21" fmla="*/ 406 h 558"/>
              <a:gd name="T22" fmla="*/ 241 w 243"/>
              <a:gd name="T23" fmla="*/ 308 h 558"/>
              <a:gd name="T24" fmla="*/ 243 w 243"/>
              <a:gd name="T25" fmla="*/ 284 h 558"/>
              <a:gd name="T26" fmla="*/ 178 w 243"/>
              <a:gd name="T27" fmla="*/ 17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3" h="558">
                <a:moveTo>
                  <a:pt x="178" y="178"/>
                </a:moveTo>
                <a:cubicBezTo>
                  <a:pt x="181" y="167"/>
                  <a:pt x="183" y="156"/>
                  <a:pt x="183" y="146"/>
                </a:cubicBezTo>
                <a:cubicBezTo>
                  <a:pt x="183" y="108"/>
                  <a:pt x="159" y="90"/>
                  <a:pt x="150" y="84"/>
                </a:cubicBezTo>
                <a:cubicBezTo>
                  <a:pt x="149" y="57"/>
                  <a:pt x="130" y="31"/>
                  <a:pt x="100" y="16"/>
                </a:cubicBezTo>
                <a:cubicBezTo>
                  <a:pt x="67" y="0"/>
                  <a:pt x="30" y="1"/>
                  <a:pt x="4" y="20"/>
                </a:cubicBezTo>
                <a:cubicBezTo>
                  <a:pt x="3" y="21"/>
                  <a:pt x="1" y="23"/>
                  <a:pt x="0" y="24"/>
                </a:cubicBezTo>
                <a:cubicBezTo>
                  <a:pt x="0" y="558"/>
                  <a:pt x="0" y="558"/>
                  <a:pt x="0" y="558"/>
                </a:cubicBezTo>
                <a:cubicBezTo>
                  <a:pt x="187" y="558"/>
                  <a:pt x="187" y="558"/>
                  <a:pt x="187" y="558"/>
                </a:cubicBezTo>
                <a:cubicBezTo>
                  <a:pt x="201" y="548"/>
                  <a:pt x="216" y="531"/>
                  <a:pt x="221" y="502"/>
                </a:cubicBezTo>
                <a:cubicBezTo>
                  <a:pt x="222" y="496"/>
                  <a:pt x="222" y="490"/>
                  <a:pt x="222" y="484"/>
                </a:cubicBezTo>
                <a:cubicBezTo>
                  <a:pt x="222" y="444"/>
                  <a:pt x="199" y="417"/>
                  <a:pt x="185" y="406"/>
                </a:cubicBezTo>
                <a:cubicBezTo>
                  <a:pt x="202" y="399"/>
                  <a:pt x="231" y="378"/>
                  <a:pt x="241" y="308"/>
                </a:cubicBezTo>
                <a:cubicBezTo>
                  <a:pt x="243" y="300"/>
                  <a:pt x="243" y="292"/>
                  <a:pt x="243" y="284"/>
                </a:cubicBezTo>
                <a:cubicBezTo>
                  <a:pt x="243" y="215"/>
                  <a:pt x="193" y="185"/>
                  <a:pt x="178" y="178"/>
                </a:cubicBezTo>
                <a:close/>
              </a:path>
            </a:pathLst>
          </a:custGeom>
          <a:solidFill>
            <a:schemeClr val="accent1">
              <a:lumMod val="60000"/>
              <a:lumOff val="40000"/>
              <a:alpha val="5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3" name="Freeform 7"/>
          <p:cNvSpPr>
            <a:spLocks/>
          </p:cNvSpPr>
          <p:nvPr userDrawn="1"/>
        </p:nvSpPr>
        <p:spPr bwMode="auto">
          <a:xfrm>
            <a:off x="-10885" y="5949859"/>
            <a:ext cx="805091" cy="922655"/>
          </a:xfrm>
          <a:custGeom>
            <a:avLst/>
            <a:gdLst>
              <a:gd name="T0" fmla="*/ 323 w 458"/>
              <a:gd name="T1" fmla="*/ 224 h 392"/>
              <a:gd name="T2" fmla="*/ 311 w 458"/>
              <a:gd name="T3" fmla="*/ 225 h 392"/>
              <a:gd name="T4" fmla="*/ 208 w 458"/>
              <a:gd name="T5" fmla="*/ 148 h 392"/>
              <a:gd name="T6" fmla="*/ 175 w 458"/>
              <a:gd name="T7" fmla="*/ 151 h 392"/>
              <a:gd name="T8" fmla="*/ 0 w 458"/>
              <a:gd name="T9" fmla="*/ 0 h 392"/>
              <a:gd name="T10" fmla="*/ 0 w 458"/>
              <a:gd name="T11" fmla="*/ 392 h 392"/>
              <a:gd name="T12" fmla="*/ 456 w 458"/>
              <a:gd name="T13" fmla="*/ 392 h 392"/>
              <a:gd name="T14" fmla="*/ 433 w 458"/>
              <a:gd name="T15" fmla="*/ 294 h 392"/>
              <a:gd name="T16" fmla="*/ 323 w 458"/>
              <a:gd name="T17" fmla="*/ 224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 h="392">
                <a:moveTo>
                  <a:pt x="323" y="224"/>
                </a:moveTo>
                <a:cubicBezTo>
                  <a:pt x="319" y="224"/>
                  <a:pt x="315" y="224"/>
                  <a:pt x="311" y="225"/>
                </a:cubicBezTo>
                <a:cubicBezTo>
                  <a:pt x="304" y="204"/>
                  <a:pt x="280" y="148"/>
                  <a:pt x="208" y="148"/>
                </a:cubicBezTo>
                <a:cubicBezTo>
                  <a:pt x="197" y="148"/>
                  <a:pt x="186" y="149"/>
                  <a:pt x="175" y="151"/>
                </a:cubicBezTo>
                <a:cubicBezTo>
                  <a:pt x="169" y="119"/>
                  <a:pt x="138" y="7"/>
                  <a:pt x="0" y="0"/>
                </a:cubicBezTo>
                <a:cubicBezTo>
                  <a:pt x="0" y="392"/>
                  <a:pt x="0" y="392"/>
                  <a:pt x="0" y="392"/>
                </a:cubicBezTo>
                <a:cubicBezTo>
                  <a:pt x="456" y="392"/>
                  <a:pt x="456" y="392"/>
                  <a:pt x="456" y="392"/>
                </a:cubicBezTo>
                <a:cubicBezTo>
                  <a:pt x="458" y="358"/>
                  <a:pt x="451" y="325"/>
                  <a:pt x="433" y="294"/>
                </a:cubicBezTo>
                <a:cubicBezTo>
                  <a:pt x="407" y="251"/>
                  <a:pt x="365" y="224"/>
                  <a:pt x="323" y="224"/>
                </a:cubicBez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1" name="Freeform 5"/>
          <p:cNvSpPr>
            <a:spLocks/>
          </p:cNvSpPr>
          <p:nvPr userDrawn="1"/>
        </p:nvSpPr>
        <p:spPr bwMode="auto">
          <a:xfrm>
            <a:off x="8427202" y="5379105"/>
            <a:ext cx="716798" cy="1505882"/>
          </a:xfrm>
          <a:custGeom>
            <a:avLst/>
            <a:gdLst>
              <a:gd name="T0" fmla="*/ 19 w 417"/>
              <a:gd name="T1" fmla="*/ 654 h 654"/>
              <a:gd name="T2" fmla="*/ 417 w 417"/>
              <a:gd name="T3" fmla="*/ 654 h 654"/>
              <a:gd name="T4" fmla="*/ 417 w 417"/>
              <a:gd name="T5" fmla="*/ 23 h 654"/>
              <a:gd name="T6" fmla="*/ 286 w 417"/>
              <a:gd name="T7" fmla="*/ 29 h 654"/>
              <a:gd name="T8" fmla="*/ 228 w 417"/>
              <a:gd name="T9" fmla="*/ 160 h 654"/>
              <a:gd name="T10" fmla="*/ 229 w 417"/>
              <a:gd name="T11" fmla="*/ 178 h 654"/>
              <a:gd name="T12" fmla="*/ 105 w 417"/>
              <a:gd name="T13" fmla="*/ 233 h 654"/>
              <a:gd name="T14" fmla="*/ 71 w 417"/>
              <a:gd name="T15" fmla="*/ 327 h 654"/>
              <a:gd name="T16" fmla="*/ 86 w 417"/>
              <a:gd name="T17" fmla="*/ 402 h 654"/>
              <a:gd name="T18" fmla="*/ 0 w 417"/>
              <a:gd name="T19" fmla="*/ 565 h 654"/>
              <a:gd name="T20" fmla="*/ 1 w 417"/>
              <a:gd name="T21" fmla="*/ 575 h 654"/>
              <a:gd name="T22" fmla="*/ 19 w 417"/>
              <a:gd name="T23" fmla="*/ 654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7" h="654">
                <a:moveTo>
                  <a:pt x="19" y="654"/>
                </a:moveTo>
                <a:cubicBezTo>
                  <a:pt x="417" y="654"/>
                  <a:pt x="417" y="654"/>
                  <a:pt x="417" y="654"/>
                </a:cubicBezTo>
                <a:cubicBezTo>
                  <a:pt x="417" y="23"/>
                  <a:pt x="417" y="23"/>
                  <a:pt x="417" y="23"/>
                </a:cubicBezTo>
                <a:cubicBezTo>
                  <a:pt x="371" y="0"/>
                  <a:pt x="321" y="2"/>
                  <a:pt x="286" y="29"/>
                </a:cubicBezTo>
                <a:cubicBezTo>
                  <a:pt x="236" y="66"/>
                  <a:pt x="228" y="127"/>
                  <a:pt x="228" y="160"/>
                </a:cubicBezTo>
                <a:cubicBezTo>
                  <a:pt x="228" y="167"/>
                  <a:pt x="229" y="174"/>
                  <a:pt x="229" y="178"/>
                </a:cubicBezTo>
                <a:cubicBezTo>
                  <a:pt x="207" y="176"/>
                  <a:pt x="156" y="177"/>
                  <a:pt x="105" y="233"/>
                </a:cubicBezTo>
                <a:cubicBezTo>
                  <a:pt x="82" y="258"/>
                  <a:pt x="71" y="290"/>
                  <a:pt x="71" y="327"/>
                </a:cubicBezTo>
                <a:cubicBezTo>
                  <a:pt x="71" y="361"/>
                  <a:pt x="81" y="390"/>
                  <a:pt x="86" y="402"/>
                </a:cubicBezTo>
                <a:cubicBezTo>
                  <a:pt x="64" y="414"/>
                  <a:pt x="0" y="456"/>
                  <a:pt x="0" y="565"/>
                </a:cubicBezTo>
                <a:cubicBezTo>
                  <a:pt x="0" y="568"/>
                  <a:pt x="1" y="571"/>
                  <a:pt x="1" y="575"/>
                </a:cubicBezTo>
                <a:cubicBezTo>
                  <a:pt x="2" y="607"/>
                  <a:pt x="9" y="633"/>
                  <a:pt x="19" y="654"/>
                </a:cubicBezTo>
                <a:close/>
              </a:path>
            </a:pathLst>
          </a:custGeom>
          <a:solidFill>
            <a:schemeClr val="accent1">
              <a:lumMod val="60000"/>
              <a:lumOff val="40000"/>
              <a:alpha val="5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4" name="Freeform 8"/>
          <p:cNvSpPr>
            <a:spLocks/>
          </p:cNvSpPr>
          <p:nvPr userDrawn="1"/>
        </p:nvSpPr>
        <p:spPr bwMode="auto">
          <a:xfrm>
            <a:off x="8011886" y="5981652"/>
            <a:ext cx="1130139" cy="886840"/>
          </a:xfrm>
          <a:custGeom>
            <a:avLst/>
            <a:gdLst>
              <a:gd name="T0" fmla="*/ 657 w 657"/>
              <a:gd name="T1" fmla="*/ 24 h 385"/>
              <a:gd name="T2" fmla="*/ 572 w 657"/>
              <a:gd name="T3" fmla="*/ 3 h 385"/>
              <a:gd name="T4" fmla="*/ 528 w 657"/>
              <a:gd name="T5" fmla="*/ 0 h 385"/>
              <a:gd name="T6" fmla="*/ 328 w 657"/>
              <a:gd name="T7" fmla="*/ 122 h 385"/>
              <a:gd name="T8" fmla="*/ 269 w 657"/>
              <a:gd name="T9" fmla="*/ 113 h 385"/>
              <a:gd name="T10" fmla="*/ 153 w 657"/>
              <a:gd name="T11" fmla="*/ 175 h 385"/>
              <a:gd name="T12" fmla="*/ 26 w 657"/>
              <a:gd name="T13" fmla="*/ 268 h 385"/>
              <a:gd name="T14" fmla="*/ 6 w 657"/>
              <a:gd name="T15" fmla="*/ 385 h 385"/>
              <a:gd name="T16" fmla="*/ 657 w 657"/>
              <a:gd name="T17" fmla="*/ 385 h 385"/>
              <a:gd name="T18" fmla="*/ 657 w 657"/>
              <a:gd name="T19" fmla="*/ 24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7" h="385">
                <a:moveTo>
                  <a:pt x="657" y="24"/>
                </a:moveTo>
                <a:cubicBezTo>
                  <a:pt x="634" y="16"/>
                  <a:pt x="606" y="8"/>
                  <a:pt x="572" y="3"/>
                </a:cubicBezTo>
                <a:cubicBezTo>
                  <a:pt x="557" y="1"/>
                  <a:pt x="542" y="0"/>
                  <a:pt x="528" y="0"/>
                </a:cubicBezTo>
                <a:cubicBezTo>
                  <a:pt x="399" y="0"/>
                  <a:pt x="343" y="93"/>
                  <a:pt x="328" y="122"/>
                </a:cubicBezTo>
                <a:cubicBezTo>
                  <a:pt x="307" y="116"/>
                  <a:pt x="287" y="113"/>
                  <a:pt x="269" y="113"/>
                </a:cubicBezTo>
                <a:cubicBezTo>
                  <a:pt x="197" y="113"/>
                  <a:pt x="163" y="158"/>
                  <a:pt x="153" y="175"/>
                </a:cubicBezTo>
                <a:cubicBezTo>
                  <a:pt x="102" y="176"/>
                  <a:pt x="54" y="212"/>
                  <a:pt x="26" y="268"/>
                </a:cubicBezTo>
                <a:cubicBezTo>
                  <a:pt x="6" y="307"/>
                  <a:pt x="0" y="348"/>
                  <a:pt x="6" y="385"/>
                </a:cubicBezTo>
                <a:cubicBezTo>
                  <a:pt x="657" y="385"/>
                  <a:pt x="657" y="385"/>
                  <a:pt x="657" y="385"/>
                </a:cubicBezTo>
                <a:lnTo>
                  <a:pt x="657" y="24"/>
                </a:ln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17" name="Group 16"/>
          <p:cNvGrpSpPr/>
          <p:nvPr userDrawn="1"/>
        </p:nvGrpSpPr>
        <p:grpSpPr>
          <a:xfrm>
            <a:off x="254214" y="6409324"/>
            <a:ext cx="168062" cy="221156"/>
            <a:chOff x="4328868" y="5502988"/>
            <a:chExt cx="500307" cy="493774"/>
          </a:xfrm>
        </p:grpSpPr>
        <p:sp>
          <p:nvSpPr>
            <p:cNvPr id="18" name="Freeform 1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20" name="Group 19"/>
          <p:cNvGrpSpPr/>
          <p:nvPr userDrawn="1"/>
        </p:nvGrpSpPr>
        <p:grpSpPr>
          <a:xfrm flipH="1">
            <a:off x="8728075" y="6409324"/>
            <a:ext cx="16806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31" name="Group 30"/>
          <p:cNvGrpSpPr/>
          <p:nvPr userDrawn="1"/>
        </p:nvGrpSpPr>
        <p:grpSpPr>
          <a:xfrm rot="20577970" flipH="1">
            <a:off x="-944093" y="968792"/>
            <a:ext cx="4689077" cy="6693595"/>
            <a:chOff x="5594771" y="128702"/>
            <a:chExt cx="6504024" cy="6963306"/>
          </a:xfrm>
        </p:grpSpPr>
        <p:pic>
          <p:nvPicPr>
            <p:cNvPr id="32" name="Picture 3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594771" y="128702"/>
              <a:ext cx="6504024" cy="6963306"/>
            </a:xfrm>
            <a:prstGeom prst="rect">
              <a:avLst/>
            </a:prstGeom>
            <a:effectLst>
              <a:outerShdw blurRad="177800" dist="228600" dir="4680000" sx="99000" sy="99000" algn="t" rotWithShape="0">
                <a:prstClr val="black">
                  <a:alpha val="11000"/>
                </a:prstClr>
              </a:outerShdw>
            </a:effectLst>
          </p:spPr>
        </p:pic>
        <p:pic>
          <p:nvPicPr>
            <p:cNvPr id="33" name="Picture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6687487" y="378785"/>
              <a:ext cx="1840996" cy="1743460"/>
            </a:xfrm>
            <a:prstGeom prst="rect">
              <a:avLst/>
            </a:prstGeom>
          </p:spPr>
        </p:pic>
      </p:grpSp>
      <p:sp>
        <p:nvSpPr>
          <p:cNvPr id="3" name="Picture Placeholder 2"/>
          <p:cNvSpPr>
            <a:spLocks noGrp="1"/>
          </p:cNvSpPr>
          <p:nvPr>
            <p:ph type="pic" sz="quarter" idx="10"/>
          </p:nvPr>
        </p:nvSpPr>
        <p:spPr>
          <a:xfrm>
            <a:off x="1175488" y="1306059"/>
            <a:ext cx="1382315" cy="2800804"/>
          </a:xfrm>
          <a:custGeom>
            <a:avLst/>
            <a:gdLst>
              <a:gd name="connsiteX0" fmla="*/ 0 w 725487"/>
              <a:gd name="connsiteY0" fmla="*/ 0 h 2670175"/>
              <a:gd name="connsiteX1" fmla="*/ 725487 w 725487"/>
              <a:gd name="connsiteY1" fmla="*/ 0 h 2670175"/>
              <a:gd name="connsiteX2" fmla="*/ 725487 w 725487"/>
              <a:gd name="connsiteY2" fmla="*/ 2670175 h 2670175"/>
              <a:gd name="connsiteX3" fmla="*/ 0 w 725487"/>
              <a:gd name="connsiteY3" fmla="*/ 2670175 h 2670175"/>
              <a:gd name="connsiteX4" fmla="*/ 0 w 725487"/>
              <a:gd name="connsiteY4" fmla="*/ 0 h 2670175"/>
              <a:gd name="connsiteX0" fmla="*/ 580572 w 1306059"/>
              <a:gd name="connsiteY0" fmla="*/ 0 h 2670175"/>
              <a:gd name="connsiteX1" fmla="*/ 1306059 w 1306059"/>
              <a:gd name="connsiteY1" fmla="*/ 0 h 2670175"/>
              <a:gd name="connsiteX2" fmla="*/ 1306059 w 1306059"/>
              <a:gd name="connsiteY2" fmla="*/ 2670175 h 2670175"/>
              <a:gd name="connsiteX3" fmla="*/ 0 w 1306059"/>
              <a:gd name="connsiteY3" fmla="*/ 2670175 h 2670175"/>
              <a:gd name="connsiteX4" fmla="*/ 580572 w 1306059"/>
              <a:gd name="connsiteY4" fmla="*/ 0 h 2670175"/>
              <a:gd name="connsiteX0" fmla="*/ 580572 w 1843087"/>
              <a:gd name="connsiteY0" fmla="*/ 130629 h 2800804"/>
              <a:gd name="connsiteX1" fmla="*/ 1843087 w 1843087"/>
              <a:gd name="connsiteY1" fmla="*/ 0 h 2800804"/>
              <a:gd name="connsiteX2" fmla="*/ 1306059 w 1843087"/>
              <a:gd name="connsiteY2" fmla="*/ 2800804 h 2800804"/>
              <a:gd name="connsiteX3" fmla="*/ 0 w 1843087"/>
              <a:gd name="connsiteY3" fmla="*/ 2800804 h 2800804"/>
              <a:gd name="connsiteX4" fmla="*/ 580572 w 1843087"/>
              <a:gd name="connsiteY4" fmla="*/ 130629 h 2800804"/>
              <a:gd name="connsiteX0" fmla="*/ 537029 w 1843087"/>
              <a:gd name="connsiteY0" fmla="*/ 130629 h 2800804"/>
              <a:gd name="connsiteX1" fmla="*/ 1843087 w 1843087"/>
              <a:gd name="connsiteY1" fmla="*/ 0 h 2800804"/>
              <a:gd name="connsiteX2" fmla="*/ 1306059 w 1843087"/>
              <a:gd name="connsiteY2" fmla="*/ 2800804 h 2800804"/>
              <a:gd name="connsiteX3" fmla="*/ 0 w 1843087"/>
              <a:gd name="connsiteY3" fmla="*/ 2800804 h 2800804"/>
              <a:gd name="connsiteX4" fmla="*/ 537029 w 1843087"/>
              <a:gd name="connsiteY4" fmla="*/ 130629 h 2800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3087" h="2800804">
                <a:moveTo>
                  <a:pt x="537029" y="130629"/>
                </a:moveTo>
                <a:lnTo>
                  <a:pt x="1843087" y="0"/>
                </a:lnTo>
                <a:lnTo>
                  <a:pt x="1306059" y="2800804"/>
                </a:lnTo>
                <a:lnTo>
                  <a:pt x="0" y="2800804"/>
                </a:lnTo>
                <a:lnTo>
                  <a:pt x="537029" y="130629"/>
                </a:lnTo>
                <a:close/>
              </a:path>
            </a:pathLst>
          </a:custGeom>
        </p:spPr>
        <p:txBody>
          <a:bodyPr>
            <a:normAutofit/>
          </a:bodyPr>
          <a:lstStyle>
            <a:lvl1pPr>
              <a:defRPr sz="1350"/>
            </a:lvl1pPr>
          </a:lstStyle>
          <a:p>
            <a:endParaRPr lang="id-ID"/>
          </a:p>
        </p:txBody>
      </p:sp>
    </p:spTree>
    <p:extLst>
      <p:ext uri="{BB962C8B-B14F-4D97-AF65-F5344CB8AC3E}">
        <p14:creationId xmlns:p14="http://schemas.microsoft.com/office/powerpoint/2010/main" val="934446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Mockup 2 Phone">
    <p:spTree>
      <p:nvGrpSpPr>
        <p:cNvPr id="1" name=""/>
        <p:cNvGrpSpPr/>
        <p:nvPr/>
      </p:nvGrpSpPr>
      <p:grpSpPr>
        <a:xfrm>
          <a:off x="0" y="0"/>
          <a:ext cx="0" cy="0"/>
          <a:chOff x="0" y="0"/>
          <a:chExt cx="0" cy="0"/>
        </a:xfrm>
      </p:grpSpPr>
      <p:sp>
        <p:nvSpPr>
          <p:cNvPr id="26" name="Freeform 35"/>
          <p:cNvSpPr>
            <a:spLocks/>
          </p:cNvSpPr>
          <p:nvPr userDrawn="1"/>
        </p:nvSpPr>
        <p:spPr bwMode="auto">
          <a:xfrm>
            <a:off x="865922" y="-235075"/>
            <a:ext cx="598896" cy="47015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150379" y="357327"/>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41545" y="326492"/>
            <a:ext cx="351000"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sp>
        <p:nvSpPr>
          <p:cNvPr id="13" name="Freeform 7"/>
          <p:cNvSpPr>
            <a:spLocks/>
          </p:cNvSpPr>
          <p:nvPr userDrawn="1"/>
        </p:nvSpPr>
        <p:spPr bwMode="auto">
          <a:xfrm>
            <a:off x="-10885" y="5949859"/>
            <a:ext cx="805091" cy="922655"/>
          </a:xfrm>
          <a:custGeom>
            <a:avLst/>
            <a:gdLst>
              <a:gd name="T0" fmla="*/ 323 w 458"/>
              <a:gd name="T1" fmla="*/ 224 h 392"/>
              <a:gd name="T2" fmla="*/ 311 w 458"/>
              <a:gd name="T3" fmla="*/ 225 h 392"/>
              <a:gd name="T4" fmla="*/ 208 w 458"/>
              <a:gd name="T5" fmla="*/ 148 h 392"/>
              <a:gd name="T6" fmla="*/ 175 w 458"/>
              <a:gd name="T7" fmla="*/ 151 h 392"/>
              <a:gd name="T8" fmla="*/ 0 w 458"/>
              <a:gd name="T9" fmla="*/ 0 h 392"/>
              <a:gd name="T10" fmla="*/ 0 w 458"/>
              <a:gd name="T11" fmla="*/ 392 h 392"/>
              <a:gd name="T12" fmla="*/ 456 w 458"/>
              <a:gd name="T13" fmla="*/ 392 h 392"/>
              <a:gd name="T14" fmla="*/ 433 w 458"/>
              <a:gd name="T15" fmla="*/ 294 h 392"/>
              <a:gd name="T16" fmla="*/ 323 w 458"/>
              <a:gd name="T17" fmla="*/ 224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 h="392">
                <a:moveTo>
                  <a:pt x="323" y="224"/>
                </a:moveTo>
                <a:cubicBezTo>
                  <a:pt x="319" y="224"/>
                  <a:pt x="315" y="224"/>
                  <a:pt x="311" y="225"/>
                </a:cubicBezTo>
                <a:cubicBezTo>
                  <a:pt x="304" y="204"/>
                  <a:pt x="280" y="148"/>
                  <a:pt x="208" y="148"/>
                </a:cubicBezTo>
                <a:cubicBezTo>
                  <a:pt x="197" y="148"/>
                  <a:pt x="186" y="149"/>
                  <a:pt x="175" y="151"/>
                </a:cubicBezTo>
                <a:cubicBezTo>
                  <a:pt x="169" y="119"/>
                  <a:pt x="138" y="7"/>
                  <a:pt x="0" y="0"/>
                </a:cubicBezTo>
                <a:cubicBezTo>
                  <a:pt x="0" y="392"/>
                  <a:pt x="0" y="392"/>
                  <a:pt x="0" y="392"/>
                </a:cubicBezTo>
                <a:cubicBezTo>
                  <a:pt x="456" y="392"/>
                  <a:pt x="456" y="392"/>
                  <a:pt x="456" y="392"/>
                </a:cubicBezTo>
                <a:cubicBezTo>
                  <a:pt x="458" y="358"/>
                  <a:pt x="451" y="325"/>
                  <a:pt x="433" y="294"/>
                </a:cubicBezTo>
                <a:cubicBezTo>
                  <a:pt x="407" y="251"/>
                  <a:pt x="365" y="224"/>
                  <a:pt x="323" y="224"/>
                </a:cubicBez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4" name="Freeform 8"/>
          <p:cNvSpPr>
            <a:spLocks/>
          </p:cNvSpPr>
          <p:nvPr userDrawn="1"/>
        </p:nvSpPr>
        <p:spPr bwMode="auto">
          <a:xfrm>
            <a:off x="8011886" y="5981652"/>
            <a:ext cx="1130139" cy="886840"/>
          </a:xfrm>
          <a:custGeom>
            <a:avLst/>
            <a:gdLst>
              <a:gd name="T0" fmla="*/ 657 w 657"/>
              <a:gd name="T1" fmla="*/ 24 h 385"/>
              <a:gd name="T2" fmla="*/ 572 w 657"/>
              <a:gd name="T3" fmla="*/ 3 h 385"/>
              <a:gd name="T4" fmla="*/ 528 w 657"/>
              <a:gd name="T5" fmla="*/ 0 h 385"/>
              <a:gd name="T6" fmla="*/ 328 w 657"/>
              <a:gd name="T7" fmla="*/ 122 h 385"/>
              <a:gd name="T8" fmla="*/ 269 w 657"/>
              <a:gd name="T9" fmla="*/ 113 h 385"/>
              <a:gd name="T10" fmla="*/ 153 w 657"/>
              <a:gd name="T11" fmla="*/ 175 h 385"/>
              <a:gd name="T12" fmla="*/ 26 w 657"/>
              <a:gd name="T13" fmla="*/ 268 h 385"/>
              <a:gd name="T14" fmla="*/ 6 w 657"/>
              <a:gd name="T15" fmla="*/ 385 h 385"/>
              <a:gd name="T16" fmla="*/ 657 w 657"/>
              <a:gd name="T17" fmla="*/ 385 h 385"/>
              <a:gd name="T18" fmla="*/ 657 w 657"/>
              <a:gd name="T19" fmla="*/ 24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7" h="385">
                <a:moveTo>
                  <a:pt x="657" y="24"/>
                </a:moveTo>
                <a:cubicBezTo>
                  <a:pt x="634" y="16"/>
                  <a:pt x="606" y="8"/>
                  <a:pt x="572" y="3"/>
                </a:cubicBezTo>
                <a:cubicBezTo>
                  <a:pt x="557" y="1"/>
                  <a:pt x="542" y="0"/>
                  <a:pt x="528" y="0"/>
                </a:cubicBezTo>
                <a:cubicBezTo>
                  <a:pt x="399" y="0"/>
                  <a:pt x="343" y="93"/>
                  <a:pt x="328" y="122"/>
                </a:cubicBezTo>
                <a:cubicBezTo>
                  <a:pt x="307" y="116"/>
                  <a:pt x="287" y="113"/>
                  <a:pt x="269" y="113"/>
                </a:cubicBezTo>
                <a:cubicBezTo>
                  <a:pt x="197" y="113"/>
                  <a:pt x="163" y="158"/>
                  <a:pt x="153" y="175"/>
                </a:cubicBezTo>
                <a:cubicBezTo>
                  <a:pt x="102" y="176"/>
                  <a:pt x="54" y="212"/>
                  <a:pt x="26" y="268"/>
                </a:cubicBezTo>
                <a:cubicBezTo>
                  <a:pt x="6" y="307"/>
                  <a:pt x="0" y="348"/>
                  <a:pt x="6" y="385"/>
                </a:cubicBezTo>
                <a:cubicBezTo>
                  <a:pt x="657" y="385"/>
                  <a:pt x="657" y="385"/>
                  <a:pt x="657" y="385"/>
                </a:cubicBezTo>
                <a:lnTo>
                  <a:pt x="657" y="24"/>
                </a:ln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17" name="Group 16"/>
          <p:cNvGrpSpPr/>
          <p:nvPr userDrawn="1"/>
        </p:nvGrpSpPr>
        <p:grpSpPr>
          <a:xfrm>
            <a:off x="254214" y="6409324"/>
            <a:ext cx="168062" cy="221156"/>
            <a:chOff x="4328868" y="5502988"/>
            <a:chExt cx="500307" cy="493774"/>
          </a:xfrm>
        </p:grpSpPr>
        <p:sp>
          <p:nvSpPr>
            <p:cNvPr id="18" name="Freeform 1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20" name="Group 19"/>
          <p:cNvGrpSpPr/>
          <p:nvPr userDrawn="1"/>
        </p:nvGrpSpPr>
        <p:grpSpPr>
          <a:xfrm flipH="1">
            <a:off x="8728075" y="6409324"/>
            <a:ext cx="16806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grpSp>
      <p:sp>
        <p:nvSpPr>
          <p:cNvPr id="23" name="Picture Placeholder 6"/>
          <p:cNvSpPr>
            <a:spLocks noGrp="1"/>
          </p:cNvSpPr>
          <p:nvPr>
            <p:ph type="pic" sz="quarter" idx="10"/>
          </p:nvPr>
        </p:nvSpPr>
        <p:spPr>
          <a:xfrm>
            <a:off x="400050" y="1651000"/>
            <a:ext cx="1276350" cy="2522538"/>
          </a:xfrm>
          <a:prstGeom prst="rect">
            <a:avLst/>
          </a:prstGeom>
        </p:spPr>
        <p:txBody>
          <a:bodyPr/>
          <a:lstStyle/>
          <a:p>
            <a:endParaRPr lang="id-ID"/>
          </a:p>
        </p:txBody>
      </p:sp>
      <p:sp>
        <p:nvSpPr>
          <p:cNvPr id="24" name="Picture Placeholder 6"/>
          <p:cNvSpPr>
            <a:spLocks noGrp="1"/>
          </p:cNvSpPr>
          <p:nvPr>
            <p:ph type="pic" sz="quarter" idx="11"/>
          </p:nvPr>
        </p:nvSpPr>
        <p:spPr>
          <a:xfrm>
            <a:off x="1651000" y="1778001"/>
            <a:ext cx="1244600" cy="2988205"/>
          </a:xfrm>
          <a:prstGeom prst="rect">
            <a:avLst/>
          </a:prstGeom>
        </p:spPr>
        <p:txBody>
          <a:bodyPr/>
          <a:lstStyle/>
          <a:p>
            <a:endParaRPr lang="id-ID"/>
          </a:p>
        </p:txBody>
      </p:sp>
    </p:spTree>
    <p:extLst>
      <p:ext uri="{BB962C8B-B14F-4D97-AF65-F5344CB8AC3E}">
        <p14:creationId xmlns:p14="http://schemas.microsoft.com/office/powerpoint/2010/main" val="155281429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Phone Mockup">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print">
            <a:extLst>
              <a:ext uri="{BEBA8EAE-BF5A-486C-A8C5-ECC9F3942E4B}">
                <a14:imgProps xmlns:a14="http://schemas.microsoft.com/office/drawing/2010/main">
                  <a14:imgLayer r:embed="rId3">
                    <a14:imgEffect>
                      <a14:colorTemperature colorTemp="5900"/>
                    </a14:imgEffect>
                    <a14:imgEffect>
                      <a14:saturation sat="66000"/>
                    </a14:imgEffect>
                  </a14:imgLayer>
                </a14:imgProps>
              </a:ext>
              <a:ext uri="{28A0092B-C50C-407E-A947-70E740481C1C}">
                <a14:useLocalDpi xmlns:a14="http://schemas.microsoft.com/office/drawing/2010/main" val="0"/>
              </a:ext>
            </a:extLst>
          </a:blip>
          <a:stretch>
            <a:fillRect/>
          </a:stretch>
        </p:blipFill>
        <p:spPr>
          <a:xfrm flipH="1">
            <a:off x="5324906" y="920942"/>
            <a:ext cx="3856532" cy="5937059"/>
          </a:xfrm>
          <a:prstGeom prst="rect">
            <a:avLst/>
          </a:prstGeom>
          <a:effectLst>
            <a:outerShdw blurRad="139700" dist="76200" dir="10800000" sx="99000" sy="99000" algn="r" rotWithShape="0">
              <a:prstClr val="black">
                <a:alpha val="29000"/>
              </a:prstClr>
            </a:outerShdw>
          </a:effectLst>
        </p:spPr>
      </p:pic>
      <p:sp>
        <p:nvSpPr>
          <p:cNvPr id="25" name="Freeform 34"/>
          <p:cNvSpPr>
            <a:spLocks/>
          </p:cNvSpPr>
          <p:nvPr userDrawn="1"/>
        </p:nvSpPr>
        <p:spPr bwMode="auto">
          <a:xfrm>
            <a:off x="1041797" y="91541"/>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150379" y="357327"/>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41545" y="326492"/>
            <a:ext cx="351000"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grpSp>
        <p:nvGrpSpPr>
          <p:cNvPr id="23" name="Group 22"/>
          <p:cNvGrpSpPr/>
          <p:nvPr userDrawn="1"/>
        </p:nvGrpSpPr>
        <p:grpSpPr>
          <a:xfrm>
            <a:off x="254214" y="6409324"/>
            <a:ext cx="16806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28" name="Freeform 2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29" name="Group 28"/>
          <p:cNvGrpSpPr/>
          <p:nvPr userDrawn="1"/>
        </p:nvGrpSpPr>
        <p:grpSpPr>
          <a:xfrm flipH="1">
            <a:off x="8728075" y="6409324"/>
            <a:ext cx="168062" cy="221156"/>
            <a:chOff x="4328868" y="5502988"/>
            <a:chExt cx="500307" cy="493774"/>
          </a:xfrm>
        </p:grpSpPr>
        <p:sp>
          <p:nvSpPr>
            <p:cNvPr id="30" name="Freeform 2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31" name="Freeform 3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sp>
        <p:nvSpPr>
          <p:cNvPr id="13" name="Picture Placeholder 2"/>
          <p:cNvSpPr>
            <a:spLocks noGrp="1"/>
          </p:cNvSpPr>
          <p:nvPr>
            <p:ph type="pic" sz="quarter" idx="10"/>
          </p:nvPr>
        </p:nvSpPr>
        <p:spPr>
          <a:xfrm>
            <a:off x="5916566" y="1746121"/>
            <a:ext cx="1444646" cy="2873225"/>
          </a:xfrm>
        </p:spPr>
        <p:txBody>
          <a:bodyPr/>
          <a:lstStyle/>
          <a:p>
            <a:endParaRPr lang="id-ID"/>
          </a:p>
        </p:txBody>
      </p:sp>
    </p:spTree>
    <p:extLst>
      <p:ext uri="{BB962C8B-B14F-4D97-AF65-F5344CB8AC3E}">
        <p14:creationId xmlns:p14="http://schemas.microsoft.com/office/powerpoint/2010/main" val="3341574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ablet Mockup">
    <p:spTree>
      <p:nvGrpSpPr>
        <p:cNvPr id="1" name=""/>
        <p:cNvGrpSpPr/>
        <p:nvPr/>
      </p:nvGrpSpPr>
      <p:grpSpPr>
        <a:xfrm>
          <a:off x="0" y="0"/>
          <a:ext cx="0" cy="0"/>
          <a:chOff x="0" y="0"/>
          <a:chExt cx="0" cy="0"/>
        </a:xfrm>
      </p:grpSpPr>
      <p:grpSp>
        <p:nvGrpSpPr>
          <p:cNvPr id="15" name="Group 14"/>
          <p:cNvGrpSpPr/>
          <p:nvPr userDrawn="1"/>
        </p:nvGrpSpPr>
        <p:grpSpPr>
          <a:xfrm rot="10800000">
            <a:off x="1242362" y="623789"/>
            <a:ext cx="6659276" cy="1179606"/>
            <a:chOff x="4320646" y="785489"/>
            <a:chExt cx="6753082" cy="897167"/>
          </a:xfrm>
        </p:grpSpPr>
        <p:sp>
          <p:nvSpPr>
            <p:cNvPr id="16" name="Freeform 5"/>
            <p:cNvSpPr>
              <a:spLocks/>
            </p:cNvSpPr>
            <p:nvPr/>
          </p:nvSpPr>
          <p:spPr bwMode="auto">
            <a:xfrm rot="10800000">
              <a:off x="10282655" y="785489"/>
              <a:ext cx="791073" cy="605127"/>
            </a:xfrm>
            <a:custGeom>
              <a:avLst/>
              <a:gdLst>
                <a:gd name="T0" fmla="*/ 16 w 243"/>
                <a:gd name="T1" fmla="*/ 111 h 230"/>
                <a:gd name="T2" fmla="*/ 0 w 243"/>
                <a:gd name="T3" fmla="*/ 230 h 230"/>
                <a:gd name="T4" fmla="*/ 243 w 243"/>
                <a:gd name="T5" fmla="*/ 230 h 230"/>
                <a:gd name="T6" fmla="*/ 243 w 243"/>
                <a:gd name="T7" fmla="*/ 0 h 230"/>
                <a:gd name="T8" fmla="*/ 0 w 243"/>
                <a:gd name="T9" fmla="*/ 0 h 230"/>
                <a:gd name="T10" fmla="*/ 16 w 243"/>
                <a:gd name="T11" fmla="*/ 111 h 230"/>
              </a:gdLst>
              <a:ahLst/>
              <a:cxnLst>
                <a:cxn ang="0">
                  <a:pos x="T0" y="T1"/>
                </a:cxn>
                <a:cxn ang="0">
                  <a:pos x="T2" y="T3"/>
                </a:cxn>
                <a:cxn ang="0">
                  <a:pos x="T4" y="T5"/>
                </a:cxn>
                <a:cxn ang="0">
                  <a:pos x="T6" y="T7"/>
                </a:cxn>
                <a:cxn ang="0">
                  <a:pos x="T8" y="T9"/>
                </a:cxn>
                <a:cxn ang="0">
                  <a:pos x="T10" y="T11"/>
                </a:cxn>
              </a:cxnLst>
              <a:rect l="0" t="0" r="r" b="b"/>
              <a:pathLst>
                <a:path w="243" h="230">
                  <a:moveTo>
                    <a:pt x="16" y="111"/>
                  </a:moveTo>
                  <a:lnTo>
                    <a:pt x="0" y="230"/>
                  </a:lnTo>
                  <a:lnTo>
                    <a:pt x="243" y="230"/>
                  </a:lnTo>
                  <a:lnTo>
                    <a:pt x="243" y="0"/>
                  </a:lnTo>
                  <a:lnTo>
                    <a:pt x="0" y="0"/>
                  </a:lnTo>
                  <a:lnTo>
                    <a:pt x="16" y="11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sz="1350"/>
            </a:p>
          </p:txBody>
        </p:sp>
        <p:sp>
          <p:nvSpPr>
            <p:cNvPr id="28" name="Freeform 6"/>
            <p:cNvSpPr>
              <a:spLocks/>
            </p:cNvSpPr>
            <p:nvPr/>
          </p:nvSpPr>
          <p:spPr bwMode="auto">
            <a:xfrm rot="10800000">
              <a:off x="10279401" y="785489"/>
              <a:ext cx="494827" cy="652484"/>
            </a:xfrm>
            <a:custGeom>
              <a:avLst/>
              <a:gdLst>
                <a:gd name="T0" fmla="*/ 152 w 152"/>
                <a:gd name="T1" fmla="*/ 248 h 248"/>
                <a:gd name="T2" fmla="*/ 0 w 152"/>
                <a:gd name="T3" fmla="*/ 139 h 248"/>
                <a:gd name="T4" fmla="*/ 66 w 152"/>
                <a:gd name="T5" fmla="*/ 0 h 248"/>
                <a:gd name="T6" fmla="*/ 152 w 152"/>
                <a:gd name="T7" fmla="*/ 85 h 248"/>
                <a:gd name="T8" fmla="*/ 152 w 152"/>
                <a:gd name="T9" fmla="*/ 248 h 248"/>
              </a:gdLst>
              <a:ahLst/>
              <a:cxnLst>
                <a:cxn ang="0">
                  <a:pos x="T0" y="T1"/>
                </a:cxn>
                <a:cxn ang="0">
                  <a:pos x="T2" y="T3"/>
                </a:cxn>
                <a:cxn ang="0">
                  <a:pos x="T4" y="T5"/>
                </a:cxn>
                <a:cxn ang="0">
                  <a:pos x="T6" y="T7"/>
                </a:cxn>
                <a:cxn ang="0">
                  <a:pos x="T8" y="T9"/>
                </a:cxn>
              </a:cxnLst>
              <a:rect l="0" t="0" r="r" b="b"/>
              <a:pathLst>
                <a:path w="152" h="248">
                  <a:moveTo>
                    <a:pt x="152" y="248"/>
                  </a:moveTo>
                  <a:lnTo>
                    <a:pt x="0" y="139"/>
                  </a:lnTo>
                  <a:lnTo>
                    <a:pt x="66" y="0"/>
                  </a:lnTo>
                  <a:lnTo>
                    <a:pt x="152" y="85"/>
                  </a:lnTo>
                  <a:lnTo>
                    <a:pt x="152" y="248"/>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sz="1350"/>
            </a:p>
          </p:txBody>
        </p:sp>
        <p:sp>
          <p:nvSpPr>
            <p:cNvPr id="29" name="Freeform 7"/>
            <p:cNvSpPr>
              <a:spLocks/>
            </p:cNvSpPr>
            <p:nvPr/>
          </p:nvSpPr>
          <p:spPr bwMode="auto">
            <a:xfrm rot="10800000">
              <a:off x="4320646" y="785489"/>
              <a:ext cx="787817" cy="605127"/>
            </a:xfrm>
            <a:custGeom>
              <a:avLst/>
              <a:gdLst>
                <a:gd name="T0" fmla="*/ 226 w 242"/>
                <a:gd name="T1" fmla="*/ 111 h 230"/>
                <a:gd name="T2" fmla="*/ 242 w 242"/>
                <a:gd name="T3" fmla="*/ 230 h 230"/>
                <a:gd name="T4" fmla="*/ 0 w 242"/>
                <a:gd name="T5" fmla="*/ 230 h 230"/>
                <a:gd name="T6" fmla="*/ 0 w 242"/>
                <a:gd name="T7" fmla="*/ 0 h 230"/>
                <a:gd name="T8" fmla="*/ 242 w 242"/>
                <a:gd name="T9" fmla="*/ 0 h 230"/>
                <a:gd name="T10" fmla="*/ 226 w 242"/>
                <a:gd name="T11" fmla="*/ 111 h 230"/>
              </a:gdLst>
              <a:ahLst/>
              <a:cxnLst>
                <a:cxn ang="0">
                  <a:pos x="T0" y="T1"/>
                </a:cxn>
                <a:cxn ang="0">
                  <a:pos x="T2" y="T3"/>
                </a:cxn>
                <a:cxn ang="0">
                  <a:pos x="T4" y="T5"/>
                </a:cxn>
                <a:cxn ang="0">
                  <a:pos x="T6" y="T7"/>
                </a:cxn>
                <a:cxn ang="0">
                  <a:pos x="T8" y="T9"/>
                </a:cxn>
                <a:cxn ang="0">
                  <a:pos x="T10" y="T11"/>
                </a:cxn>
              </a:cxnLst>
              <a:rect l="0" t="0" r="r" b="b"/>
              <a:pathLst>
                <a:path w="242" h="230">
                  <a:moveTo>
                    <a:pt x="226" y="111"/>
                  </a:moveTo>
                  <a:lnTo>
                    <a:pt x="242" y="230"/>
                  </a:lnTo>
                  <a:lnTo>
                    <a:pt x="0" y="230"/>
                  </a:lnTo>
                  <a:lnTo>
                    <a:pt x="0" y="0"/>
                  </a:lnTo>
                  <a:lnTo>
                    <a:pt x="242" y="0"/>
                  </a:lnTo>
                  <a:lnTo>
                    <a:pt x="226" y="11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sz="1350"/>
            </a:p>
          </p:txBody>
        </p:sp>
        <p:sp>
          <p:nvSpPr>
            <p:cNvPr id="30" name="Freeform 8"/>
            <p:cNvSpPr>
              <a:spLocks/>
            </p:cNvSpPr>
            <p:nvPr/>
          </p:nvSpPr>
          <p:spPr bwMode="auto">
            <a:xfrm rot="10800000">
              <a:off x="4616890" y="785489"/>
              <a:ext cx="494827" cy="652484"/>
            </a:xfrm>
            <a:custGeom>
              <a:avLst/>
              <a:gdLst>
                <a:gd name="T0" fmla="*/ 0 w 152"/>
                <a:gd name="T1" fmla="*/ 248 h 248"/>
                <a:gd name="T2" fmla="*/ 152 w 152"/>
                <a:gd name="T3" fmla="*/ 139 h 248"/>
                <a:gd name="T4" fmla="*/ 86 w 152"/>
                <a:gd name="T5" fmla="*/ 0 h 248"/>
                <a:gd name="T6" fmla="*/ 0 w 152"/>
                <a:gd name="T7" fmla="*/ 85 h 248"/>
                <a:gd name="T8" fmla="*/ 0 w 152"/>
                <a:gd name="T9" fmla="*/ 248 h 248"/>
              </a:gdLst>
              <a:ahLst/>
              <a:cxnLst>
                <a:cxn ang="0">
                  <a:pos x="T0" y="T1"/>
                </a:cxn>
                <a:cxn ang="0">
                  <a:pos x="T2" y="T3"/>
                </a:cxn>
                <a:cxn ang="0">
                  <a:pos x="T4" y="T5"/>
                </a:cxn>
                <a:cxn ang="0">
                  <a:pos x="T6" y="T7"/>
                </a:cxn>
                <a:cxn ang="0">
                  <a:pos x="T8" y="T9"/>
                </a:cxn>
              </a:cxnLst>
              <a:rect l="0" t="0" r="r" b="b"/>
              <a:pathLst>
                <a:path w="152" h="248">
                  <a:moveTo>
                    <a:pt x="0" y="248"/>
                  </a:moveTo>
                  <a:lnTo>
                    <a:pt x="152" y="139"/>
                  </a:lnTo>
                  <a:lnTo>
                    <a:pt x="86" y="0"/>
                  </a:lnTo>
                  <a:lnTo>
                    <a:pt x="0" y="85"/>
                  </a:lnTo>
                  <a:lnTo>
                    <a:pt x="0" y="248"/>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sz="1350"/>
            </a:p>
          </p:txBody>
        </p:sp>
        <p:sp>
          <p:nvSpPr>
            <p:cNvPr id="31" name="Rectangle 9"/>
            <p:cNvSpPr>
              <a:spLocks noChangeArrowheads="1"/>
            </p:cNvSpPr>
            <p:nvPr/>
          </p:nvSpPr>
          <p:spPr bwMode="auto">
            <a:xfrm rot="10800000">
              <a:off x="4615122" y="1072267"/>
              <a:ext cx="6159106" cy="610389"/>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id-ID" sz="1350"/>
            </a:p>
          </p:txBody>
        </p:sp>
      </p:grpSp>
      <p:sp>
        <p:nvSpPr>
          <p:cNvPr id="25" name="Freeform 34"/>
          <p:cNvSpPr>
            <a:spLocks/>
          </p:cNvSpPr>
          <p:nvPr userDrawn="1"/>
        </p:nvSpPr>
        <p:spPr bwMode="auto">
          <a:xfrm>
            <a:off x="-165617" y="1256973"/>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150379" y="357327"/>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27257" y="326492"/>
            <a:ext cx="378000"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grpSp>
        <p:nvGrpSpPr>
          <p:cNvPr id="17" name="Group 16"/>
          <p:cNvGrpSpPr/>
          <p:nvPr userDrawn="1"/>
        </p:nvGrpSpPr>
        <p:grpSpPr>
          <a:xfrm>
            <a:off x="254214" y="6409324"/>
            <a:ext cx="168062" cy="221156"/>
            <a:chOff x="4328868" y="5502988"/>
            <a:chExt cx="500307" cy="493774"/>
          </a:xfrm>
        </p:grpSpPr>
        <p:sp>
          <p:nvSpPr>
            <p:cNvPr id="18" name="Freeform 1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20" name="Group 19"/>
          <p:cNvGrpSpPr/>
          <p:nvPr userDrawn="1"/>
        </p:nvGrpSpPr>
        <p:grpSpPr>
          <a:xfrm flipH="1">
            <a:off x="8728075" y="6409324"/>
            <a:ext cx="16806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sp>
        <p:nvSpPr>
          <p:cNvPr id="23" name="Title 1"/>
          <p:cNvSpPr>
            <a:spLocks noGrp="1"/>
          </p:cNvSpPr>
          <p:nvPr>
            <p:ph type="title"/>
          </p:nvPr>
        </p:nvSpPr>
        <p:spPr>
          <a:xfrm>
            <a:off x="634321" y="623789"/>
            <a:ext cx="7886700" cy="911682"/>
          </a:xfrm>
        </p:spPr>
        <p:txBody>
          <a:bodyPr/>
          <a:lstStyle>
            <a:lvl1pPr algn="ctr">
              <a:defRPr b="1">
                <a:solidFill>
                  <a:schemeClr val="bg1"/>
                </a:solidFill>
              </a:defRPr>
            </a:lvl1pPr>
          </a:lstStyle>
          <a:p>
            <a:r>
              <a:rPr lang="en-US" dirty="0"/>
              <a:t>Click to edit Master title style</a:t>
            </a:r>
            <a:endParaRPr lang="id-ID" dirty="0"/>
          </a:p>
        </p:txBody>
      </p:sp>
      <p:sp>
        <p:nvSpPr>
          <p:cNvPr id="24" name="Text Placeholder 11"/>
          <p:cNvSpPr>
            <a:spLocks noGrp="1"/>
          </p:cNvSpPr>
          <p:nvPr>
            <p:ph type="body" sz="quarter" idx="13"/>
          </p:nvPr>
        </p:nvSpPr>
        <p:spPr>
          <a:xfrm>
            <a:off x="634321" y="1429059"/>
            <a:ext cx="7886700" cy="366712"/>
          </a:xfrm>
        </p:spPr>
        <p:txBody>
          <a:bodyPr>
            <a:normAutofit/>
          </a:bodyPr>
          <a:lstStyle>
            <a:lvl1pPr marL="0" indent="0" algn="ctr">
              <a:buNone/>
              <a:defRPr sz="1500">
                <a:solidFill>
                  <a:schemeClr val="bg2"/>
                </a:solidFill>
              </a:defRPr>
            </a:lvl1pPr>
          </a:lstStyle>
          <a:p>
            <a:pPr lvl="0"/>
            <a:r>
              <a:rPr lang="en-US" dirty="0"/>
              <a:t>Click to edit Master text styles</a:t>
            </a:r>
          </a:p>
        </p:txBody>
      </p:sp>
      <p:sp>
        <p:nvSpPr>
          <p:cNvPr id="32" name="Freeform 34"/>
          <p:cNvSpPr>
            <a:spLocks/>
          </p:cNvSpPr>
          <p:nvPr userDrawn="1"/>
        </p:nvSpPr>
        <p:spPr bwMode="auto">
          <a:xfrm>
            <a:off x="8972388" y="1136455"/>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9476" y="2036032"/>
            <a:ext cx="3985048" cy="5016325"/>
          </a:xfrm>
          <a:prstGeom prst="rect">
            <a:avLst/>
          </a:prstGeom>
        </p:spPr>
      </p:pic>
      <p:sp>
        <p:nvSpPr>
          <p:cNvPr id="34" name="Picture Placeholder 3"/>
          <p:cNvSpPr>
            <a:spLocks noGrp="1"/>
          </p:cNvSpPr>
          <p:nvPr>
            <p:ph type="pic" sz="quarter" idx="14"/>
          </p:nvPr>
        </p:nvSpPr>
        <p:spPr>
          <a:xfrm>
            <a:off x="3200400" y="2507391"/>
            <a:ext cx="2764972" cy="2746621"/>
          </a:xfrm>
        </p:spPr>
        <p:txBody>
          <a:bodyPr>
            <a:normAutofit/>
          </a:bodyPr>
          <a:lstStyle>
            <a:lvl1pPr>
              <a:defRPr sz="1350"/>
            </a:lvl1pPr>
          </a:lstStyle>
          <a:p>
            <a:endParaRPr lang="id-ID"/>
          </a:p>
        </p:txBody>
      </p:sp>
    </p:spTree>
    <p:extLst>
      <p:ext uri="{BB962C8B-B14F-4D97-AF65-F5344CB8AC3E}">
        <p14:creationId xmlns:p14="http://schemas.microsoft.com/office/powerpoint/2010/main" val="3348838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outVertical)">
                                      <p:cBhvr>
                                        <p:cTn id="7" dur="500"/>
                                        <p:tgtEl>
                                          <p:spTgt spid="1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4">
                                            <p:txEl>
                                              <p:pRg st="0" end="0"/>
                                            </p:txEl>
                                          </p:spTgt>
                                        </p:tgtEl>
                                        <p:attrNameLst>
                                          <p:attrName>style.visibility</p:attrName>
                                        </p:attrNameLst>
                                      </p:cBhvr>
                                      <p:to>
                                        <p:strVal val="visible"/>
                                      </p:to>
                                    </p:set>
                                    <p:animEffect transition="in" filter="fade">
                                      <p:cBhvr>
                                        <p:cTn id="15" dur="500"/>
                                        <p:tgtEl>
                                          <p:spTgt spid="24">
                                            <p:txEl>
                                              <p:pRg st="0" end="0"/>
                                            </p:txEl>
                                          </p:spTgt>
                                        </p:tgtEl>
                                      </p:cBhvr>
                                    </p:animEffect>
                                  </p:childTnLst>
                                </p:cTn>
                              </p:par>
                            </p:childTnLst>
                          </p:cTn>
                        </p:par>
                        <p:par>
                          <p:cTn id="16" fill="hold">
                            <p:stCondLst>
                              <p:cond delay="1500"/>
                            </p:stCondLst>
                            <p:childTnLst>
                              <p:par>
                                <p:cTn id="17" presetID="47" presetClass="entr" presetSubtype="0"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1000"/>
                                        <p:tgtEl>
                                          <p:spTgt spid="33"/>
                                        </p:tgtEl>
                                      </p:cBhvr>
                                    </p:animEffect>
                                    <p:anim calcmode="lin" valueType="num">
                                      <p:cBhvr>
                                        <p:cTn id="20" dur="1000" fill="hold"/>
                                        <p:tgtEl>
                                          <p:spTgt spid="33"/>
                                        </p:tgtEl>
                                        <p:attrNameLst>
                                          <p:attrName>ppt_x</p:attrName>
                                        </p:attrNameLst>
                                      </p:cBhvr>
                                      <p:tavLst>
                                        <p:tav tm="0">
                                          <p:val>
                                            <p:strVal val="#ppt_x"/>
                                          </p:val>
                                        </p:tav>
                                        <p:tav tm="100000">
                                          <p:val>
                                            <p:strVal val="#ppt_x"/>
                                          </p:val>
                                        </p:tav>
                                      </p:tavLst>
                                    </p:anim>
                                    <p:anim calcmode="lin" valueType="num">
                                      <p:cBhvr>
                                        <p:cTn id="21"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Tablet Mockup">
    <p:spTree>
      <p:nvGrpSpPr>
        <p:cNvPr id="1" name=""/>
        <p:cNvGrpSpPr/>
        <p:nvPr/>
      </p:nvGrpSpPr>
      <p:grpSpPr>
        <a:xfrm>
          <a:off x="0" y="0"/>
          <a:ext cx="0" cy="0"/>
          <a:chOff x="0" y="0"/>
          <a:chExt cx="0" cy="0"/>
        </a:xfrm>
      </p:grpSpPr>
      <p:pic>
        <p:nvPicPr>
          <p:cNvPr id="35" name="Picture 3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09820" y="1804363"/>
            <a:ext cx="2986976" cy="5057314"/>
          </a:xfrm>
          <a:prstGeom prst="rect">
            <a:avLst/>
          </a:prstGeom>
        </p:spPr>
      </p:pic>
      <p:grpSp>
        <p:nvGrpSpPr>
          <p:cNvPr id="15" name="Group 14"/>
          <p:cNvGrpSpPr/>
          <p:nvPr userDrawn="1"/>
        </p:nvGrpSpPr>
        <p:grpSpPr>
          <a:xfrm rot="10800000">
            <a:off x="1242362" y="623789"/>
            <a:ext cx="6659276" cy="1179606"/>
            <a:chOff x="4320646" y="785489"/>
            <a:chExt cx="6753082" cy="897167"/>
          </a:xfrm>
        </p:grpSpPr>
        <p:sp>
          <p:nvSpPr>
            <p:cNvPr id="16" name="Freeform 5"/>
            <p:cNvSpPr>
              <a:spLocks/>
            </p:cNvSpPr>
            <p:nvPr/>
          </p:nvSpPr>
          <p:spPr bwMode="auto">
            <a:xfrm rot="10800000">
              <a:off x="10282655" y="785489"/>
              <a:ext cx="791073" cy="605127"/>
            </a:xfrm>
            <a:custGeom>
              <a:avLst/>
              <a:gdLst>
                <a:gd name="T0" fmla="*/ 16 w 243"/>
                <a:gd name="T1" fmla="*/ 111 h 230"/>
                <a:gd name="T2" fmla="*/ 0 w 243"/>
                <a:gd name="T3" fmla="*/ 230 h 230"/>
                <a:gd name="T4" fmla="*/ 243 w 243"/>
                <a:gd name="T5" fmla="*/ 230 h 230"/>
                <a:gd name="T6" fmla="*/ 243 w 243"/>
                <a:gd name="T7" fmla="*/ 0 h 230"/>
                <a:gd name="T8" fmla="*/ 0 w 243"/>
                <a:gd name="T9" fmla="*/ 0 h 230"/>
                <a:gd name="T10" fmla="*/ 16 w 243"/>
                <a:gd name="T11" fmla="*/ 111 h 230"/>
              </a:gdLst>
              <a:ahLst/>
              <a:cxnLst>
                <a:cxn ang="0">
                  <a:pos x="T0" y="T1"/>
                </a:cxn>
                <a:cxn ang="0">
                  <a:pos x="T2" y="T3"/>
                </a:cxn>
                <a:cxn ang="0">
                  <a:pos x="T4" y="T5"/>
                </a:cxn>
                <a:cxn ang="0">
                  <a:pos x="T6" y="T7"/>
                </a:cxn>
                <a:cxn ang="0">
                  <a:pos x="T8" y="T9"/>
                </a:cxn>
                <a:cxn ang="0">
                  <a:pos x="T10" y="T11"/>
                </a:cxn>
              </a:cxnLst>
              <a:rect l="0" t="0" r="r" b="b"/>
              <a:pathLst>
                <a:path w="243" h="230">
                  <a:moveTo>
                    <a:pt x="16" y="111"/>
                  </a:moveTo>
                  <a:lnTo>
                    <a:pt x="0" y="230"/>
                  </a:lnTo>
                  <a:lnTo>
                    <a:pt x="243" y="230"/>
                  </a:lnTo>
                  <a:lnTo>
                    <a:pt x="243" y="0"/>
                  </a:lnTo>
                  <a:lnTo>
                    <a:pt x="0" y="0"/>
                  </a:lnTo>
                  <a:lnTo>
                    <a:pt x="16" y="11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sz="1350"/>
            </a:p>
          </p:txBody>
        </p:sp>
        <p:sp>
          <p:nvSpPr>
            <p:cNvPr id="28" name="Freeform 6"/>
            <p:cNvSpPr>
              <a:spLocks/>
            </p:cNvSpPr>
            <p:nvPr/>
          </p:nvSpPr>
          <p:spPr bwMode="auto">
            <a:xfrm rot="10800000">
              <a:off x="10279401" y="785489"/>
              <a:ext cx="494827" cy="652484"/>
            </a:xfrm>
            <a:custGeom>
              <a:avLst/>
              <a:gdLst>
                <a:gd name="T0" fmla="*/ 152 w 152"/>
                <a:gd name="T1" fmla="*/ 248 h 248"/>
                <a:gd name="T2" fmla="*/ 0 w 152"/>
                <a:gd name="T3" fmla="*/ 139 h 248"/>
                <a:gd name="T4" fmla="*/ 66 w 152"/>
                <a:gd name="T5" fmla="*/ 0 h 248"/>
                <a:gd name="T6" fmla="*/ 152 w 152"/>
                <a:gd name="T7" fmla="*/ 85 h 248"/>
                <a:gd name="T8" fmla="*/ 152 w 152"/>
                <a:gd name="T9" fmla="*/ 248 h 248"/>
              </a:gdLst>
              <a:ahLst/>
              <a:cxnLst>
                <a:cxn ang="0">
                  <a:pos x="T0" y="T1"/>
                </a:cxn>
                <a:cxn ang="0">
                  <a:pos x="T2" y="T3"/>
                </a:cxn>
                <a:cxn ang="0">
                  <a:pos x="T4" y="T5"/>
                </a:cxn>
                <a:cxn ang="0">
                  <a:pos x="T6" y="T7"/>
                </a:cxn>
                <a:cxn ang="0">
                  <a:pos x="T8" y="T9"/>
                </a:cxn>
              </a:cxnLst>
              <a:rect l="0" t="0" r="r" b="b"/>
              <a:pathLst>
                <a:path w="152" h="248">
                  <a:moveTo>
                    <a:pt x="152" y="248"/>
                  </a:moveTo>
                  <a:lnTo>
                    <a:pt x="0" y="139"/>
                  </a:lnTo>
                  <a:lnTo>
                    <a:pt x="66" y="0"/>
                  </a:lnTo>
                  <a:lnTo>
                    <a:pt x="152" y="85"/>
                  </a:lnTo>
                  <a:lnTo>
                    <a:pt x="152" y="248"/>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sz="1350"/>
            </a:p>
          </p:txBody>
        </p:sp>
        <p:sp>
          <p:nvSpPr>
            <p:cNvPr id="29" name="Freeform 7"/>
            <p:cNvSpPr>
              <a:spLocks/>
            </p:cNvSpPr>
            <p:nvPr/>
          </p:nvSpPr>
          <p:spPr bwMode="auto">
            <a:xfrm rot="10800000">
              <a:off x="4320646" y="785489"/>
              <a:ext cx="787817" cy="605127"/>
            </a:xfrm>
            <a:custGeom>
              <a:avLst/>
              <a:gdLst>
                <a:gd name="T0" fmla="*/ 226 w 242"/>
                <a:gd name="T1" fmla="*/ 111 h 230"/>
                <a:gd name="T2" fmla="*/ 242 w 242"/>
                <a:gd name="T3" fmla="*/ 230 h 230"/>
                <a:gd name="T4" fmla="*/ 0 w 242"/>
                <a:gd name="T5" fmla="*/ 230 h 230"/>
                <a:gd name="T6" fmla="*/ 0 w 242"/>
                <a:gd name="T7" fmla="*/ 0 h 230"/>
                <a:gd name="T8" fmla="*/ 242 w 242"/>
                <a:gd name="T9" fmla="*/ 0 h 230"/>
                <a:gd name="T10" fmla="*/ 226 w 242"/>
                <a:gd name="T11" fmla="*/ 111 h 230"/>
              </a:gdLst>
              <a:ahLst/>
              <a:cxnLst>
                <a:cxn ang="0">
                  <a:pos x="T0" y="T1"/>
                </a:cxn>
                <a:cxn ang="0">
                  <a:pos x="T2" y="T3"/>
                </a:cxn>
                <a:cxn ang="0">
                  <a:pos x="T4" y="T5"/>
                </a:cxn>
                <a:cxn ang="0">
                  <a:pos x="T6" y="T7"/>
                </a:cxn>
                <a:cxn ang="0">
                  <a:pos x="T8" y="T9"/>
                </a:cxn>
                <a:cxn ang="0">
                  <a:pos x="T10" y="T11"/>
                </a:cxn>
              </a:cxnLst>
              <a:rect l="0" t="0" r="r" b="b"/>
              <a:pathLst>
                <a:path w="242" h="230">
                  <a:moveTo>
                    <a:pt x="226" y="111"/>
                  </a:moveTo>
                  <a:lnTo>
                    <a:pt x="242" y="230"/>
                  </a:lnTo>
                  <a:lnTo>
                    <a:pt x="0" y="230"/>
                  </a:lnTo>
                  <a:lnTo>
                    <a:pt x="0" y="0"/>
                  </a:lnTo>
                  <a:lnTo>
                    <a:pt x="242" y="0"/>
                  </a:lnTo>
                  <a:lnTo>
                    <a:pt x="226" y="11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sz="1350"/>
            </a:p>
          </p:txBody>
        </p:sp>
        <p:sp>
          <p:nvSpPr>
            <p:cNvPr id="30" name="Freeform 8"/>
            <p:cNvSpPr>
              <a:spLocks/>
            </p:cNvSpPr>
            <p:nvPr/>
          </p:nvSpPr>
          <p:spPr bwMode="auto">
            <a:xfrm rot="10800000">
              <a:off x="4616890" y="785489"/>
              <a:ext cx="494827" cy="652484"/>
            </a:xfrm>
            <a:custGeom>
              <a:avLst/>
              <a:gdLst>
                <a:gd name="T0" fmla="*/ 0 w 152"/>
                <a:gd name="T1" fmla="*/ 248 h 248"/>
                <a:gd name="T2" fmla="*/ 152 w 152"/>
                <a:gd name="T3" fmla="*/ 139 h 248"/>
                <a:gd name="T4" fmla="*/ 86 w 152"/>
                <a:gd name="T5" fmla="*/ 0 h 248"/>
                <a:gd name="T6" fmla="*/ 0 w 152"/>
                <a:gd name="T7" fmla="*/ 85 h 248"/>
                <a:gd name="T8" fmla="*/ 0 w 152"/>
                <a:gd name="T9" fmla="*/ 248 h 248"/>
              </a:gdLst>
              <a:ahLst/>
              <a:cxnLst>
                <a:cxn ang="0">
                  <a:pos x="T0" y="T1"/>
                </a:cxn>
                <a:cxn ang="0">
                  <a:pos x="T2" y="T3"/>
                </a:cxn>
                <a:cxn ang="0">
                  <a:pos x="T4" y="T5"/>
                </a:cxn>
                <a:cxn ang="0">
                  <a:pos x="T6" y="T7"/>
                </a:cxn>
                <a:cxn ang="0">
                  <a:pos x="T8" y="T9"/>
                </a:cxn>
              </a:cxnLst>
              <a:rect l="0" t="0" r="r" b="b"/>
              <a:pathLst>
                <a:path w="152" h="248">
                  <a:moveTo>
                    <a:pt x="0" y="248"/>
                  </a:moveTo>
                  <a:lnTo>
                    <a:pt x="152" y="139"/>
                  </a:lnTo>
                  <a:lnTo>
                    <a:pt x="86" y="0"/>
                  </a:lnTo>
                  <a:lnTo>
                    <a:pt x="0" y="85"/>
                  </a:lnTo>
                  <a:lnTo>
                    <a:pt x="0" y="248"/>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sz="1350"/>
            </a:p>
          </p:txBody>
        </p:sp>
        <p:sp>
          <p:nvSpPr>
            <p:cNvPr id="31" name="Rectangle 9"/>
            <p:cNvSpPr>
              <a:spLocks noChangeArrowheads="1"/>
            </p:cNvSpPr>
            <p:nvPr/>
          </p:nvSpPr>
          <p:spPr bwMode="auto">
            <a:xfrm rot="10800000">
              <a:off x="4615122" y="1072267"/>
              <a:ext cx="6159106" cy="610389"/>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id-ID" sz="1350"/>
            </a:p>
          </p:txBody>
        </p:sp>
      </p:grpSp>
      <p:sp>
        <p:nvSpPr>
          <p:cNvPr id="25" name="Freeform 34"/>
          <p:cNvSpPr>
            <a:spLocks/>
          </p:cNvSpPr>
          <p:nvPr userDrawn="1"/>
        </p:nvSpPr>
        <p:spPr bwMode="auto">
          <a:xfrm>
            <a:off x="-165617" y="1256973"/>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150379" y="357327"/>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27257" y="326492"/>
            <a:ext cx="378000"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grpSp>
        <p:nvGrpSpPr>
          <p:cNvPr id="17" name="Group 16"/>
          <p:cNvGrpSpPr/>
          <p:nvPr userDrawn="1"/>
        </p:nvGrpSpPr>
        <p:grpSpPr>
          <a:xfrm>
            <a:off x="254214" y="6409324"/>
            <a:ext cx="168062" cy="221156"/>
            <a:chOff x="4328868" y="5502988"/>
            <a:chExt cx="500307" cy="493774"/>
          </a:xfrm>
        </p:grpSpPr>
        <p:sp>
          <p:nvSpPr>
            <p:cNvPr id="18" name="Freeform 1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20" name="Group 19"/>
          <p:cNvGrpSpPr/>
          <p:nvPr userDrawn="1"/>
        </p:nvGrpSpPr>
        <p:grpSpPr>
          <a:xfrm flipH="1">
            <a:off x="8728075" y="6409324"/>
            <a:ext cx="16806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sp>
        <p:nvSpPr>
          <p:cNvPr id="23" name="Title 1"/>
          <p:cNvSpPr>
            <a:spLocks noGrp="1"/>
          </p:cNvSpPr>
          <p:nvPr>
            <p:ph type="title"/>
          </p:nvPr>
        </p:nvSpPr>
        <p:spPr>
          <a:xfrm>
            <a:off x="634321" y="623789"/>
            <a:ext cx="7886700" cy="911682"/>
          </a:xfrm>
        </p:spPr>
        <p:txBody>
          <a:bodyPr/>
          <a:lstStyle>
            <a:lvl1pPr algn="ctr">
              <a:defRPr b="1">
                <a:solidFill>
                  <a:schemeClr val="bg1"/>
                </a:solidFill>
              </a:defRPr>
            </a:lvl1pPr>
          </a:lstStyle>
          <a:p>
            <a:r>
              <a:rPr lang="en-US" dirty="0"/>
              <a:t>Click to edit Master title style</a:t>
            </a:r>
            <a:endParaRPr lang="id-ID" dirty="0"/>
          </a:p>
        </p:txBody>
      </p:sp>
      <p:sp>
        <p:nvSpPr>
          <p:cNvPr id="24" name="Text Placeholder 11"/>
          <p:cNvSpPr>
            <a:spLocks noGrp="1"/>
          </p:cNvSpPr>
          <p:nvPr>
            <p:ph type="body" sz="quarter" idx="13"/>
          </p:nvPr>
        </p:nvSpPr>
        <p:spPr>
          <a:xfrm>
            <a:off x="634321" y="1429059"/>
            <a:ext cx="7886700" cy="366712"/>
          </a:xfrm>
        </p:spPr>
        <p:txBody>
          <a:bodyPr>
            <a:normAutofit/>
          </a:bodyPr>
          <a:lstStyle>
            <a:lvl1pPr marL="0" indent="0" algn="ctr">
              <a:buNone/>
              <a:defRPr sz="1500">
                <a:solidFill>
                  <a:schemeClr val="bg2"/>
                </a:solidFill>
              </a:defRPr>
            </a:lvl1pPr>
          </a:lstStyle>
          <a:p>
            <a:pPr lvl="0"/>
            <a:r>
              <a:rPr lang="en-US" dirty="0"/>
              <a:t>Click to edit Master text styles</a:t>
            </a:r>
          </a:p>
        </p:txBody>
      </p:sp>
      <p:sp>
        <p:nvSpPr>
          <p:cNvPr id="32" name="Freeform 34"/>
          <p:cNvSpPr>
            <a:spLocks/>
          </p:cNvSpPr>
          <p:nvPr userDrawn="1"/>
        </p:nvSpPr>
        <p:spPr bwMode="auto">
          <a:xfrm>
            <a:off x="8972388" y="1136455"/>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6" name="Picture Placeholder 2"/>
          <p:cNvSpPr>
            <a:spLocks noGrp="1"/>
          </p:cNvSpPr>
          <p:nvPr>
            <p:ph type="pic" sz="quarter" idx="14"/>
          </p:nvPr>
        </p:nvSpPr>
        <p:spPr>
          <a:xfrm>
            <a:off x="3668316" y="2565400"/>
            <a:ext cx="1789509" cy="3149600"/>
          </a:xfrm>
        </p:spPr>
        <p:txBody>
          <a:bodyPr>
            <a:normAutofit/>
          </a:bodyPr>
          <a:lstStyle>
            <a:lvl1pPr>
              <a:defRPr sz="1050"/>
            </a:lvl1pPr>
          </a:lstStyle>
          <a:p>
            <a:endParaRPr lang="id-ID" dirty="0"/>
          </a:p>
        </p:txBody>
      </p:sp>
    </p:spTree>
    <p:extLst>
      <p:ext uri="{BB962C8B-B14F-4D97-AF65-F5344CB8AC3E}">
        <p14:creationId xmlns:p14="http://schemas.microsoft.com/office/powerpoint/2010/main" val="3411804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outVertical)">
                                      <p:cBhvr>
                                        <p:cTn id="7" dur="500"/>
                                        <p:tgtEl>
                                          <p:spTgt spid="1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4">
                                            <p:txEl>
                                              <p:pRg st="0" end="0"/>
                                            </p:txEl>
                                          </p:spTgt>
                                        </p:tgtEl>
                                        <p:attrNameLst>
                                          <p:attrName>style.visibility</p:attrName>
                                        </p:attrNameLst>
                                      </p:cBhvr>
                                      <p:to>
                                        <p:strVal val="visible"/>
                                      </p:to>
                                    </p:set>
                                    <p:animEffect transition="in" filter="fade">
                                      <p:cBhvr>
                                        <p:cTn id="15" dur="500"/>
                                        <p:tgtEl>
                                          <p:spTgt spid="24">
                                            <p:txEl>
                                              <p:pRg st="0" end="0"/>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_Tablet Mockup 2">
    <p:spTree>
      <p:nvGrpSpPr>
        <p:cNvPr id="1" name=""/>
        <p:cNvGrpSpPr/>
        <p:nvPr/>
      </p:nvGrpSpPr>
      <p:grpSpPr>
        <a:xfrm>
          <a:off x="0" y="0"/>
          <a:ext cx="0" cy="0"/>
          <a:chOff x="0" y="0"/>
          <a:chExt cx="0" cy="0"/>
        </a:xfrm>
      </p:grpSpPr>
      <p:sp>
        <p:nvSpPr>
          <p:cNvPr id="25" name="Freeform 34"/>
          <p:cNvSpPr>
            <a:spLocks/>
          </p:cNvSpPr>
          <p:nvPr userDrawn="1"/>
        </p:nvSpPr>
        <p:spPr bwMode="auto">
          <a:xfrm>
            <a:off x="1041797" y="91541"/>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150379" y="357327"/>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36782" y="326492"/>
            <a:ext cx="351000"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grpSp>
        <p:nvGrpSpPr>
          <p:cNvPr id="23" name="Group 22"/>
          <p:cNvGrpSpPr/>
          <p:nvPr userDrawn="1"/>
        </p:nvGrpSpPr>
        <p:grpSpPr>
          <a:xfrm>
            <a:off x="254214" y="6409324"/>
            <a:ext cx="16806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28" name="Freeform 2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29" name="Group 28"/>
          <p:cNvGrpSpPr/>
          <p:nvPr userDrawn="1"/>
        </p:nvGrpSpPr>
        <p:grpSpPr>
          <a:xfrm flipH="1">
            <a:off x="8728075" y="6409324"/>
            <a:ext cx="168062" cy="221156"/>
            <a:chOff x="4328868" y="5502988"/>
            <a:chExt cx="500307" cy="493774"/>
          </a:xfrm>
        </p:grpSpPr>
        <p:sp>
          <p:nvSpPr>
            <p:cNvPr id="30" name="Freeform 2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31" name="Freeform 3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7426" y="430681"/>
            <a:ext cx="2506203" cy="6534695"/>
          </a:xfrm>
          <a:prstGeom prst="rect">
            <a:avLst/>
          </a:prstGeom>
        </p:spPr>
      </p:pic>
      <p:sp>
        <p:nvSpPr>
          <p:cNvPr id="3" name="Picture Placeholder 2"/>
          <p:cNvSpPr>
            <a:spLocks noGrp="1"/>
          </p:cNvSpPr>
          <p:nvPr>
            <p:ph type="pic" sz="quarter" idx="10"/>
          </p:nvPr>
        </p:nvSpPr>
        <p:spPr>
          <a:xfrm>
            <a:off x="1003698" y="1358900"/>
            <a:ext cx="1529953" cy="3822700"/>
          </a:xfrm>
          <a:custGeom>
            <a:avLst/>
            <a:gdLst>
              <a:gd name="connsiteX0" fmla="*/ 0 w 1824037"/>
              <a:gd name="connsiteY0" fmla="*/ 0 h 3784600"/>
              <a:gd name="connsiteX1" fmla="*/ 1824037 w 1824037"/>
              <a:gd name="connsiteY1" fmla="*/ 0 h 3784600"/>
              <a:gd name="connsiteX2" fmla="*/ 1824037 w 1824037"/>
              <a:gd name="connsiteY2" fmla="*/ 3784600 h 3784600"/>
              <a:gd name="connsiteX3" fmla="*/ 0 w 1824037"/>
              <a:gd name="connsiteY3" fmla="*/ 3784600 h 3784600"/>
              <a:gd name="connsiteX4" fmla="*/ 0 w 1824037"/>
              <a:gd name="connsiteY4" fmla="*/ 0 h 3784600"/>
              <a:gd name="connsiteX0" fmla="*/ 0 w 1925637"/>
              <a:gd name="connsiteY0" fmla="*/ 0 h 3784600"/>
              <a:gd name="connsiteX1" fmla="*/ 1925637 w 1925637"/>
              <a:gd name="connsiteY1" fmla="*/ 279400 h 3784600"/>
              <a:gd name="connsiteX2" fmla="*/ 1824037 w 1925637"/>
              <a:gd name="connsiteY2" fmla="*/ 3784600 h 3784600"/>
              <a:gd name="connsiteX3" fmla="*/ 0 w 1925637"/>
              <a:gd name="connsiteY3" fmla="*/ 3784600 h 3784600"/>
              <a:gd name="connsiteX4" fmla="*/ 0 w 1925637"/>
              <a:gd name="connsiteY4" fmla="*/ 0 h 3784600"/>
              <a:gd name="connsiteX0" fmla="*/ 50800 w 1976437"/>
              <a:gd name="connsiteY0" fmla="*/ 0 h 3784600"/>
              <a:gd name="connsiteX1" fmla="*/ 1976437 w 1976437"/>
              <a:gd name="connsiteY1" fmla="*/ 279400 h 3784600"/>
              <a:gd name="connsiteX2" fmla="*/ 1874837 w 1976437"/>
              <a:gd name="connsiteY2" fmla="*/ 3784600 h 3784600"/>
              <a:gd name="connsiteX3" fmla="*/ 0 w 1976437"/>
              <a:gd name="connsiteY3" fmla="*/ 3771900 h 3784600"/>
              <a:gd name="connsiteX4" fmla="*/ 50800 w 1976437"/>
              <a:gd name="connsiteY4" fmla="*/ 0 h 3784600"/>
              <a:gd name="connsiteX0" fmla="*/ 12700 w 1976437"/>
              <a:gd name="connsiteY0" fmla="*/ 0 h 3759200"/>
              <a:gd name="connsiteX1" fmla="*/ 1976437 w 1976437"/>
              <a:gd name="connsiteY1" fmla="*/ 254000 h 3759200"/>
              <a:gd name="connsiteX2" fmla="*/ 1874837 w 1976437"/>
              <a:gd name="connsiteY2" fmla="*/ 3759200 h 3759200"/>
              <a:gd name="connsiteX3" fmla="*/ 0 w 1976437"/>
              <a:gd name="connsiteY3" fmla="*/ 3746500 h 3759200"/>
              <a:gd name="connsiteX4" fmla="*/ 12700 w 1976437"/>
              <a:gd name="connsiteY4" fmla="*/ 0 h 3759200"/>
              <a:gd name="connsiteX0" fmla="*/ 12700 w 2039937"/>
              <a:gd name="connsiteY0" fmla="*/ 0 h 3822700"/>
              <a:gd name="connsiteX1" fmla="*/ 1976437 w 2039937"/>
              <a:gd name="connsiteY1" fmla="*/ 254000 h 3822700"/>
              <a:gd name="connsiteX2" fmla="*/ 2039937 w 2039937"/>
              <a:gd name="connsiteY2" fmla="*/ 3822700 h 3822700"/>
              <a:gd name="connsiteX3" fmla="*/ 0 w 2039937"/>
              <a:gd name="connsiteY3" fmla="*/ 3746500 h 3822700"/>
              <a:gd name="connsiteX4" fmla="*/ 12700 w 2039937"/>
              <a:gd name="connsiteY4" fmla="*/ 0 h 3822700"/>
              <a:gd name="connsiteX0" fmla="*/ 12700 w 2039937"/>
              <a:gd name="connsiteY0" fmla="*/ 0 h 3822700"/>
              <a:gd name="connsiteX1" fmla="*/ 2001837 w 2039937"/>
              <a:gd name="connsiteY1" fmla="*/ 266700 h 3822700"/>
              <a:gd name="connsiteX2" fmla="*/ 2039937 w 2039937"/>
              <a:gd name="connsiteY2" fmla="*/ 3822700 h 3822700"/>
              <a:gd name="connsiteX3" fmla="*/ 0 w 2039937"/>
              <a:gd name="connsiteY3" fmla="*/ 3746500 h 3822700"/>
              <a:gd name="connsiteX4" fmla="*/ 12700 w 2039937"/>
              <a:gd name="connsiteY4" fmla="*/ 0 h 3822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9937" h="3822700">
                <a:moveTo>
                  <a:pt x="12700" y="0"/>
                </a:moveTo>
                <a:lnTo>
                  <a:pt x="2001837" y="266700"/>
                </a:lnTo>
                <a:lnTo>
                  <a:pt x="2039937" y="3822700"/>
                </a:lnTo>
                <a:lnTo>
                  <a:pt x="0" y="3746500"/>
                </a:lnTo>
                <a:cubicBezTo>
                  <a:pt x="4233" y="2497667"/>
                  <a:pt x="8467" y="1248833"/>
                  <a:pt x="12700" y="0"/>
                </a:cubicBezTo>
                <a:close/>
              </a:path>
            </a:pathLst>
          </a:custGeom>
        </p:spPr>
        <p:txBody>
          <a:bodyPr/>
          <a:lstStyle/>
          <a:p>
            <a:endParaRPr lang="id-ID"/>
          </a:p>
        </p:txBody>
      </p:sp>
    </p:spTree>
    <p:extLst>
      <p:ext uri="{BB962C8B-B14F-4D97-AF65-F5344CB8AC3E}">
        <p14:creationId xmlns:p14="http://schemas.microsoft.com/office/powerpoint/2010/main" val="1556643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Public Events">
    <p:spTree>
      <p:nvGrpSpPr>
        <p:cNvPr id="1" name=""/>
        <p:cNvGrpSpPr/>
        <p:nvPr/>
      </p:nvGrpSpPr>
      <p:grpSpPr>
        <a:xfrm>
          <a:off x="0" y="0"/>
          <a:ext cx="0" cy="0"/>
          <a:chOff x="0" y="0"/>
          <a:chExt cx="0" cy="0"/>
        </a:xfrm>
      </p:grpSpPr>
      <p:sp>
        <p:nvSpPr>
          <p:cNvPr id="25" name="Freeform 34"/>
          <p:cNvSpPr>
            <a:spLocks/>
          </p:cNvSpPr>
          <p:nvPr userDrawn="1"/>
        </p:nvSpPr>
        <p:spPr bwMode="auto">
          <a:xfrm>
            <a:off x="1161209" y="1010761"/>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6" name="Freeform 35"/>
          <p:cNvSpPr>
            <a:spLocks/>
          </p:cNvSpPr>
          <p:nvPr userDrawn="1"/>
        </p:nvSpPr>
        <p:spPr bwMode="auto">
          <a:xfrm>
            <a:off x="1661867" y="394667"/>
            <a:ext cx="784622" cy="61595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150379" y="357327"/>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41545" y="326492"/>
            <a:ext cx="351000"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sp>
        <p:nvSpPr>
          <p:cNvPr id="12" name="Freeform 6"/>
          <p:cNvSpPr>
            <a:spLocks/>
          </p:cNvSpPr>
          <p:nvPr userDrawn="1"/>
        </p:nvSpPr>
        <p:spPr bwMode="auto">
          <a:xfrm>
            <a:off x="-10885" y="5558971"/>
            <a:ext cx="427100" cy="1313543"/>
          </a:xfrm>
          <a:custGeom>
            <a:avLst/>
            <a:gdLst>
              <a:gd name="T0" fmla="*/ 178 w 243"/>
              <a:gd name="T1" fmla="*/ 178 h 558"/>
              <a:gd name="T2" fmla="*/ 183 w 243"/>
              <a:gd name="T3" fmla="*/ 146 h 558"/>
              <a:gd name="T4" fmla="*/ 150 w 243"/>
              <a:gd name="T5" fmla="*/ 84 h 558"/>
              <a:gd name="T6" fmla="*/ 100 w 243"/>
              <a:gd name="T7" fmla="*/ 16 h 558"/>
              <a:gd name="T8" fmla="*/ 4 w 243"/>
              <a:gd name="T9" fmla="*/ 20 h 558"/>
              <a:gd name="T10" fmla="*/ 0 w 243"/>
              <a:gd name="T11" fmla="*/ 24 h 558"/>
              <a:gd name="T12" fmla="*/ 0 w 243"/>
              <a:gd name="T13" fmla="*/ 558 h 558"/>
              <a:gd name="T14" fmla="*/ 187 w 243"/>
              <a:gd name="T15" fmla="*/ 558 h 558"/>
              <a:gd name="T16" fmla="*/ 221 w 243"/>
              <a:gd name="T17" fmla="*/ 502 h 558"/>
              <a:gd name="T18" fmla="*/ 222 w 243"/>
              <a:gd name="T19" fmla="*/ 484 h 558"/>
              <a:gd name="T20" fmla="*/ 185 w 243"/>
              <a:gd name="T21" fmla="*/ 406 h 558"/>
              <a:gd name="T22" fmla="*/ 241 w 243"/>
              <a:gd name="T23" fmla="*/ 308 h 558"/>
              <a:gd name="T24" fmla="*/ 243 w 243"/>
              <a:gd name="T25" fmla="*/ 284 h 558"/>
              <a:gd name="T26" fmla="*/ 178 w 243"/>
              <a:gd name="T27" fmla="*/ 17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3" h="558">
                <a:moveTo>
                  <a:pt x="178" y="178"/>
                </a:moveTo>
                <a:cubicBezTo>
                  <a:pt x="181" y="167"/>
                  <a:pt x="183" y="156"/>
                  <a:pt x="183" y="146"/>
                </a:cubicBezTo>
                <a:cubicBezTo>
                  <a:pt x="183" y="108"/>
                  <a:pt x="159" y="90"/>
                  <a:pt x="150" y="84"/>
                </a:cubicBezTo>
                <a:cubicBezTo>
                  <a:pt x="149" y="57"/>
                  <a:pt x="130" y="31"/>
                  <a:pt x="100" y="16"/>
                </a:cubicBezTo>
                <a:cubicBezTo>
                  <a:pt x="67" y="0"/>
                  <a:pt x="30" y="1"/>
                  <a:pt x="4" y="20"/>
                </a:cubicBezTo>
                <a:cubicBezTo>
                  <a:pt x="3" y="21"/>
                  <a:pt x="1" y="23"/>
                  <a:pt x="0" y="24"/>
                </a:cubicBezTo>
                <a:cubicBezTo>
                  <a:pt x="0" y="558"/>
                  <a:pt x="0" y="558"/>
                  <a:pt x="0" y="558"/>
                </a:cubicBezTo>
                <a:cubicBezTo>
                  <a:pt x="187" y="558"/>
                  <a:pt x="187" y="558"/>
                  <a:pt x="187" y="558"/>
                </a:cubicBezTo>
                <a:cubicBezTo>
                  <a:pt x="201" y="548"/>
                  <a:pt x="216" y="531"/>
                  <a:pt x="221" y="502"/>
                </a:cubicBezTo>
                <a:cubicBezTo>
                  <a:pt x="222" y="496"/>
                  <a:pt x="222" y="490"/>
                  <a:pt x="222" y="484"/>
                </a:cubicBezTo>
                <a:cubicBezTo>
                  <a:pt x="222" y="444"/>
                  <a:pt x="199" y="417"/>
                  <a:pt x="185" y="406"/>
                </a:cubicBezTo>
                <a:cubicBezTo>
                  <a:pt x="202" y="399"/>
                  <a:pt x="231" y="378"/>
                  <a:pt x="241" y="308"/>
                </a:cubicBezTo>
                <a:cubicBezTo>
                  <a:pt x="243" y="300"/>
                  <a:pt x="243" y="292"/>
                  <a:pt x="243" y="284"/>
                </a:cubicBezTo>
                <a:cubicBezTo>
                  <a:pt x="243" y="215"/>
                  <a:pt x="193" y="185"/>
                  <a:pt x="178" y="178"/>
                </a:cubicBezTo>
                <a:close/>
              </a:path>
            </a:pathLst>
          </a:custGeom>
          <a:solidFill>
            <a:schemeClr val="accent1">
              <a:lumMod val="60000"/>
              <a:lumOff val="40000"/>
              <a:alpha val="5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3" name="Freeform 7"/>
          <p:cNvSpPr>
            <a:spLocks/>
          </p:cNvSpPr>
          <p:nvPr userDrawn="1"/>
        </p:nvSpPr>
        <p:spPr bwMode="auto">
          <a:xfrm>
            <a:off x="-10885" y="5949859"/>
            <a:ext cx="805091" cy="922655"/>
          </a:xfrm>
          <a:custGeom>
            <a:avLst/>
            <a:gdLst>
              <a:gd name="T0" fmla="*/ 323 w 458"/>
              <a:gd name="T1" fmla="*/ 224 h 392"/>
              <a:gd name="T2" fmla="*/ 311 w 458"/>
              <a:gd name="T3" fmla="*/ 225 h 392"/>
              <a:gd name="T4" fmla="*/ 208 w 458"/>
              <a:gd name="T5" fmla="*/ 148 h 392"/>
              <a:gd name="T6" fmla="*/ 175 w 458"/>
              <a:gd name="T7" fmla="*/ 151 h 392"/>
              <a:gd name="T8" fmla="*/ 0 w 458"/>
              <a:gd name="T9" fmla="*/ 0 h 392"/>
              <a:gd name="T10" fmla="*/ 0 w 458"/>
              <a:gd name="T11" fmla="*/ 392 h 392"/>
              <a:gd name="T12" fmla="*/ 456 w 458"/>
              <a:gd name="T13" fmla="*/ 392 h 392"/>
              <a:gd name="T14" fmla="*/ 433 w 458"/>
              <a:gd name="T15" fmla="*/ 294 h 392"/>
              <a:gd name="T16" fmla="*/ 323 w 458"/>
              <a:gd name="T17" fmla="*/ 224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 h="392">
                <a:moveTo>
                  <a:pt x="323" y="224"/>
                </a:moveTo>
                <a:cubicBezTo>
                  <a:pt x="319" y="224"/>
                  <a:pt x="315" y="224"/>
                  <a:pt x="311" y="225"/>
                </a:cubicBezTo>
                <a:cubicBezTo>
                  <a:pt x="304" y="204"/>
                  <a:pt x="280" y="148"/>
                  <a:pt x="208" y="148"/>
                </a:cubicBezTo>
                <a:cubicBezTo>
                  <a:pt x="197" y="148"/>
                  <a:pt x="186" y="149"/>
                  <a:pt x="175" y="151"/>
                </a:cubicBezTo>
                <a:cubicBezTo>
                  <a:pt x="169" y="119"/>
                  <a:pt x="138" y="7"/>
                  <a:pt x="0" y="0"/>
                </a:cubicBezTo>
                <a:cubicBezTo>
                  <a:pt x="0" y="392"/>
                  <a:pt x="0" y="392"/>
                  <a:pt x="0" y="392"/>
                </a:cubicBezTo>
                <a:cubicBezTo>
                  <a:pt x="456" y="392"/>
                  <a:pt x="456" y="392"/>
                  <a:pt x="456" y="392"/>
                </a:cubicBezTo>
                <a:cubicBezTo>
                  <a:pt x="458" y="358"/>
                  <a:pt x="451" y="325"/>
                  <a:pt x="433" y="294"/>
                </a:cubicBezTo>
                <a:cubicBezTo>
                  <a:pt x="407" y="251"/>
                  <a:pt x="365" y="224"/>
                  <a:pt x="323" y="224"/>
                </a:cubicBez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1" name="Freeform 5"/>
          <p:cNvSpPr>
            <a:spLocks/>
          </p:cNvSpPr>
          <p:nvPr userDrawn="1"/>
        </p:nvSpPr>
        <p:spPr bwMode="auto">
          <a:xfrm>
            <a:off x="8427202" y="5379105"/>
            <a:ext cx="716798" cy="1505882"/>
          </a:xfrm>
          <a:custGeom>
            <a:avLst/>
            <a:gdLst>
              <a:gd name="T0" fmla="*/ 19 w 417"/>
              <a:gd name="T1" fmla="*/ 654 h 654"/>
              <a:gd name="T2" fmla="*/ 417 w 417"/>
              <a:gd name="T3" fmla="*/ 654 h 654"/>
              <a:gd name="T4" fmla="*/ 417 w 417"/>
              <a:gd name="T5" fmla="*/ 23 h 654"/>
              <a:gd name="T6" fmla="*/ 286 w 417"/>
              <a:gd name="T7" fmla="*/ 29 h 654"/>
              <a:gd name="T8" fmla="*/ 228 w 417"/>
              <a:gd name="T9" fmla="*/ 160 h 654"/>
              <a:gd name="T10" fmla="*/ 229 w 417"/>
              <a:gd name="T11" fmla="*/ 178 h 654"/>
              <a:gd name="T12" fmla="*/ 105 w 417"/>
              <a:gd name="T13" fmla="*/ 233 h 654"/>
              <a:gd name="T14" fmla="*/ 71 w 417"/>
              <a:gd name="T15" fmla="*/ 327 h 654"/>
              <a:gd name="T16" fmla="*/ 86 w 417"/>
              <a:gd name="T17" fmla="*/ 402 h 654"/>
              <a:gd name="T18" fmla="*/ 0 w 417"/>
              <a:gd name="T19" fmla="*/ 565 h 654"/>
              <a:gd name="T20" fmla="*/ 1 w 417"/>
              <a:gd name="T21" fmla="*/ 575 h 654"/>
              <a:gd name="T22" fmla="*/ 19 w 417"/>
              <a:gd name="T23" fmla="*/ 654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7" h="654">
                <a:moveTo>
                  <a:pt x="19" y="654"/>
                </a:moveTo>
                <a:cubicBezTo>
                  <a:pt x="417" y="654"/>
                  <a:pt x="417" y="654"/>
                  <a:pt x="417" y="654"/>
                </a:cubicBezTo>
                <a:cubicBezTo>
                  <a:pt x="417" y="23"/>
                  <a:pt x="417" y="23"/>
                  <a:pt x="417" y="23"/>
                </a:cubicBezTo>
                <a:cubicBezTo>
                  <a:pt x="371" y="0"/>
                  <a:pt x="321" y="2"/>
                  <a:pt x="286" y="29"/>
                </a:cubicBezTo>
                <a:cubicBezTo>
                  <a:pt x="236" y="66"/>
                  <a:pt x="228" y="127"/>
                  <a:pt x="228" y="160"/>
                </a:cubicBezTo>
                <a:cubicBezTo>
                  <a:pt x="228" y="167"/>
                  <a:pt x="229" y="174"/>
                  <a:pt x="229" y="178"/>
                </a:cubicBezTo>
                <a:cubicBezTo>
                  <a:pt x="207" y="176"/>
                  <a:pt x="156" y="177"/>
                  <a:pt x="105" y="233"/>
                </a:cubicBezTo>
                <a:cubicBezTo>
                  <a:pt x="82" y="258"/>
                  <a:pt x="71" y="290"/>
                  <a:pt x="71" y="327"/>
                </a:cubicBezTo>
                <a:cubicBezTo>
                  <a:pt x="71" y="361"/>
                  <a:pt x="81" y="390"/>
                  <a:pt x="86" y="402"/>
                </a:cubicBezTo>
                <a:cubicBezTo>
                  <a:pt x="64" y="414"/>
                  <a:pt x="0" y="456"/>
                  <a:pt x="0" y="565"/>
                </a:cubicBezTo>
                <a:cubicBezTo>
                  <a:pt x="0" y="568"/>
                  <a:pt x="1" y="571"/>
                  <a:pt x="1" y="575"/>
                </a:cubicBezTo>
                <a:cubicBezTo>
                  <a:pt x="2" y="607"/>
                  <a:pt x="9" y="633"/>
                  <a:pt x="19" y="654"/>
                </a:cubicBezTo>
                <a:close/>
              </a:path>
            </a:pathLst>
          </a:custGeom>
          <a:solidFill>
            <a:schemeClr val="accent1">
              <a:lumMod val="60000"/>
              <a:lumOff val="40000"/>
              <a:alpha val="5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4" name="Freeform 8"/>
          <p:cNvSpPr>
            <a:spLocks/>
          </p:cNvSpPr>
          <p:nvPr userDrawn="1"/>
        </p:nvSpPr>
        <p:spPr bwMode="auto">
          <a:xfrm>
            <a:off x="8011886" y="5981652"/>
            <a:ext cx="1130139" cy="886840"/>
          </a:xfrm>
          <a:custGeom>
            <a:avLst/>
            <a:gdLst>
              <a:gd name="T0" fmla="*/ 657 w 657"/>
              <a:gd name="T1" fmla="*/ 24 h 385"/>
              <a:gd name="T2" fmla="*/ 572 w 657"/>
              <a:gd name="T3" fmla="*/ 3 h 385"/>
              <a:gd name="T4" fmla="*/ 528 w 657"/>
              <a:gd name="T5" fmla="*/ 0 h 385"/>
              <a:gd name="T6" fmla="*/ 328 w 657"/>
              <a:gd name="T7" fmla="*/ 122 h 385"/>
              <a:gd name="T8" fmla="*/ 269 w 657"/>
              <a:gd name="T9" fmla="*/ 113 h 385"/>
              <a:gd name="T10" fmla="*/ 153 w 657"/>
              <a:gd name="T11" fmla="*/ 175 h 385"/>
              <a:gd name="T12" fmla="*/ 26 w 657"/>
              <a:gd name="T13" fmla="*/ 268 h 385"/>
              <a:gd name="T14" fmla="*/ 6 w 657"/>
              <a:gd name="T15" fmla="*/ 385 h 385"/>
              <a:gd name="T16" fmla="*/ 657 w 657"/>
              <a:gd name="T17" fmla="*/ 385 h 385"/>
              <a:gd name="T18" fmla="*/ 657 w 657"/>
              <a:gd name="T19" fmla="*/ 24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7" h="385">
                <a:moveTo>
                  <a:pt x="657" y="24"/>
                </a:moveTo>
                <a:cubicBezTo>
                  <a:pt x="634" y="16"/>
                  <a:pt x="606" y="8"/>
                  <a:pt x="572" y="3"/>
                </a:cubicBezTo>
                <a:cubicBezTo>
                  <a:pt x="557" y="1"/>
                  <a:pt x="542" y="0"/>
                  <a:pt x="528" y="0"/>
                </a:cubicBezTo>
                <a:cubicBezTo>
                  <a:pt x="399" y="0"/>
                  <a:pt x="343" y="93"/>
                  <a:pt x="328" y="122"/>
                </a:cubicBezTo>
                <a:cubicBezTo>
                  <a:pt x="307" y="116"/>
                  <a:pt x="287" y="113"/>
                  <a:pt x="269" y="113"/>
                </a:cubicBezTo>
                <a:cubicBezTo>
                  <a:pt x="197" y="113"/>
                  <a:pt x="163" y="158"/>
                  <a:pt x="153" y="175"/>
                </a:cubicBezTo>
                <a:cubicBezTo>
                  <a:pt x="102" y="176"/>
                  <a:pt x="54" y="212"/>
                  <a:pt x="26" y="268"/>
                </a:cubicBezTo>
                <a:cubicBezTo>
                  <a:pt x="6" y="307"/>
                  <a:pt x="0" y="348"/>
                  <a:pt x="6" y="385"/>
                </a:cubicBezTo>
                <a:cubicBezTo>
                  <a:pt x="657" y="385"/>
                  <a:pt x="657" y="385"/>
                  <a:pt x="657" y="385"/>
                </a:cubicBezTo>
                <a:lnTo>
                  <a:pt x="657" y="24"/>
                </a:ln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17" name="Group 16"/>
          <p:cNvGrpSpPr/>
          <p:nvPr userDrawn="1"/>
        </p:nvGrpSpPr>
        <p:grpSpPr>
          <a:xfrm>
            <a:off x="254214" y="6409324"/>
            <a:ext cx="168062" cy="221156"/>
            <a:chOff x="4328868" y="5502988"/>
            <a:chExt cx="500307" cy="493774"/>
          </a:xfrm>
        </p:grpSpPr>
        <p:sp>
          <p:nvSpPr>
            <p:cNvPr id="18" name="Freeform 1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20" name="Group 19"/>
          <p:cNvGrpSpPr/>
          <p:nvPr userDrawn="1"/>
        </p:nvGrpSpPr>
        <p:grpSpPr>
          <a:xfrm flipH="1">
            <a:off x="8728075" y="6409324"/>
            <a:ext cx="16806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grpSp>
      <p:sp>
        <p:nvSpPr>
          <p:cNvPr id="23" name="Title 1"/>
          <p:cNvSpPr>
            <a:spLocks noGrp="1"/>
          </p:cNvSpPr>
          <p:nvPr>
            <p:ph type="title"/>
          </p:nvPr>
        </p:nvSpPr>
        <p:spPr>
          <a:xfrm>
            <a:off x="634321" y="623789"/>
            <a:ext cx="7886700" cy="911682"/>
          </a:xfrm>
        </p:spPr>
        <p:txBody>
          <a:bodyPr/>
          <a:lstStyle>
            <a:lvl1pPr algn="ctr">
              <a:defRPr b="1"/>
            </a:lvl1pPr>
          </a:lstStyle>
          <a:p>
            <a:r>
              <a:rPr lang="en-US" dirty="0"/>
              <a:t>Click to edit Master title style</a:t>
            </a:r>
            <a:endParaRPr lang="id-ID" dirty="0"/>
          </a:p>
        </p:txBody>
      </p:sp>
      <p:sp>
        <p:nvSpPr>
          <p:cNvPr id="24" name="Text Placeholder 11"/>
          <p:cNvSpPr>
            <a:spLocks noGrp="1"/>
          </p:cNvSpPr>
          <p:nvPr>
            <p:ph type="body" sz="quarter" idx="13"/>
          </p:nvPr>
        </p:nvSpPr>
        <p:spPr>
          <a:xfrm>
            <a:off x="634321" y="1341975"/>
            <a:ext cx="7886700" cy="366712"/>
          </a:xfrm>
        </p:spPr>
        <p:txBody>
          <a:bodyPr>
            <a:normAutofit/>
          </a:bodyPr>
          <a:lstStyle>
            <a:lvl1pPr marL="0" indent="0" algn="ctr">
              <a:buNone/>
              <a:defRPr sz="1500">
                <a:solidFill>
                  <a:schemeClr val="bg2"/>
                </a:solidFill>
              </a:defRPr>
            </a:lvl1pPr>
          </a:lstStyle>
          <a:p>
            <a:pPr lvl="0"/>
            <a:r>
              <a:rPr lang="en-US" dirty="0"/>
              <a:t>Click to edit Master text styles</a:t>
            </a:r>
          </a:p>
        </p:txBody>
      </p:sp>
      <p:sp>
        <p:nvSpPr>
          <p:cNvPr id="3" name="Picture Placeholder 2"/>
          <p:cNvSpPr>
            <a:spLocks noGrp="1"/>
          </p:cNvSpPr>
          <p:nvPr>
            <p:ph type="pic" sz="quarter" idx="14"/>
          </p:nvPr>
        </p:nvSpPr>
        <p:spPr>
          <a:xfrm>
            <a:off x="634321" y="2500837"/>
            <a:ext cx="1578353" cy="2104471"/>
          </a:xfrm>
          <a:prstGeom prst="ellipse">
            <a:avLst/>
          </a:prstGeom>
          <a:ln w="25400">
            <a:solidFill>
              <a:schemeClr val="accent1"/>
            </a:solidFill>
          </a:ln>
        </p:spPr>
        <p:txBody>
          <a:bodyPr>
            <a:normAutofit/>
          </a:bodyPr>
          <a:lstStyle>
            <a:lvl1pPr>
              <a:defRPr sz="1350"/>
            </a:lvl1pPr>
          </a:lstStyle>
          <a:p>
            <a:endParaRPr lang="id-ID"/>
          </a:p>
        </p:txBody>
      </p:sp>
      <p:sp>
        <p:nvSpPr>
          <p:cNvPr id="28" name="Picture Placeholder 2"/>
          <p:cNvSpPr>
            <a:spLocks noGrp="1"/>
          </p:cNvSpPr>
          <p:nvPr>
            <p:ph type="pic" sz="quarter" idx="15"/>
          </p:nvPr>
        </p:nvSpPr>
        <p:spPr>
          <a:xfrm>
            <a:off x="2725959" y="2500837"/>
            <a:ext cx="1578353" cy="2104471"/>
          </a:xfrm>
          <a:prstGeom prst="ellipse">
            <a:avLst/>
          </a:prstGeom>
          <a:ln w="25400">
            <a:solidFill>
              <a:schemeClr val="accent2"/>
            </a:solidFill>
          </a:ln>
        </p:spPr>
        <p:txBody>
          <a:bodyPr>
            <a:normAutofit/>
          </a:bodyPr>
          <a:lstStyle>
            <a:lvl1pPr>
              <a:defRPr sz="1350"/>
            </a:lvl1pPr>
          </a:lstStyle>
          <a:p>
            <a:endParaRPr lang="id-ID"/>
          </a:p>
        </p:txBody>
      </p:sp>
      <p:sp>
        <p:nvSpPr>
          <p:cNvPr id="29" name="Picture Placeholder 2"/>
          <p:cNvSpPr>
            <a:spLocks noGrp="1"/>
          </p:cNvSpPr>
          <p:nvPr>
            <p:ph type="pic" sz="quarter" idx="16"/>
          </p:nvPr>
        </p:nvSpPr>
        <p:spPr>
          <a:xfrm>
            <a:off x="4825081" y="2500837"/>
            <a:ext cx="1578353" cy="2104471"/>
          </a:xfrm>
          <a:prstGeom prst="ellipse">
            <a:avLst/>
          </a:prstGeom>
          <a:ln w="25400">
            <a:solidFill>
              <a:schemeClr val="accent3"/>
            </a:solidFill>
          </a:ln>
        </p:spPr>
        <p:txBody>
          <a:bodyPr>
            <a:normAutofit/>
          </a:bodyPr>
          <a:lstStyle>
            <a:lvl1pPr>
              <a:defRPr sz="1350"/>
            </a:lvl1pPr>
          </a:lstStyle>
          <a:p>
            <a:endParaRPr lang="id-ID"/>
          </a:p>
        </p:txBody>
      </p:sp>
      <p:sp>
        <p:nvSpPr>
          <p:cNvPr id="30" name="Picture Placeholder 2"/>
          <p:cNvSpPr>
            <a:spLocks noGrp="1"/>
          </p:cNvSpPr>
          <p:nvPr>
            <p:ph type="pic" sz="quarter" idx="17"/>
          </p:nvPr>
        </p:nvSpPr>
        <p:spPr>
          <a:xfrm>
            <a:off x="6916719" y="2500837"/>
            <a:ext cx="1578353" cy="2104471"/>
          </a:xfrm>
          <a:prstGeom prst="ellipse">
            <a:avLst/>
          </a:prstGeom>
          <a:ln w="25400">
            <a:solidFill>
              <a:schemeClr val="accent4"/>
            </a:solidFill>
          </a:ln>
        </p:spPr>
        <p:txBody>
          <a:bodyPr>
            <a:normAutofit/>
          </a:bodyPr>
          <a:lstStyle>
            <a:lvl1pPr>
              <a:defRPr sz="1350"/>
            </a:lvl1pPr>
          </a:lstStyle>
          <a:p>
            <a:endParaRPr lang="id-ID"/>
          </a:p>
        </p:txBody>
      </p:sp>
    </p:spTree>
    <p:extLst>
      <p:ext uri="{BB962C8B-B14F-4D97-AF65-F5344CB8AC3E}">
        <p14:creationId xmlns:p14="http://schemas.microsoft.com/office/powerpoint/2010/main" val="3804433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fade">
                                      <p:cBhvr>
                                        <p:cTn id="11"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2_Public Events">
    <p:spTree>
      <p:nvGrpSpPr>
        <p:cNvPr id="1" name=""/>
        <p:cNvGrpSpPr/>
        <p:nvPr/>
      </p:nvGrpSpPr>
      <p:grpSpPr>
        <a:xfrm>
          <a:off x="0" y="0"/>
          <a:ext cx="0" cy="0"/>
          <a:chOff x="0" y="0"/>
          <a:chExt cx="0" cy="0"/>
        </a:xfrm>
      </p:grpSpPr>
      <p:sp>
        <p:nvSpPr>
          <p:cNvPr id="25" name="Freeform 34"/>
          <p:cNvSpPr>
            <a:spLocks/>
          </p:cNvSpPr>
          <p:nvPr userDrawn="1"/>
        </p:nvSpPr>
        <p:spPr bwMode="auto">
          <a:xfrm>
            <a:off x="1161209" y="1010761"/>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6" name="Freeform 35"/>
          <p:cNvSpPr>
            <a:spLocks/>
          </p:cNvSpPr>
          <p:nvPr userDrawn="1"/>
        </p:nvSpPr>
        <p:spPr bwMode="auto">
          <a:xfrm>
            <a:off x="1661867" y="394667"/>
            <a:ext cx="784622" cy="61595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150379" y="357327"/>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41545" y="326492"/>
            <a:ext cx="351000"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sp>
        <p:nvSpPr>
          <p:cNvPr id="23" name="Title 1"/>
          <p:cNvSpPr>
            <a:spLocks noGrp="1"/>
          </p:cNvSpPr>
          <p:nvPr>
            <p:ph type="title"/>
          </p:nvPr>
        </p:nvSpPr>
        <p:spPr>
          <a:xfrm>
            <a:off x="634321" y="623789"/>
            <a:ext cx="7886700" cy="911682"/>
          </a:xfrm>
        </p:spPr>
        <p:txBody>
          <a:bodyPr/>
          <a:lstStyle>
            <a:lvl1pPr algn="ctr">
              <a:defRPr b="1"/>
            </a:lvl1pPr>
          </a:lstStyle>
          <a:p>
            <a:r>
              <a:rPr lang="en-US" dirty="0"/>
              <a:t>Click to edit Master title style</a:t>
            </a:r>
            <a:endParaRPr lang="id-ID" dirty="0"/>
          </a:p>
        </p:txBody>
      </p:sp>
      <p:sp>
        <p:nvSpPr>
          <p:cNvPr id="24" name="Text Placeholder 11"/>
          <p:cNvSpPr>
            <a:spLocks noGrp="1"/>
          </p:cNvSpPr>
          <p:nvPr>
            <p:ph type="body" sz="quarter" idx="13"/>
          </p:nvPr>
        </p:nvSpPr>
        <p:spPr>
          <a:xfrm>
            <a:off x="634321" y="1341975"/>
            <a:ext cx="7886700" cy="366712"/>
          </a:xfrm>
        </p:spPr>
        <p:txBody>
          <a:bodyPr>
            <a:normAutofit/>
          </a:bodyPr>
          <a:lstStyle>
            <a:lvl1pPr marL="0" indent="0" algn="ctr">
              <a:buNone/>
              <a:defRPr sz="1500">
                <a:solidFill>
                  <a:schemeClr val="bg2"/>
                </a:solidFill>
              </a:defRPr>
            </a:lvl1pPr>
          </a:lstStyle>
          <a:p>
            <a:pPr lvl="0"/>
            <a:r>
              <a:rPr lang="en-US" dirty="0"/>
              <a:t>Click to edit Master text styles</a:t>
            </a:r>
          </a:p>
        </p:txBody>
      </p:sp>
      <p:sp>
        <p:nvSpPr>
          <p:cNvPr id="31" name="Picture Placeholder 6"/>
          <p:cNvSpPr>
            <a:spLocks noGrp="1"/>
          </p:cNvSpPr>
          <p:nvPr>
            <p:ph type="pic" sz="quarter" idx="11"/>
          </p:nvPr>
        </p:nvSpPr>
        <p:spPr>
          <a:xfrm>
            <a:off x="4728821" y="2062871"/>
            <a:ext cx="3699000" cy="3600000"/>
          </a:xfrm>
        </p:spPr>
      </p:sp>
      <p:sp>
        <p:nvSpPr>
          <p:cNvPr id="32" name="Picture Placeholder 7"/>
          <p:cNvSpPr>
            <a:spLocks noGrp="1"/>
          </p:cNvSpPr>
          <p:nvPr>
            <p:ph type="pic" sz="quarter" idx="14"/>
          </p:nvPr>
        </p:nvSpPr>
        <p:spPr>
          <a:xfrm>
            <a:off x="676148" y="2062871"/>
            <a:ext cx="3699000" cy="3600000"/>
          </a:xfrm>
        </p:spPr>
      </p:sp>
      <p:grpSp>
        <p:nvGrpSpPr>
          <p:cNvPr id="33" name="Group 32"/>
          <p:cNvGrpSpPr/>
          <p:nvPr userDrawn="1"/>
        </p:nvGrpSpPr>
        <p:grpSpPr>
          <a:xfrm>
            <a:off x="254214" y="6409324"/>
            <a:ext cx="168062" cy="221156"/>
            <a:chOff x="4328868" y="5502988"/>
            <a:chExt cx="500307" cy="493774"/>
          </a:xfrm>
        </p:grpSpPr>
        <p:sp>
          <p:nvSpPr>
            <p:cNvPr id="34" name="Freeform 3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35" name="Freeform 3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36" name="Group 35"/>
          <p:cNvGrpSpPr/>
          <p:nvPr userDrawn="1"/>
        </p:nvGrpSpPr>
        <p:grpSpPr>
          <a:xfrm flipH="1">
            <a:off x="8728075" y="6409324"/>
            <a:ext cx="168062" cy="221156"/>
            <a:chOff x="4328868" y="5502988"/>
            <a:chExt cx="500307" cy="493774"/>
          </a:xfrm>
        </p:grpSpPr>
        <p:sp>
          <p:nvSpPr>
            <p:cNvPr id="37" name="Freeform 3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38" name="Freeform 3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spTree>
    <p:extLst>
      <p:ext uri="{BB962C8B-B14F-4D97-AF65-F5344CB8AC3E}">
        <p14:creationId xmlns:p14="http://schemas.microsoft.com/office/powerpoint/2010/main" val="114217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fade">
                                      <p:cBhvr>
                                        <p:cTn id="11"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3_Public Events">
    <p:spTree>
      <p:nvGrpSpPr>
        <p:cNvPr id="1" name=""/>
        <p:cNvGrpSpPr/>
        <p:nvPr/>
      </p:nvGrpSpPr>
      <p:grpSpPr>
        <a:xfrm>
          <a:off x="0" y="0"/>
          <a:ext cx="0" cy="0"/>
          <a:chOff x="0" y="0"/>
          <a:chExt cx="0" cy="0"/>
        </a:xfrm>
      </p:grpSpPr>
      <p:sp>
        <p:nvSpPr>
          <p:cNvPr id="25" name="Freeform 34"/>
          <p:cNvSpPr>
            <a:spLocks/>
          </p:cNvSpPr>
          <p:nvPr userDrawn="1"/>
        </p:nvSpPr>
        <p:spPr bwMode="auto">
          <a:xfrm>
            <a:off x="1161209" y="1010761"/>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6" name="Freeform 35"/>
          <p:cNvSpPr>
            <a:spLocks/>
          </p:cNvSpPr>
          <p:nvPr userDrawn="1"/>
        </p:nvSpPr>
        <p:spPr bwMode="auto">
          <a:xfrm>
            <a:off x="1661867" y="394667"/>
            <a:ext cx="784622" cy="61595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150379" y="357327"/>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41545" y="326492"/>
            <a:ext cx="351000"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sp>
        <p:nvSpPr>
          <p:cNvPr id="23" name="Title 1"/>
          <p:cNvSpPr>
            <a:spLocks noGrp="1"/>
          </p:cNvSpPr>
          <p:nvPr>
            <p:ph type="title"/>
          </p:nvPr>
        </p:nvSpPr>
        <p:spPr>
          <a:xfrm>
            <a:off x="634321" y="623789"/>
            <a:ext cx="7886700" cy="911682"/>
          </a:xfrm>
        </p:spPr>
        <p:txBody>
          <a:bodyPr/>
          <a:lstStyle>
            <a:lvl1pPr algn="ctr">
              <a:defRPr b="1"/>
            </a:lvl1pPr>
          </a:lstStyle>
          <a:p>
            <a:r>
              <a:rPr lang="en-US" dirty="0"/>
              <a:t>Click to edit Master title style</a:t>
            </a:r>
            <a:endParaRPr lang="id-ID" dirty="0"/>
          </a:p>
        </p:txBody>
      </p:sp>
      <p:sp>
        <p:nvSpPr>
          <p:cNvPr id="24" name="Text Placeholder 11"/>
          <p:cNvSpPr>
            <a:spLocks noGrp="1"/>
          </p:cNvSpPr>
          <p:nvPr>
            <p:ph type="body" sz="quarter" idx="13"/>
          </p:nvPr>
        </p:nvSpPr>
        <p:spPr>
          <a:xfrm>
            <a:off x="634321" y="1341975"/>
            <a:ext cx="7886700" cy="366712"/>
          </a:xfrm>
        </p:spPr>
        <p:txBody>
          <a:bodyPr>
            <a:normAutofit/>
          </a:bodyPr>
          <a:lstStyle>
            <a:lvl1pPr marL="0" indent="0" algn="ctr">
              <a:buNone/>
              <a:defRPr sz="1500">
                <a:solidFill>
                  <a:schemeClr val="bg2"/>
                </a:solidFill>
              </a:defRPr>
            </a:lvl1pPr>
          </a:lstStyle>
          <a:p>
            <a:pPr lvl="0"/>
            <a:r>
              <a:rPr lang="en-US" dirty="0"/>
              <a:t>Click to edit Master text styles</a:t>
            </a:r>
          </a:p>
        </p:txBody>
      </p:sp>
      <p:grpSp>
        <p:nvGrpSpPr>
          <p:cNvPr id="33" name="Group 32"/>
          <p:cNvGrpSpPr/>
          <p:nvPr userDrawn="1"/>
        </p:nvGrpSpPr>
        <p:grpSpPr>
          <a:xfrm>
            <a:off x="254214" y="6409324"/>
            <a:ext cx="168062" cy="221156"/>
            <a:chOff x="4328868" y="5502988"/>
            <a:chExt cx="500307" cy="493774"/>
          </a:xfrm>
        </p:grpSpPr>
        <p:sp>
          <p:nvSpPr>
            <p:cNvPr id="34" name="Freeform 3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35" name="Freeform 3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36" name="Group 35"/>
          <p:cNvGrpSpPr/>
          <p:nvPr userDrawn="1"/>
        </p:nvGrpSpPr>
        <p:grpSpPr>
          <a:xfrm flipH="1">
            <a:off x="8728075" y="6409324"/>
            <a:ext cx="168062" cy="221156"/>
            <a:chOff x="4328868" y="5502988"/>
            <a:chExt cx="500307" cy="493774"/>
          </a:xfrm>
        </p:grpSpPr>
        <p:sp>
          <p:nvSpPr>
            <p:cNvPr id="37" name="Freeform 3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38" name="Freeform 3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sp>
        <p:nvSpPr>
          <p:cNvPr id="17" name="Picture Placeholder 14"/>
          <p:cNvSpPr>
            <a:spLocks noGrp="1"/>
          </p:cNvSpPr>
          <p:nvPr>
            <p:ph type="pic" sz="quarter" idx="10"/>
          </p:nvPr>
        </p:nvSpPr>
        <p:spPr>
          <a:xfrm>
            <a:off x="779860" y="2163234"/>
            <a:ext cx="2405063" cy="3293005"/>
          </a:xfrm>
        </p:spPr>
        <p:txBody>
          <a:bodyPr>
            <a:normAutofit/>
          </a:bodyPr>
          <a:lstStyle>
            <a:lvl1pPr>
              <a:defRPr sz="1200">
                <a:solidFill>
                  <a:schemeClr val="tx2"/>
                </a:solidFill>
              </a:defRPr>
            </a:lvl1pPr>
          </a:lstStyle>
          <a:p>
            <a:endParaRPr lang="id-ID"/>
          </a:p>
        </p:txBody>
      </p:sp>
      <p:sp>
        <p:nvSpPr>
          <p:cNvPr id="18" name="Picture Placeholder 14"/>
          <p:cNvSpPr>
            <a:spLocks noGrp="1"/>
          </p:cNvSpPr>
          <p:nvPr>
            <p:ph type="pic" sz="quarter" idx="11"/>
          </p:nvPr>
        </p:nvSpPr>
        <p:spPr>
          <a:xfrm>
            <a:off x="3384916" y="2163234"/>
            <a:ext cx="2405063" cy="3293005"/>
          </a:xfrm>
        </p:spPr>
        <p:txBody>
          <a:bodyPr>
            <a:normAutofit/>
          </a:bodyPr>
          <a:lstStyle>
            <a:lvl1pPr>
              <a:defRPr sz="1200">
                <a:solidFill>
                  <a:schemeClr val="tx2"/>
                </a:solidFill>
              </a:defRPr>
            </a:lvl1pPr>
          </a:lstStyle>
          <a:p>
            <a:endParaRPr lang="id-ID"/>
          </a:p>
        </p:txBody>
      </p:sp>
      <p:sp>
        <p:nvSpPr>
          <p:cNvPr id="19" name="Picture Placeholder 14"/>
          <p:cNvSpPr>
            <a:spLocks noGrp="1"/>
          </p:cNvSpPr>
          <p:nvPr>
            <p:ph type="pic" sz="quarter" idx="14"/>
          </p:nvPr>
        </p:nvSpPr>
        <p:spPr>
          <a:xfrm>
            <a:off x="5990793" y="2163234"/>
            <a:ext cx="2405063" cy="3293005"/>
          </a:xfrm>
        </p:spPr>
        <p:txBody>
          <a:bodyPr>
            <a:normAutofit/>
          </a:bodyPr>
          <a:lstStyle>
            <a:lvl1pPr>
              <a:defRPr sz="1200">
                <a:solidFill>
                  <a:schemeClr val="tx2"/>
                </a:solidFill>
              </a:defRPr>
            </a:lvl1pPr>
          </a:lstStyle>
          <a:p>
            <a:endParaRPr lang="id-ID"/>
          </a:p>
        </p:txBody>
      </p:sp>
    </p:spTree>
    <p:extLst>
      <p:ext uri="{BB962C8B-B14F-4D97-AF65-F5344CB8AC3E}">
        <p14:creationId xmlns:p14="http://schemas.microsoft.com/office/powerpoint/2010/main" val="3402771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fade">
                                      <p:cBhvr>
                                        <p:cTn id="11"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Public Events">
    <p:spTree>
      <p:nvGrpSpPr>
        <p:cNvPr id="1" name=""/>
        <p:cNvGrpSpPr/>
        <p:nvPr/>
      </p:nvGrpSpPr>
      <p:grpSpPr>
        <a:xfrm>
          <a:off x="0" y="0"/>
          <a:ext cx="0" cy="0"/>
          <a:chOff x="0" y="0"/>
          <a:chExt cx="0" cy="0"/>
        </a:xfrm>
      </p:grpSpPr>
      <p:sp>
        <p:nvSpPr>
          <p:cNvPr id="25" name="Freeform 34"/>
          <p:cNvSpPr>
            <a:spLocks/>
          </p:cNvSpPr>
          <p:nvPr userDrawn="1"/>
        </p:nvSpPr>
        <p:spPr bwMode="auto">
          <a:xfrm>
            <a:off x="1161209" y="1010761"/>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6" name="Freeform 35"/>
          <p:cNvSpPr>
            <a:spLocks/>
          </p:cNvSpPr>
          <p:nvPr userDrawn="1"/>
        </p:nvSpPr>
        <p:spPr bwMode="auto">
          <a:xfrm>
            <a:off x="1661867" y="394667"/>
            <a:ext cx="784622" cy="61595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150379" y="357327"/>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41545" y="326492"/>
            <a:ext cx="351000"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sp>
        <p:nvSpPr>
          <p:cNvPr id="23" name="Title 1"/>
          <p:cNvSpPr>
            <a:spLocks noGrp="1"/>
          </p:cNvSpPr>
          <p:nvPr>
            <p:ph type="title"/>
          </p:nvPr>
        </p:nvSpPr>
        <p:spPr>
          <a:xfrm>
            <a:off x="634321" y="623789"/>
            <a:ext cx="7886700" cy="911682"/>
          </a:xfrm>
        </p:spPr>
        <p:txBody>
          <a:bodyPr/>
          <a:lstStyle>
            <a:lvl1pPr algn="ctr">
              <a:defRPr b="1"/>
            </a:lvl1pPr>
          </a:lstStyle>
          <a:p>
            <a:r>
              <a:rPr lang="en-US" dirty="0"/>
              <a:t>Click to edit Master title style</a:t>
            </a:r>
            <a:endParaRPr lang="id-ID" dirty="0"/>
          </a:p>
        </p:txBody>
      </p:sp>
      <p:sp>
        <p:nvSpPr>
          <p:cNvPr id="24" name="Text Placeholder 11"/>
          <p:cNvSpPr>
            <a:spLocks noGrp="1"/>
          </p:cNvSpPr>
          <p:nvPr>
            <p:ph type="body" sz="quarter" idx="13"/>
          </p:nvPr>
        </p:nvSpPr>
        <p:spPr>
          <a:xfrm>
            <a:off x="634321" y="1341975"/>
            <a:ext cx="7886700" cy="366712"/>
          </a:xfrm>
        </p:spPr>
        <p:txBody>
          <a:bodyPr>
            <a:normAutofit/>
          </a:bodyPr>
          <a:lstStyle>
            <a:lvl1pPr marL="0" indent="0" algn="ctr">
              <a:buNone/>
              <a:defRPr sz="1500">
                <a:solidFill>
                  <a:schemeClr val="bg2"/>
                </a:solidFill>
              </a:defRPr>
            </a:lvl1pPr>
          </a:lstStyle>
          <a:p>
            <a:pPr lvl="0"/>
            <a:r>
              <a:rPr lang="en-US" dirty="0"/>
              <a:t>Click to edit Master text styles</a:t>
            </a:r>
          </a:p>
        </p:txBody>
      </p:sp>
      <p:sp>
        <p:nvSpPr>
          <p:cNvPr id="31" name="Picture Placeholder 2"/>
          <p:cNvSpPr>
            <a:spLocks noGrp="1"/>
          </p:cNvSpPr>
          <p:nvPr>
            <p:ph type="pic" sz="quarter" idx="41"/>
          </p:nvPr>
        </p:nvSpPr>
        <p:spPr>
          <a:xfrm>
            <a:off x="548550" y="1917699"/>
            <a:ext cx="1233488" cy="1644650"/>
          </a:xfrm>
          <a:prstGeom prst="ellipse">
            <a:avLst/>
          </a:prstGeom>
          <a:ln w="28575">
            <a:solidFill>
              <a:schemeClr val="tx2"/>
            </a:solidFill>
          </a:ln>
        </p:spPr>
        <p:txBody>
          <a:bodyPr anchor="ctr">
            <a:normAutofit/>
          </a:bodyPr>
          <a:lstStyle>
            <a:lvl1pPr marL="0" indent="0" algn="ctr">
              <a:buNone/>
              <a:defRPr sz="900">
                <a:solidFill>
                  <a:schemeClr val="tx2"/>
                </a:solidFill>
              </a:defRPr>
            </a:lvl1pPr>
          </a:lstStyle>
          <a:p>
            <a:endParaRPr lang="en-US"/>
          </a:p>
        </p:txBody>
      </p:sp>
      <p:sp>
        <p:nvSpPr>
          <p:cNvPr id="32" name="Picture Placeholder 2"/>
          <p:cNvSpPr>
            <a:spLocks noGrp="1"/>
          </p:cNvSpPr>
          <p:nvPr>
            <p:ph type="pic" sz="quarter" idx="43"/>
          </p:nvPr>
        </p:nvSpPr>
        <p:spPr>
          <a:xfrm>
            <a:off x="2247696" y="1917700"/>
            <a:ext cx="1233488" cy="1644650"/>
          </a:xfrm>
          <a:prstGeom prst="ellipse">
            <a:avLst/>
          </a:prstGeom>
          <a:ln w="28575">
            <a:solidFill>
              <a:schemeClr val="tx2"/>
            </a:solidFill>
          </a:ln>
        </p:spPr>
        <p:txBody>
          <a:bodyPr anchor="ctr">
            <a:normAutofit/>
          </a:bodyPr>
          <a:lstStyle>
            <a:lvl1pPr marL="0" indent="0" algn="ctr">
              <a:buNone/>
              <a:defRPr sz="900">
                <a:solidFill>
                  <a:schemeClr val="tx2"/>
                </a:solidFill>
              </a:defRPr>
            </a:lvl1pPr>
          </a:lstStyle>
          <a:p>
            <a:endParaRPr lang="en-US"/>
          </a:p>
        </p:txBody>
      </p:sp>
      <p:sp>
        <p:nvSpPr>
          <p:cNvPr id="33" name="Picture Placeholder 2"/>
          <p:cNvSpPr>
            <a:spLocks noGrp="1"/>
          </p:cNvSpPr>
          <p:nvPr>
            <p:ph type="pic" sz="quarter" idx="45"/>
          </p:nvPr>
        </p:nvSpPr>
        <p:spPr>
          <a:xfrm>
            <a:off x="3921141" y="1917700"/>
            <a:ext cx="1233488" cy="1644650"/>
          </a:xfrm>
          <a:prstGeom prst="ellipse">
            <a:avLst/>
          </a:prstGeom>
          <a:ln w="28575">
            <a:solidFill>
              <a:schemeClr val="tx2"/>
            </a:solidFill>
          </a:ln>
        </p:spPr>
        <p:txBody>
          <a:bodyPr anchor="ctr">
            <a:normAutofit/>
          </a:bodyPr>
          <a:lstStyle>
            <a:lvl1pPr marL="0" indent="0" algn="ctr">
              <a:buNone/>
              <a:defRPr sz="900">
                <a:solidFill>
                  <a:schemeClr val="tx2"/>
                </a:solidFill>
              </a:defRPr>
            </a:lvl1pPr>
          </a:lstStyle>
          <a:p>
            <a:endParaRPr lang="en-US"/>
          </a:p>
        </p:txBody>
      </p:sp>
      <p:sp>
        <p:nvSpPr>
          <p:cNvPr id="34" name="Picture Placeholder 2"/>
          <p:cNvSpPr>
            <a:spLocks noGrp="1"/>
          </p:cNvSpPr>
          <p:nvPr>
            <p:ph type="pic" sz="quarter" idx="47"/>
          </p:nvPr>
        </p:nvSpPr>
        <p:spPr>
          <a:xfrm>
            <a:off x="5561868" y="1917700"/>
            <a:ext cx="1233488" cy="1644650"/>
          </a:xfrm>
          <a:prstGeom prst="ellipse">
            <a:avLst/>
          </a:prstGeom>
          <a:ln w="28575">
            <a:solidFill>
              <a:schemeClr val="tx2"/>
            </a:solidFill>
          </a:ln>
        </p:spPr>
        <p:txBody>
          <a:bodyPr anchor="ctr">
            <a:normAutofit/>
          </a:bodyPr>
          <a:lstStyle>
            <a:lvl1pPr marL="0" indent="0" algn="ctr">
              <a:buNone/>
              <a:defRPr sz="900">
                <a:solidFill>
                  <a:schemeClr val="tx2"/>
                </a:solidFill>
              </a:defRPr>
            </a:lvl1pPr>
          </a:lstStyle>
          <a:p>
            <a:endParaRPr lang="en-US"/>
          </a:p>
        </p:txBody>
      </p:sp>
      <p:sp>
        <p:nvSpPr>
          <p:cNvPr id="35" name="Picture Placeholder 2"/>
          <p:cNvSpPr>
            <a:spLocks noGrp="1"/>
          </p:cNvSpPr>
          <p:nvPr>
            <p:ph type="pic" sz="quarter" idx="49"/>
          </p:nvPr>
        </p:nvSpPr>
        <p:spPr>
          <a:xfrm>
            <a:off x="548550" y="4079627"/>
            <a:ext cx="1233488" cy="1644650"/>
          </a:xfrm>
          <a:prstGeom prst="ellipse">
            <a:avLst/>
          </a:prstGeom>
          <a:ln w="28575">
            <a:solidFill>
              <a:schemeClr val="tx2"/>
            </a:solidFill>
          </a:ln>
        </p:spPr>
        <p:txBody>
          <a:bodyPr anchor="ctr">
            <a:normAutofit/>
          </a:bodyPr>
          <a:lstStyle>
            <a:lvl1pPr marL="0" indent="0" algn="ctr">
              <a:buNone/>
              <a:defRPr sz="900">
                <a:solidFill>
                  <a:schemeClr val="tx2"/>
                </a:solidFill>
              </a:defRPr>
            </a:lvl1pPr>
          </a:lstStyle>
          <a:p>
            <a:endParaRPr lang="en-US"/>
          </a:p>
        </p:txBody>
      </p:sp>
      <p:sp>
        <p:nvSpPr>
          <p:cNvPr id="36" name="Picture Placeholder 2"/>
          <p:cNvSpPr>
            <a:spLocks noGrp="1"/>
          </p:cNvSpPr>
          <p:nvPr>
            <p:ph type="pic" sz="quarter" idx="51"/>
          </p:nvPr>
        </p:nvSpPr>
        <p:spPr>
          <a:xfrm>
            <a:off x="2247696" y="4079627"/>
            <a:ext cx="1233488" cy="1644650"/>
          </a:xfrm>
          <a:prstGeom prst="ellipse">
            <a:avLst/>
          </a:prstGeom>
          <a:ln w="28575">
            <a:solidFill>
              <a:schemeClr val="tx2"/>
            </a:solidFill>
          </a:ln>
        </p:spPr>
        <p:txBody>
          <a:bodyPr anchor="ctr">
            <a:normAutofit/>
          </a:bodyPr>
          <a:lstStyle>
            <a:lvl1pPr marL="0" indent="0" algn="ctr">
              <a:buNone/>
              <a:defRPr sz="900">
                <a:solidFill>
                  <a:schemeClr val="tx2"/>
                </a:solidFill>
              </a:defRPr>
            </a:lvl1pPr>
          </a:lstStyle>
          <a:p>
            <a:endParaRPr lang="en-US"/>
          </a:p>
        </p:txBody>
      </p:sp>
      <p:sp>
        <p:nvSpPr>
          <p:cNvPr id="37" name="Picture Placeholder 2"/>
          <p:cNvSpPr>
            <a:spLocks noGrp="1"/>
          </p:cNvSpPr>
          <p:nvPr>
            <p:ph type="pic" sz="quarter" idx="53"/>
          </p:nvPr>
        </p:nvSpPr>
        <p:spPr>
          <a:xfrm>
            <a:off x="3921141" y="4079627"/>
            <a:ext cx="1233488" cy="1644650"/>
          </a:xfrm>
          <a:prstGeom prst="ellipse">
            <a:avLst/>
          </a:prstGeom>
          <a:ln w="28575">
            <a:solidFill>
              <a:schemeClr val="tx2"/>
            </a:solidFill>
          </a:ln>
        </p:spPr>
        <p:txBody>
          <a:bodyPr anchor="ctr">
            <a:normAutofit/>
          </a:bodyPr>
          <a:lstStyle>
            <a:lvl1pPr marL="0" indent="0" algn="ctr">
              <a:buNone/>
              <a:defRPr sz="900">
                <a:solidFill>
                  <a:schemeClr val="tx2"/>
                </a:solidFill>
              </a:defRPr>
            </a:lvl1pPr>
          </a:lstStyle>
          <a:p>
            <a:endParaRPr lang="en-US"/>
          </a:p>
        </p:txBody>
      </p:sp>
      <p:sp>
        <p:nvSpPr>
          <p:cNvPr id="38" name="Picture Placeholder 2"/>
          <p:cNvSpPr>
            <a:spLocks noGrp="1"/>
          </p:cNvSpPr>
          <p:nvPr>
            <p:ph type="pic" sz="quarter" idx="55"/>
          </p:nvPr>
        </p:nvSpPr>
        <p:spPr>
          <a:xfrm>
            <a:off x="5561868" y="4079627"/>
            <a:ext cx="1233488" cy="1644650"/>
          </a:xfrm>
          <a:prstGeom prst="ellipse">
            <a:avLst/>
          </a:prstGeom>
          <a:ln w="28575">
            <a:solidFill>
              <a:schemeClr val="tx2"/>
            </a:solidFill>
          </a:ln>
        </p:spPr>
        <p:txBody>
          <a:bodyPr anchor="ctr">
            <a:normAutofit/>
          </a:bodyPr>
          <a:lstStyle>
            <a:lvl1pPr marL="0" indent="0" algn="ctr">
              <a:buNone/>
              <a:defRPr sz="900">
                <a:solidFill>
                  <a:schemeClr val="tx2"/>
                </a:solidFill>
              </a:defRPr>
            </a:lvl1pPr>
          </a:lstStyle>
          <a:p>
            <a:endParaRPr lang="en-US"/>
          </a:p>
        </p:txBody>
      </p:sp>
      <p:sp>
        <p:nvSpPr>
          <p:cNvPr id="39" name="Picture Placeholder 2"/>
          <p:cNvSpPr>
            <a:spLocks noGrp="1"/>
          </p:cNvSpPr>
          <p:nvPr>
            <p:ph type="pic" sz="quarter" idx="57"/>
          </p:nvPr>
        </p:nvSpPr>
        <p:spPr>
          <a:xfrm>
            <a:off x="7204992" y="1917700"/>
            <a:ext cx="1233488" cy="1644650"/>
          </a:xfrm>
          <a:prstGeom prst="ellipse">
            <a:avLst/>
          </a:prstGeom>
          <a:ln w="28575">
            <a:solidFill>
              <a:schemeClr val="tx2"/>
            </a:solidFill>
          </a:ln>
        </p:spPr>
        <p:txBody>
          <a:bodyPr anchor="ctr">
            <a:normAutofit/>
          </a:bodyPr>
          <a:lstStyle>
            <a:lvl1pPr marL="0" indent="0" algn="ctr">
              <a:buNone/>
              <a:defRPr sz="900">
                <a:solidFill>
                  <a:schemeClr val="tx2"/>
                </a:solidFill>
              </a:defRPr>
            </a:lvl1pPr>
          </a:lstStyle>
          <a:p>
            <a:endParaRPr lang="en-US"/>
          </a:p>
        </p:txBody>
      </p:sp>
      <p:sp>
        <p:nvSpPr>
          <p:cNvPr id="40" name="Picture Placeholder 2"/>
          <p:cNvSpPr>
            <a:spLocks noGrp="1"/>
          </p:cNvSpPr>
          <p:nvPr>
            <p:ph type="pic" sz="quarter" idx="59"/>
          </p:nvPr>
        </p:nvSpPr>
        <p:spPr>
          <a:xfrm>
            <a:off x="7204992" y="4079627"/>
            <a:ext cx="1233488" cy="1644650"/>
          </a:xfrm>
          <a:prstGeom prst="ellipse">
            <a:avLst/>
          </a:prstGeom>
          <a:ln w="28575">
            <a:solidFill>
              <a:schemeClr val="tx2"/>
            </a:solidFill>
          </a:ln>
        </p:spPr>
        <p:txBody>
          <a:bodyPr anchor="ctr">
            <a:normAutofit/>
          </a:bodyPr>
          <a:lstStyle>
            <a:lvl1pPr marL="0" indent="0" algn="ctr">
              <a:buNone/>
              <a:defRPr sz="900">
                <a:solidFill>
                  <a:schemeClr val="tx2"/>
                </a:solidFill>
              </a:defRPr>
            </a:lvl1pPr>
          </a:lstStyle>
          <a:p>
            <a:endParaRPr lang="en-US"/>
          </a:p>
        </p:txBody>
      </p:sp>
      <p:grpSp>
        <p:nvGrpSpPr>
          <p:cNvPr id="41" name="Group 40"/>
          <p:cNvGrpSpPr/>
          <p:nvPr userDrawn="1"/>
        </p:nvGrpSpPr>
        <p:grpSpPr>
          <a:xfrm>
            <a:off x="254214" y="6409324"/>
            <a:ext cx="168062" cy="221156"/>
            <a:chOff x="4328868" y="5502988"/>
            <a:chExt cx="500307" cy="493774"/>
          </a:xfrm>
        </p:grpSpPr>
        <p:sp>
          <p:nvSpPr>
            <p:cNvPr id="42" name="Freeform 41">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43" name="Freeform 42">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44" name="Group 43"/>
          <p:cNvGrpSpPr/>
          <p:nvPr userDrawn="1"/>
        </p:nvGrpSpPr>
        <p:grpSpPr>
          <a:xfrm flipH="1">
            <a:off x="8728075" y="6409324"/>
            <a:ext cx="168062" cy="221156"/>
            <a:chOff x="4328868" y="5502988"/>
            <a:chExt cx="500307" cy="493774"/>
          </a:xfrm>
        </p:grpSpPr>
        <p:sp>
          <p:nvSpPr>
            <p:cNvPr id="45" name="Freeform 44">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46" name="Freeform 45">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spTree>
    <p:extLst>
      <p:ext uri="{BB962C8B-B14F-4D97-AF65-F5344CB8AC3E}">
        <p14:creationId xmlns:p14="http://schemas.microsoft.com/office/powerpoint/2010/main" val="360663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fade">
                                      <p:cBhvr>
                                        <p:cTn id="11"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Portfolio">
    <p:spTree>
      <p:nvGrpSpPr>
        <p:cNvPr id="1" name=""/>
        <p:cNvGrpSpPr/>
        <p:nvPr/>
      </p:nvGrpSpPr>
      <p:grpSpPr>
        <a:xfrm>
          <a:off x="0" y="0"/>
          <a:ext cx="0" cy="0"/>
          <a:chOff x="0" y="0"/>
          <a:chExt cx="0" cy="0"/>
        </a:xfrm>
      </p:grpSpPr>
      <p:sp>
        <p:nvSpPr>
          <p:cNvPr id="25" name="Freeform 34"/>
          <p:cNvSpPr>
            <a:spLocks/>
          </p:cNvSpPr>
          <p:nvPr userDrawn="1"/>
        </p:nvSpPr>
        <p:spPr bwMode="auto">
          <a:xfrm>
            <a:off x="1161209" y="1010761"/>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6" name="Freeform 35"/>
          <p:cNvSpPr>
            <a:spLocks/>
          </p:cNvSpPr>
          <p:nvPr userDrawn="1"/>
        </p:nvSpPr>
        <p:spPr bwMode="auto">
          <a:xfrm>
            <a:off x="1661867" y="394667"/>
            <a:ext cx="784622" cy="61595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150379" y="357327"/>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41545" y="326492"/>
            <a:ext cx="351000"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sp>
        <p:nvSpPr>
          <p:cNvPr id="23" name="Title 1"/>
          <p:cNvSpPr>
            <a:spLocks noGrp="1"/>
          </p:cNvSpPr>
          <p:nvPr>
            <p:ph type="title"/>
          </p:nvPr>
        </p:nvSpPr>
        <p:spPr>
          <a:xfrm>
            <a:off x="634321" y="623789"/>
            <a:ext cx="7886700" cy="911682"/>
          </a:xfrm>
        </p:spPr>
        <p:txBody>
          <a:bodyPr/>
          <a:lstStyle>
            <a:lvl1pPr algn="ctr">
              <a:defRPr b="1"/>
            </a:lvl1pPr>
          </a:lstStyle>
          <a:p>
            <a:r>
              <a:rPr lang="en-US" dirty="0"/>
              <a:t>Click to edit Master title style</a:t>
            </a:r>
            <a:endParaRPr lang="id-ID" dirty="0"/>
          </a:p>
        </p:txBody>
      </p:sp>
      <p:sp>
        <p:nvSpPr>
          <p:cNvPr id="24" name="Text Placeholder 11"/>
          <p:cNvSpPr>
            <a:spLocks noGrp="1"/>
          </p:cNvSpPr>
          <p:nvPr>
            <p:ph type="body" sz="quarter" idx="13"/>
          </p:nvPr>
        </p:nvSpPr>
        <p:spPr>
          <a:xfrm>
            <a:off x="634321" y="1341975"/>
            <a:ext cx="7886700" cy="366712"/>
          </a:xfrm>
        </p:spPr>
        <p:txBody>
          <a:bodyPr>
            <a:normAutofit/>
          </a:bodyPr>
          <a:lstStyle>
            <a:lvl1pPr marL="0" indent="0" algn="ctr">
              <a:buNone/>
              <a:defRPr sz="1500">
                <a:solidFill>
                  <a:schemeClr val="bg2"/>
                </a:solidFill>
              </a:defRPr>
            </a:lvl1pPr>
          </a:lstStyle>
          <a:p>
            <a:pPr lvl="0"/>
            <a:r>
              <a:rPr lang="en-US" dirty="0"/>
              <a:t>Click to edit Master text styles</a:t>
            </a:r>
          </a:p>
        </p:txBody>
      </p:sp>
      <p:sp>
        <p:nvSpPr>
          <p:cNvPr id="31" name="Picture Placeholder 4"/>
          <p:cNvSpPr>
            <a:spLocks noGrp="1"/>
          </p:cNvSpPr>
          <p:nvPr>
            <p:ph type="pic" sz="quarter" idx="14"/>
          </p:nvPr>
        </p:nvSpPr>
        <p:spPr>
          <a:xfrm>
            <a:off x="355950" y="1850217"/>
            <a:ext cx="2673000" cy="4320000"/>
          </a:xfrm>
        </p:spPr>
      </p:sp>
      <p:sp>
        <p:nvSpPr>
          <p:cNvPr id="32" name="Picture Placeholder 7"/>
          <p:cNvSpPr>
            <a:spLocks noGrp="1"/>
          </p:cNvSpPr>
          <p:nvPr>
            <p:ph type="pic" sz="quarter" idx="15"/>
          </p:nvPr>
        </p:nvSpPr>
        <p:spPr>
          <a:xfrm>
            <a:off x="3133725" y="1849438"/>
            <a:ext cx="1981200" cy="2088000"/>
          </a:xfrm>
        </p:spPr>
        <p:txBody>
          <a:bodyPr/>
          <a:lstStyle/>
          <a:p>
            <a:endParaRPr lang="id-ID"/>
          </a:p>
        </p:txBody>
      </p:sp>
      <p:sp>
        <p:nvSpPr>
          <p:cNvPr id="33" name="Picture Placeholder 7"/>
          <p:cNvSpPr>
            <a:spLocks noGrp="1"/>
          </p:cNvSpPr>
          <p:nvPr>
            <p:ph type="pic" sz="quarter" idx="16"/>
          </p:nvPr>
        </p:nvSpPr>
        <p:spPr>
          <a:xfrm>
            <a:off x="3133725" y="4076305"/>
            <a:ext cx="1981200" cy="2088000"/>
          </a:xfrm>
        </p:spPr>
        <p:txBody>
          <a:bodyPr/>
          <a:lstStyle/>
          <a:p>
            <a:endParaRPr lang="id-ID"/>
          </a:p>
        </p:txBody>
      </p:sp>
      <p:sp>
        <p:nvSpPr>
          <p:cNvPr id="34" name="Picture Placeholder 10"/>
          <p:cNvSpPr>
            <a:spLocks noGrp="1"/>
          </p:cNvSpPr>
          <p:nvPr>
            <p:ph type="pic" sz="quarter" idx="17"/>
          </p:nvPr>
        </p:nvSpPr>
        <p:spPr>
          <a:xfrm>
            <a:off x="5191125" y="4076743"/>
            <a:ext cx="3152775" cy="2087562"/>
          </a:xfrm>
        </p:spPr>
        <p:txBody>
          <a:bodyPr/>
          <a:lstStyle/>
          <a:p>
            <a:endParaRPr lang="id-ID"/>
          </a:p>
        </p:txBody>
      </p:sp>
      <p:grpSp>
        <p:nvGrpSpPr>
          <p:cNvPr id="35" name="Group 34"/>
          <p:cNvGrpSpPr/>
          <p:nvPr userDrawn="1"/>
        </p:nvGrpSpPr>
        <p:grpSpPr>
          <a:xfrm>
            <a:off x="254214" y="6409324"/>
            <a:ext cx="168062" cy="221156"/>
            <a:chOff x="4328868" y="5502988"/>
            <a:chExt cx="500307" cy="493774"/>
          </a:xfrm>
        </p:grpSpPr>
        <p:sp>
          <p:nvSpPr>
            <p:cNvPr id="36" name="Freeform 3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37" name="Freeform 3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38" name="Group 37"/>
          <p:cNvGrpSpPr/>
          <p:nvPr userDrawn="1"/>
        </p:nvGrpSpPr>
        <p:grpSpPr>
          <a:xfrm flipH="1">
            <a:off x="8728075" y="6409324"/>
            <a:ext cx="168062" cy="221156"/>
            <a:chOff x="4328868" y="5502988"/>
            <a:chExt cx="500307" cy="493774"/>
          </a:xfrm>
        </p:grpSpPr>
        <p:sp>
          <p:nvSpPr>
            <p:cNvPr id="39" name="Freeform 3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40" name="Freeform 3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spTree>
    <p:extLst>
      <p:ext uri="{BB962C8B-B14F-4D97-AF65-F5344CB8AC3E}">
        <p14:creationId xmlns:p14="http://schemas.microsoft.com/office/powerpoint/2010/main" val="3760169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fade">
                                      <p:cBhvr>
                                        <p:cTn id="11"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Portfolio">
    <p:spTree>
      <p:nvGrpSpPr>
        <p:cNvPr id="1" name=""/>
        <p:cNvGrpSpPr/>
        <p:nvPr/>
      </p:nvGrpSpPr>
      <p:grpSpPr>
        <a:xfrm>
          <a:off x="0" y="0"/>
          <a:ext cx="0" cy="0"/>
          <a:chOff x="0" y="0"/>
          <a:chExt cx="0" cy="0"/>
        </a:xfrm>
      </p:grpSpPr>
      <p:sp>
        <p:nvSpPr>
          <p:cNvPr id="25" name="Freeform 34"/>
          <p:cNvSpPr>
            <a:spLocks/>
          </p:cNvSpPr>
          <p:nvPr userDrawn="1"/>
        </p:nvSpPr>
        <p:spPr bwMode="auto">
          <a:xfrm>
            <a:off x="1161209" y="1010761"/>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6" name="Freeform 35"/>
          <p:cNvSpPr>
            <a:spLocks/>
          </p:cNvSpPr>
          <p:nvPr userDrawn="1"/>
        </p:nvSpPr>
        <p:spPr bwMode="auto">
          <a:xfrm>
            <a:off x="1661867" y="394667"/>
            <a:ext cx="784622" cy="61595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150379" y="357327"/>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41545" y="326492"/>
            <a:ext cx="351000"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sp>
        <p:nvSpPr>
          <p:cNvPr id="23" name="Title 1"/>
          <p:cNvSpPr>
            <a:spLocks noGrp="1"/>
          </p:cNvSpPr>
          <p:nvPr>
            <p:ph type="title"/>
          </p:nvPr>
        </p:nvSpPr>
        <p:spPr>
          <a:xfrm>
            <a:off x="634321" y="623789"/>
            <a:ext cx="7886700" cy="911682"/>
          </a:xfrm>
        </p:spPr>
        <p:txBody>
          <a:bodyPr/>
          <a:lstStyle>
            <a:lvl1pPr algn="ctr">
              <a:defRPr b="1"/>
            </a:lvl1pPr>
          </a:lstStyle>
          <a:p>
            <a:r>
              <a:rPr lang="en-US" dirty="0"/>
              <a:t>Click to edit Master title style</a:t>
            </a:r>
            <a:endParaRPr lang="id-ID" dirty="0"/>
          </a:p>
        </p:txBody>
      </p:sp>
      <p:sp>
        <p:nvSpPr>
          <p:cNvPr id="24" name="Text Placeholder 11"/>
          <p:cNvSpPr>
            <a:spLocks noGrp="1"/>
          </p:cNvSpPr>
          <p:nvPr>
            <p:ph type="body" sz="quarter" idx="13"/>
          </p:nvPr>
        </p:nvSpPr>
        <p:spPr>
          <a:xfrm>
            <a:off x="634321" y="1341975"/>
            <a:ext cx="7886700" cy="366712"/>
          </a:xfrm>
        </p:spPr>
        <p:txBody>
          <a:bodyPr>
            <a:normAutofit/>
          </a:bodyPr>
          <a:lstStyle>
            <a:lvl1pPr marL="0" indent="0" algn="ctr">
              <a:buNone/>
              <a:defRPr sz="1500">
                <a:solidFill>
                  <a:schemeClr val="bg2"/>
                </a:solidFill>
              </a:defRPr>
            </a:lvl1pPr>
          </a:lstStyle>
          <a:p>
            <a:pPr lvl="0"/>
            <a:r>
              <a:rPr lang="en-US" dirty="0"/>
              <a:t>Click to edit Master text styles</a:t>
            </a:r>
          </a:p>
        </p:txBody>
      </p:sp>
      <p:grpSp>
        <p:nvGrpSpPr>
          <p:cNvPr id="35" name="Group 34"/>
          <p:cNvGrpSpPr/>
          <p:nvPr userDrawn="1"/>
        </p:nvGrpSpPr>
        <p:grpSpPr>
          <a:xfrm>
            <a:off x="254214" y="6409324"/>
            <a:ext cx="168062" cy="221156"/>
            <a:chOff x="4328868" y="5502988"/>
            <a:chExt cx="500307" cy="493774"/>
          </a:xfrm>
        </p:grpSpPr>
        <p:sp>
          <p:nvSpPr>
            <p:cNvPr id="36" name="Freeform 3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37" name="Freeform 3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38" name="Group 37"/>
          <p:cNvGrpSpPr/>
          <p:nvPr userDrawn="1"/>
        </p:nvGrpSpPr>
        <p:grpSpPr>
          <a:xfrm flipH="1">
            <a:off x="8728075" y="6409324"/>
            <a:ext cx="168062" cy="221156"/>
            <a:chOff x="4328868" y="5502988"/>
            <a:chExt cx="500307" cy="493774"/>
          </a:xfrm>
        </p:grpSpPr>
        <p:sp>
          <p:nvSpPr>
            <p:cNvPr id="39" name="Freeform 3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40" name="Freeform 3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sp>
        <p:nvSpPr>
          <p:cNvPr id="19" name="Picture Placeholder 7"/>
          <p:cNvSpPr>
            <a:spLocks noGrp="1"/>
          </p:cNvSpPr>
          <p:nvPr>
            <p:ph type="pic" sz="quarter" idx="14"/>
          </p:nvPr>
        </p:nvSpPr>
        <p:spPr>
          <a:xfrm>
            <a:off x="3324225" y="1836738"/>
            <a:ext cx="1981200" cy="2124000"/>
          </a:xfrm>
        </p:spPr>
        <p:txBody>
          <a:bodyPr/>
          <a:lstStyle/>
          <a:p>
            <a:endParaRPr lang="id-ID"/>
          </a:p>
        </p:txBody>
      </p:sp>
      <p:sp>
        <p:nvSpPr>
          <p:cNvPr id="20" name="Picture Placeholder 7"/>
          <p:cNvSpPr>
            <a:spLocks noGrp="1"/>
          </p:cNvSpPr>
          <p:nvPr>
            <p:ph type="pic" sz="quarter" idx="15"/>
          </p:nvPr>
        </p:nvSpPr>
        <p:spPr>
          <a:xfrm>
            <a:off x="6553200" y="4063824"/>
            <a:ext cx="1981200" cy="2124000"/>
          </a:xfrm>
        </p:spPr>
        <p:txBody>
          <a:bodyPr/>
          <a:lstStyle/>
          <a:p>
            <a:endParaRPr lang="id-ID"/>
          </a:p>
        </p:txBody>
      </p:sp>
      <p:sp>
        <p:nvSpPr>
          <p:cNvPr id="21" name="Picture Placeholder 10"/>
          <p:cNvSpPr>
            <a:spLocks noGrp="1"/>
          </p:cNvSpPr>
          <p:nvPr>
            <p:ph type="pic" sz="quarter" idx="16"/>
          </p:nvPr>
        </p:nvSpPr>
        <p:spPr>
          <a:xfrm>
            <a:off x="5381625" y="1836738"/>
            <a:ext cx="3152775" cy="2124000"/>
          </a:xfrm>
        </p:spPr>
        <p:txBody>
          <a:bodyPr/>
          <a:lstStyle/>
          <a:p>
            <a:endParaRPr lang="id-ID"/>
          </a:p>
        </p:txBody>
      </p:sp>
      <p:sp>
        <p:nvSpPr>
          <p:cNvPr id="22" name="Picture Placeholder 10"/>
          <p:cNvSpPr>
            <a:spLocks noGrp="1"/>
          </p:cNvSpPr>
          <p:nvPr>
            <p:ph type="pic" sz="quarter" idx="17"/>
          </p:nvPr>
        </p:nvSpPr>
        <p:spPr>
          <a:xfrm>
            <a:off x="3324225" y="4063824"/>
            <a:ext cx="3152775" cy="2124000"/>
          </a:xfrm>
        </p:spPr>
        <p:txBody>
          <a:bodyPr/>
          <a:lstStyle/>
          <a:p>
            <a:endParaRPr lang="id-ID"/>
          </a:p>
        </p:txBody>
      </p:sp>
    </p:spTree>
    <p:extLst>
      <p:ext uri="{BB962C8B-B14F-4D97-AF65-F5344CB8AC3E}">
        <p14:creationId xmlns:p14="http://schemas.microsoft.com/office/powerpoint/2010/main" val="1361401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fade">
                                      <p:cBhvr>
                                        <p:cTn id="11"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Client List Picture">
    <p:spTree>
      <p:nvGrpSpPr>
        <p:cNvPr id="1" name=""/>
        <p:cNvGrpSpPr/>
        <p:nvPr/>
      </p:nvGrpSpPr>
      <p:grpSpPr>
        <a:xfrm>
          <a:off x="0" y="0"/>
          <a:ext cx="0" cy="0"/>
          <a:chOff x="0" y="0"/>
          <a:chExt cx="0" cy="0"/>
        </a:xfrm>
      </p:grpSpPr>
      <p:sp>
        <p:nvSpPr>
          <p:cNvPr id="25" name="Freeform 34"/>
          <p:cNvSpPr>
            <a:spLocks/>
          </p:cNvSpPr>
          <p:nvPr userDrawn="1"/>
        </p:nvSpPr>
        <p:spPr bwMode="auto">
          <a:xfrm>
            <a:off x="1161209" y="1010761"/>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6" name="Freeform 35"/>
          <p:cNvSpPr>
            <a:spLocks/>
          </p:cNvSpPr>
          <p:nvPr userDrawn="1"/>
        </p:nvSpPr>
        <p:spPr bwMode="auto">
          <a:xfrm>
            <a:off x="1661867" y="394667"/>
            <a:ext cx="784622" cy="61595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150379" y="357327"/>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36782" y="326492"/>
            <a:ext cx="351000"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sp>
        <p:nvSpPr>
          <p:cNvPr id="12" name="Freeform 6"/>
          <p:cNvSpPr>
            <a:spLocks/>
          </p:cNvSpPr>
          <p:nvPr userDrawn="1"/>
        </p:nvSpPr>
        <p:spPr bwMode="auto">
          <a:xfrm>
            <a:off x="-10885" y="5558971"/>
            <a:ext cx="427100" cy="1313543"/>
          </a:xfrm>
          <a:custGeom>
            <a:avLst/>
            <a:gdLst>
              <a:gd name="T0" fmla="*/ 178 w 243"/>
              <a:gd name="T1" fmla="*/ 178 h 558"/>
              <a:gd name="T2" fmla="*/ 183 w 243"/>
              <a:gd name="T3" fmla="*/ 146 h 558"/>
              <a:gd name="T4" fmla="*/ 150 w 243"/>
              <a:gd name="T5" fmla="*/ 84 h 558"/>
              <a:gd name="T6" fmla="*/ 100 w 243"/>
              <a:gd name="T7" fmla="*/ 16 h 558"/>
              <a:gd name="T8" fmla="*/ 4 w 243"/>
              <a:gd name="T9" fmla="*/ 20 h 558"/>
              <a:gd name="T10" fmla="*/ 0 w 243"/>
              <a:gd name="T11" fmla="*/ 24 h 558"/>
              <a:gd name="T12" fmla="*/ 0 w 243"/>
              <a:gd name="T13" fmla="*/ 558 h 558"/>
              <a:gd name="T14" fmla="*/ 187 w 243"/>
              <a:gd name="T15" fmla="*/ 558 h 558"/>
              <a:gd name="T16" fmla="*/ 221 w 243"/>
              <a:gd name="T17" fmla="*/ 502 h 558"/>
              <a:gd name="T18" fmla="*/ 222 w 243"/>
              <a:gd name="T19" fmla="*/ 484 h 558"/>
              <a:gd name="T20" fmla="*/ 185 w 243"/>
              <a:gd name="T21" fmla="*/ 406 h 558"/>
              <a:gd name="T22" fmla="*/ 241 w 243"/>
              <a:gd name="T23" fmla="*/ 308 h 558"/>
              <a:gd name="T24" fmla="*/ 243 w 243"/>
              <a:gd name="T25" fmla="*/ 284 h 558"/>
              <a:gd name="T26" fmla="*/ 178 w 243"/>
              <a:gd name="T27" fmla="*/ 17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3" h="558">
                <a:moveTo>
                  <a:pt x="178" y="178"/>
                </a:moveTo>
                <a:cubicBezTo>
                  <a:pt x="181" y="167"/>
                  <a:pt x="183" y="156"/>
                  <a:pt x="183" y="146"/>
                </a:cubicBezTo>
                <a:cubicBezTo>
                  <a:pt x="183" y="108"/>
                  <a:pt x="159" y="90"/>
                  <a:pt x="150" y="84"/>
                </a:cubicBezTo>
                <a:cubicBezTo>
                  <a:pt x="149" y="57"/>
                  <a:pt x="130" y="31"/>
                  <a:pt x="100" y="16"/>
                </a:cubicBezTo>
                <a:cubicBezTo>
                  <a:pt x="67" y="0"/>
                  <a:pt x="30" y="1"/>
                  <a:pt x="4" y="20"/>
                </a:cubicBezTo>
                <a:cubicBezTo>
                  <a:pt x="3" y="21"/>
                  <a:pt x="1" y="23"/>
                  <a:pt x="0" y="24"/>
                </a:cubicBezTo>
                <a:cubicBezTo>
                  <a:pt x="0" y="558"/>
                  <a:pt x="0" y="558"/>
                  <a:pt x="0" y="558"/>
                </a:cubicBezTo>
                <a:cubicBezTo>
                  <a:pt x="187" y="558"/>
                  <a:pt x="187" y="558"/>
                  <a:pt x="187" y="558"/>
                </a:cubicBezTo>
                <a:cubicBezTo>
                  <a:pt x="201" y="548"/>
                  <a:pt x="216" y="531"/>
                  <a:pt x="221" y="502"/>
                </a:cubicBezTo>
                <a:cubicBezTo>
                  <a:pt x="222" y="496"/>
                  <a:pt x="222" y="490"/>
                  <a:pt x="222" y="484"/>
                </a:cubicBezTo>
                <a:cubicBezTo>
                  <a:pt x="222" y="444"/>
                  <a:pt x="199" y="417"/>
                  <a:pt x="185" y="406"/>
                </a:cubicBezTo>
                <a:cubicBezTo>
                  <a:pt x="202" y="399"/>
                  <a:pt x="231" y="378"/>
                  <a:pt x="241" y="308"/>
                </a:cubicBezTo>
                <a:cubicBezTo>
                  <a:pt x="243" y="300"/>
                  <a:pt x="243" y="292"/>
                  <a:pt x="243" y="284"/>
                </a:cubicBezTo>
                <a:cubicBezTo>
                  <a:pt x="243" y="215"/>
                  <a:pt x="193" y="185"/>
                  <a:pt x="178" y="178"/>
                </a:cubicBezTo>
                <a:close/>
              </a:path>
            </a:pathLst>
          </a:custGeom>
          <a:solidFill>
            <a:schemeClr val="accent1">
              <a:lumMod val="60000"/>
              <a:lumOff val="40000"/>
              <a:alpha val="5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3" name="Freeform 7"/>
          <p:cNvSpPr>
            <a:spLocks/>
          </p:cNvSpPr>
          <p:nvPr userDrawn="1"/>
        </p:nvSpPr>
        <p:spPr bwMode="auto">
          <a:xfrm>
            <a:off x="-10885" y="5949859"/>
            <a:ext cx="805091" cy="922655"/>
          </a:xfrm>
          <a:custGeom>
            <a:avLst/>
            <a:gdLst>
              <a:gd name="T0" fmla="*/ 323 w 458"/>
              <a:gd name="T1" fmla="*/ 224 h 392"/>
              <a:gd name="T2" fmla="*/ 311 w 458"/>
              <a:gd name="T3" fmla="*/ 225 h 392"/>
              <a:gd name="T4" fmla="*/ 208 w 458"/>
              <a:gd name="T5" fmla="*/ 148 h 392"/>
              <a:gd name="T6" fmla="*/ 175 w 458"/>
              <a:gd name="T7" fmla="*/ 151 h 392"/>
              <a:gd name="T8" fmla="*/ 0 w 458"/>
              <a:gd name="T9" fmla="*/ 0 h 392"/>
              <a:gd name="T10" fmla="*/ 0 w 458"/>
              <a:gd name="T11" fmla="*/ 392 h 392"/>
              <a:gd name="T12" fmla="*/ 456 w 458"/>
              <a:gd name="T13" fmla="*/ 392 h 392"/>
              <a:gd name="T14" fmla="*/ 433 w 458"/>
              <a:gd name="T15" fmla="*/ 294 h 392"/>
              <a:gd name="T16" fmla="*/ 323 w 458"/>
              <a:gd name="T17" fmla="*/ 224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 h="392">
                <a:moveTo>
                  <a:pt x="323" y="224"/>
                </a:moveTo>
                <a:cubicBezTo>
                  <a:pt x="319" y="224"/>
                  <a:pt x="315" y="224"/>
                  <a:pt x="311" y="225"/>
                </a:cubicBezTo>
                <a:cubicBezTo>
                  <a:pt x="304" y="204"/>
                  <a:pt x="280" y="148"/>
                  <a:pt x="208" y="148"/>
                </a:cubicBezTo>
                <a:cubicBezTo>
                  <a:pt x="197" y="148"/>
                  <a:pt x="186" y="149"/>
                  <a:pt x="175" y="151"/>
                </a:cubicBezTo>
                <a:cubicBezTo>
                  <a:pt x="169" y="119"/>
                  <a:pt x="138" y="7"/>
                  <a:pt x="0" y="0"/>
                </a:cubicBezTo>
                <a:cubicBezTo>
                  <a:pt x="0" y="392"/>
                  <a:pt x="0" y="392"/>
                  <a:pt x="0" y="392"/>
                </a:cubicBezTo>
                <a:cubicBezTo>
                  <a:pt x="456" y="392"/>
                  <a:pt x="456" y="392"/>
                  <a:pt x="456" y="392"/>
                </a:cubicBezTo>
                <a:cubicBezTo>
                  <a:pt x="458" y="358"/>
                  <a:pt x="451" y="325"/>
                  <a:pt x="433" y="294"/>
                </a:cubicBezTo>
                <a:cubicBezTo>
                  <a:pt x="407" y="251"/>
                  <a:pt x="365" y="224"/>
                  <a:pt x="323" y="224"/>
                </a:cubicBez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1" name="Freeform 5"/>
          <p:cNvSpPr>
            <a:spLocks/>
          </p:cNvSpPr>
          <p:nvPr userDrawn="1"/>
        </p:nvSpPr>
        <p:spPr bwMode="auto">
          <a:xfrm>
            <a:off x="8427202" y="5379105"/>
            <a:ext cx="716798" cy="1505882"/>
          </a:xfrm>
          <a:custGeom>
            <a:avLst/>
            <a:gdLst>
              <a:gd name="T0" fmla="*/ 19 w 417"/>
              <a:gd name="T1" fmla="*/ 654 h 654"/>
              <a:gd name="T2" fmla="*/ 417 w 417"/>
              <a:gd name="T3" fmla="*/ 654 h 654"/>
              <a:gd name="T4" fmla="*/ 417 w 417"/>
              <a:gd name="T5" fmla="*/ 23 h 654"/>
              <a:gd name="T6" fmla="*/ 286 w 417"/>
              <a:gd name="T7" fmla="*/ 29 h 654"/>
              <a:gd name="T8" fmla="*/ 228 w 417"/>
              <a:gd name="T9" fmla="*/ 160 h 654"/>
              <a:gd name="T10" fmla="*/ 229 w 417"/>
              <a:gd name="T11" fmla="*/ 178 h 654"/>
              <a:gd name="T12" fmla="*/ 105 w 417"/>
              <a:gd name="T13" fmla="*/ 233 h 654"/>
              <a:gd name="T14" fmla="*/ 71 w 417"/>
              <a:gd name="T15" fmla="*/ 327 h 654"/>
              <a:gd name="T16" fmla="*/ 86 w 417"/>
              <a:gd name="T17" fmla="*/ 402 h 654"/>
              <a:gd name="T18" fmla="*/ 0 w 417"/>
              <a:gd name="T19" fmla="*/ 565 h 654"/>
              <a:gd name="T20" fmla="*/ 1 w 417"/>
              <a:gd name="T21" fmla="*/ 575 h 654"/>
              <a:gd name="T22" fmla="*/ 19 w 417"/>
              <a:gd name="T23" fmla="*/ 654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7" h="654">
                <a:moveTo>
                  <a:pt x="19" y="654"/>
                </a:moveTo>
                <a:cubicBezTo>
                  <a:pt x="417" y="654"/>
                  <a:pt x="417" y="654"/>
                  <a:pt x="417" y="654"/>
                </a:cubicBezTo>
                <a:cubicBezTo>
                  <a:pt x="417" y="23"/>
                  <a:pt x="417" y="23"/>
                  <a:pt x="417" y="23"/>
                </a:cubicBezTo>
                <a:cubicBezTo>
                  <a:pt x="371" y="0"/>
                  <a:pt x="321" y="2"/>
                  <a:pt x="286" y="29"/>
                </a:cubicBezTo>
                <a:cubicBezTo>
                  <a:pt x="236" y="66"/>
                  <a:pt x="228" y="127"/>
                  <a:pt x="228" y="160"/>
                </a:cubicBezTo>
                <a:cubicBezTo>
                  <a:pt x="228" y="167"/>
                  <a:pt x="229" y="174"/>
                  <a:pt x="229" y="178"/>
                </a:cubicBezTo>
                <a:cubicBezTo>
                  <a:pt x="207" y="176"/>
                  <a:pt x="156" y="177"/>
                  <a:pt x="105" y="233"/>
                </a:cubicBezTo>
                <a:cubicBezTo>
                  <a:pt x="82" y="258"/>
                  <a:pt x="71" y="290"/>
                  <a:pt x="71" y="327"/>
                </a:cubicBezTo>
                <a:cubicBezTo>
                  <a:pt x="71" y="361"/>
                  <a:pt x="81" y="390"/>
                  <a:pt x="86" y="402"/>
                </a:cubicBezTo>
                <a:cubicBezTo>
                  <a:pt x="64" y="414"/>
                  <a:pt x="0" y="456"/>
                  <a:pt x="0" y="565"/>
                </a:cubicBezTo>
                <a:cubicBezTo>
                  <a:pt x="0" y="568"/>
                  <a:pt x="1" y="571"/>
                  <a:pt x="1" y="575"/>
                </a:cubicBezTo>
                <a:cubicBezTo>
                  <a:pt x="2" y="607"/>
                  <a:pt x="9" y="633"/>
                  <a:pt x="19" y="654"/>
                </a:cubicBezTo>
                <a:close/>
              </a:path>
            </a:pathLst>
          </a:custGeom>
          <a:solidFill>
            <a:schemeClr val="accent1">
              <a:lumMod val="60000"/>
              <a:lumOff val="40000"/>
              <a:alpha val="5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4" name="Freeform 8"/>
          <p:cNvSpPr>
            <a:spLocks/>
          </p:cNvSpPr>
          <p:nvPr userDrawn="1"/>
        </p:nvSpPr>
        <p:spPr bwMode="auto">
          <a:xfrm>
            <a:off x="8011886" y="5981652"/>
            <a:ext cx="1130139" cy="886840"/>
          </a:xfrm>
          <a:custGeom>
            <a:avLst/>
            <a:gdLst>
              <a:gd name="T0" fmla="*/ 657 w 657"/>
              <a:gd name="T1" fmla="*/ 24 h 385"/>
              <a:gd name="T2" fmla="*/ 572 w 657"/>
              <a:gd name="T3" fmla="*/ 3 h 385"/>
              <a:gd name="T4" fmla="*/ 528 w 657"/>
              <a:gd name="T5" fmla="*/ 0 h 385"/>
              <a:gd name="T6" fmla="*/ 328 w 657"/>
              <a:gd name="T7" fmla="*/ 122 h 385"/>
              <a:gd name="T8" fmla="*/ 269 w 657"/>
              <a:gd name="T9" fmla="*/ 113 h 385"/>
              <a:gd name="T10" fmla="*/ 153 w 657"/>
              <a:gd name="T11" fmla="*/ 175 h 385"/>
              <a:gd name="T12" fmla="*/ 26 w 657"/>
              <a:gd name="T13" fmla="*/ 268 h 385"/>
              <a:gd name="T14" fmla="*/ 6 w 657"/>
              <a:gd name="T15" fmla="*/ 385 h 385"/>
              <a:gd name="T16" fmla="*/ 657 w 657"/>
              <a:gd name="T17" fmla="*/ 385 h 385"/>
              <a:gd name="T18" fmla="*/ 657 w 657"/>
              <a:gd name="T19" fmla="*/ 24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7" h="385">
                <a:moveTo>
                  <a:pt x="657" y="24"/>
                </a:moveTo>
                <a:cubicBezTo>
                  <a:pt x="634" y="16"/>
                  <a:pt x="606" y="8"/>
                  <a:pt x="572" y="3"/>
                </a:cubicBezTo>
                <a:cubicBezTo>
                  <a:pt x="557" y="1"/>
                  <a:pt x="542" y="0"/>
                  <a:pt x="528" y="0"/>
                </a:cubicBezTo>
                <a:cubicBezTo>
                  <a:pt x="399" y="0"/>
                  <a:pt x="343" y="93"/>
                  <a:pt x="328" y="122"/>
                </a:cubicBezTo>
                <a:cubicBezTo>
                  <a:pt x="307" y="116"/>
                  <a:pt x="287" y="113"/>
                  <a:pt x="269" y="113"/>
                </a:cubicBezTo>
                <a:cubicBezTo>
                  <a:pt x="197" y="113"/>
                  <a:pt x="163" y="158"/>
                  <a:pt x="153" y="175"/>
                </a:cubicBezTo>
                <a:cubicBezTo>
                  <a:pt x="102" y="176"/>
                  <a:pt x="54" y="212"/>
                  <a:pt x="26" y="268"/>
                </a:cubicBezTo>
                <a:cubicBezTo>
                  <a:pt x="6" y="307"/>
                  <a:pt x="0" y="348"/>
                  <a:pt x="6" y="385"/>
                </a:cubicBezTo>
                <a:cubicBezTo>
                  <a:pt x="657" y="385"/>
                  <a:pt x="657" y="385"/>
                  <a:pt x="657" y="385"/>
                </a:cubicBezTo>
                <a:lnTo>
                  <a:pt x="657" y="24"/>
                </a:ln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17" name="Group 16"/>
          <p:cNvGrpSpPr/>
          <p:nvPr userDrawn="1"/>
        </p:nvGrpSpPr>
        <p:grpSpPr>
          <a:xfrm>
            <a:off x="254214" y="6409324"/>
            <a:ext cx="168062" cy="221156"/>
            <a:chOff x="4328868" y="5502988"/>
            <a:chExt cx="500307" cy="493774"/>
          </a:xfrm>
        </p:grpSpPr>
        <p:sp>
          <p:nvSpPr>
            <p:cNvPr id="18" name="Freeform 1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20" name="Group 19"/>
          <p:cNvGrpSpPr/>
          <p:nvPr userDrawn="1"/>
        </p:nvGrpSpPr>
        <p:grpSpPr>
          <a:xfrm flipH="1">
            <a:off x="8728075" y="6409324"/>
            <a:ext cx="16806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grpSp>
      <p:sp>
        <p:nvSpPr>
          <p:cNvPr id="23" name="Title 1"/>
          <p:cNvSpPr>
            <a:spLocks noGrp="1"/>
          </p:cNvSpPr>
          <p:nvPr>
            <p:ph type="title"/>
          </p:nvPr>
        </p:nvSpPr>
        <p:spPr>
          <a:xfrm>
            <a:off x="634321" y="623789"/>
            <a:ext cx="7886700" cy="911682"/>
          </a:xfrm>
        </p:spPr>
        <p:txBody>
          <a:bodyPr/>
          <a:lstStyle>
            <a:lvl1pPr algn="ctr">
              <a:defRPr b="1"/>
            </a:lvl1pPr>
          </a:lstStyle>
          <a:p>
            <a:r>
              <a:rPr lang="en-US" dirty="0"/>
              <a:t>Click to edit Master title style</a:t>
            </a:r>
            <a:endParaRPr lang="id-ID" dirty="0"/>
          </a:p>
        </p:txBody>
      </p:sp>
      <p:sp>
        <p:nvSpPr>
          <p:cNvPr id="24" name="Text Placeholder 11"/>
          <p:cNvSpPr>
            <a:spLocks noGrp="1"/>
          </p:cNvSpPr>
          <p:nvPr>
            <p:ph type="body" sz="quarter" idx="13"/>
          </p:nvPr>
        </p:nvSpPr>
        <p:spPr>
          <a:xfrm>
            <a:off x="634321" y="1341975"/>
            <a:ext cx="7886700" cy="366712"/>
          </a:xfrm>
        </p:spPr>
        <p:txBody>
          <a:bodyPr>
            <a:normAutofit/>
          </a:bodyPr>
          <a:lstStyle>
            <a:lvl1pPr marL="0" indent="0" algn="ctr">
              <a:buNone/>
              <a:defRPr sz="1500">
                <a:solidFill>
                  <a:schemeClr val="bg2"/>
                </a:solidFill>
              </a:defRPr>
            </a:lvl1pPr>
          </a:lstStyle>
          <a:p>
            <a:pPr lvl="0"/>
            <a:r>
              <a:rPr lang="en-US" dirty="0"/>
              <a:t>Click to edit Master text styles</a:t>
            </a:r>
          </a:p>
        </p:txBody>
      </p:sp>
      <p:sp>
        <p:nvSpPr>
          <p:cNvPr id="28" name="Picture Placeholder 2"/>
          <p:cNvSpPr>
            <a:spLocks noGrp="1"/>
          </p:cNvSpPr>
          <p:nvPr>
            <p:ph type="pic" sz="quarter" idx="11"/>
          </p:nvPr>
        </p:nvSpPr>
        <p:spPr>
          <a:xfrm>
            <a:off x="759567" y="2279804"/>
            <a:ext cx="970712" cy="1294283"/>
          </a:xfrm>
          <a:prstGeom prst="ellipse">
            <a:avLst/>
          </a:prstGeom>
          <a:ln w="25400">
            <a:solidFill>
              <a:schemeClr val="accent1"/>
            </a:solidFill>
          </a:ln>
        </p:spPr>
        <p:txBody>
          <a:bodyPr anchor="ctr">
            <a:normAutofit/>
          </a:bodyPr>
          <a:lstStyle>
            <a:lvl1pPr marL="0" indent="0" algn="ctr">
              <a:buNone/>
              <a:defRPr sz="750">
                <a:solidFill>
                  <a:schemeClr val="tx2"/>
                </a:solidFill>
              </a:defRPr>
            </a:lvl1pPr>
          </a:lstStyle>
          <a:p>
            <a:endParaRPr lang="en-US"/>
          </a:p>
        </p:txBody>
      </p:sp>
      <p:sp>
        <p:nvSpPr>
          <p:cNvPr id="29" name="Picture Placeholder 2"/>
          <p:cNvSpPr>
            <a:spLocks noGrp="1"/>
          </p:cNvSpPr>
          <p:nvPr>
            <p:ph type="pic" sz="quarter" idx="12"/>
          </p:nvPr>
        </p:nvSpPr>
        <p:spPr>
          <a:xfrm>
            <a:off x="2435516" y="2279805"/>
            <a:ext cx="970712" cy="1294283"/>
          </a:xfrm>
          <a:prstGeom prst="ellipse">
            <a:avLst/>
          </a:prstGeom>
          <a:ln w="25400">
            <a:solidFill>
              <a:schemeClr val="accent1"/>
            </a:solidFill>
          </a:ln>
        </p:spPr>
        <p:txBody>
          <a:bodyPr anchor="ctr">
            <a:normAutofit/>
          </a:bodyPr>
          <a:lstStyle>
            <a:lvl1pPr marL="0" indent="0" algn="ctr">
              <a:buNone/>
              <a:defRPr sz="750">
                <a:solidFill>
                  <a:schemeClr val="tx2"/>
                </a:solidFill>
              </a:defRPr>
            </a:lvl1pPr>
          </a:lstStyle>
          <a:p>
            <a:endParaRPr lang="en-US"/>
          </a:p>
        </p:txBody>
      </p:sp>
      <p:sp>
        <p:nvSpPr>
          <p:cNvPr id="30" name="Picture Placeholder 2"/>
          <p:cNvSpPr>
            <a:spLocks noGrp="1"/>
          </p:cNvSpPr>
          <p:nvPr>
            <p:ph type="pic" sz="quarter" idx="14"/>
          </p:nvPr>
        </p:nvSpPr>
        <p:spPr>
          <a:xfrm>
            <a:off x="4107790" y="2279805"/>
            <a:ext cx="970712" cy="1294283"/>
          </a:xfrm>
          <a:prstGeom prst="ellipse">
            <a:avLst/>
          </a:prstGeom>
          <a:ln w="25400">
            <a:solidFill>
              <a:schemeClr val="accent1"/>
            </a:solidFill>
          </a:ln>
        </p:spPr>
        <p:txBody>
          <a:bodyPr anchor="ctr">
            <a:normAutofit/>
          </a:bodyPr>
          <a:lstStyle>
            <a:lvl1pPr marL="0" indent="0" algn="ctr">
              <a:buNone/>
              <a:defRPr sz="750">
                <a:solidFill>
                  <a:schemeClr val="tx2"/>
                </a:solidFill>
              </a:defRPr>
            </a:lvl1pPr>
          </a:lstStyle>
          <a:p>
            <a:endParaRPr lang="en-US"/>
          </a:p>
        </p:txBody>
      </p:sp>
      <p:sp>
        <p:nvSpPr>
          <p:cNvPr id="31" name="Picture Placeholder 2"/>
          <p:cNvSpPr>
            <a:spLocks noGrp="1"/>
          </p:cNvSpPr>
          <p:nvPr>
            <p:ph type="pic" sz="quarter" idx="15"/>
          </p:nvPr>
        </p:nvSpPr>
        <p:spPr>
          <a:xfrm>
            <a:off x="5760899" y="2279805"/>
            <a:ext cx="970712" cy="1294283"/>
          </a:xfrm>
          <a:prstGeom prst="ellipse">
            <a:avLst/>
          </a:prstGeom>
          <a:ln w="25400">
            <a:solidFill>
              <a:schemeClr val="accent1"/>
            </a:solidFill>
          </a:ln>
        </p:spPr>
        <p:txBody>
          <a:bodyPr anchor="ctr">
            <a:normAutofit/>
          </a:bodyPr>
          <a:lstStyle>
            <a:lvl1pPr marL="0" indent="0" algn="ctr">
              <a:buNone/>
              <a:defRPr sz="750">
                <a:solidFill>
                  <a:schemeClr val="tx2"/>
                </a:solidFill>
              </a:defRPr>
            </a:lvl1pPr>
          </a:lstStyle>
          <a:p>
            <a:endParaRPr lang="en-US"/>
          </a:p>
        </p:txBody>
      </p:sp>
      <p:sp>
        <p:nvSpPr>
          <p:cNvPr id="32" name="Picture Placeholder 2"/>
          <p:cNvSpPr>
            <a:spLocks noGrp="1"/>
          </p:cNvSpPr>
          <p:nvPr>
            <p:ph type="pic" sz="quarter" idx="16"/>
          </p:nvPr>
        </p:nvSpPr>
        <p:spPr>
          <a:xfrm>
            <a:off x="7415256" y="2279805"/>
            <a:ext cx="970712" cy="1294283"/>
          </a:xfrm>
          <a:prstGeom prst="ellipse">
            <a:avLst/>
          </a:prstGeom>
          <a:ln w="25400">
            <a:solidFill>
              <a:schemeClr val="accent1"/>
            </a:solidFill>
          </a:ln>
        </p:spPr>
        <p:txBody>
          <a:bodyPr anchor="ctr">
            <a:normAutofit/>
          </a:bodyPr>
          <a:lstStyle>
            <a:lvl1pPr marL="0" indent="0" algn="ctr">
              <a:buNone/>
              <a:defRPr sz="750">
                <a:solidFill>
                  <a:schemeClr val="tx2"/>
                </a:solidFill>
              </a:defRPr>
            </a:lvl1pPr>
          </a:lstStyle>
          <a:p>
            <a:endParaRPr lang="en-US"/>
          </a:p>
        </p:txBody>
      </p:sp>
      <p:sp>
        <p:nvSpPr>
          <p:cNvPr id="34" name="Picture Placeholder 2"/>
          <p:cNvSpPr>
            <a:spLocks noGrp="1"/>
          </p:cNvSpPr>
          <p:nvPr>
            <p:ph type="pic" sz="quarter" idx="18"/>
          </p:nvPr>
        </p:nvSpPr>
        <p:spPr>
          <a:xfrm>
            <a:off x="1583663" y="3174445"/>
            <a:ext cx="970712" cy="1294283"/>
          </a:xfrm>
          <a:prstGeom prst="ellipse">
            <a:avLst/>
          </a:prstGeom>
          <a:ln w="25400">
            <a:solidFill>
              <a:schemeClr val="accent1"/>
            </a:solidFill>
          </a:ln>
        </p:spPr>
        <p:txBody>
          <a:bodyPr anchor="ctr">
            <a:normAutofit/>
          </a:bodyPr>
          <a:lstStyle>
            <a:lvl1pPr marL="0" indent="0" algn="ctr">
              <a:buNone/>
              <a:defRPr sz="750">
                <a:solidFill>
                  <a:schemeClr val="tx2"/>
                </a:solidFill>
              </a:defRPr>
            </a:lvl1pPr>
          </a:lstStyle>
          <a:p>
            <a:endParaRPr lang="en-US"/>
          </a:p>
        </p:txBody>
      </p:sp>
      <p:sp>
        <p:nvSpPr>
          <p:cNvPr id="35" name="Picture Placeholder 2"/>
          <p:cNvSpPr>
            <a:spLocks noGrp="1"/>
          </p:cNvSpPr>
          <p:nvPr>
            <p:ph type="pic" sz="quarter" idx="19"/>
          </p:nvPr>
        </p:nvSpPr>
        <p:spPr>
          <a:xfrm>
            <a:off x="3285694" y="3174445"/>
            <a:ext cx="970712" cy="1294283"/>
          </a:xfrm>
          <a:prstGeom prst="ellipse">
            <a:avLst/>
          </a:prstGeom>
          <a:ln w="25400">
            <a:solidFill>
              <a:schemeClr val="accent1"/>
            </a:solidFill>
          </a:ln>
        </p:spPr>
        <p:txBody>
          <a:bodyPr anchor="ctr">
            <a:normAutofit/>
          </a:bodyPr>
          <a:lstStyle>
            <a:lvl1pPr marL="0" indent="0" algn="ctr">
              <a:buNone/>
              <a:defRPr sz="750">
                <a:solidFill>
                  <a:schemeClr val="tx2"/>
                </a:solidFill>
              </a:defRPr>
            </a:lvl1pPr>
          </a:lstStyle>
          <a:p>
            <a:endParaRPr lang="en-US"/>
          </a:p>
        </p:txBody>
      </p:sp>
      <p:sp>
        <p:nvSpPr>
          <p:cNvPr id="36" name="Picture Placeholder 2"/>
          <p:cNvSpPr>
            <a:spLocks noGrp="1"/>
          </p:cNvSpPr>
          <p:nvPr>
            <p:ph type="pic" sz="quarter" idx="20"/>
          </p:nvPr>
        </p:nvSpPr>
        <p:spPr>
          <a:xfrm>
            <a:off x="4938802" y="3174445"/>
            <a:ext cx="970712" cy="1294283"/>
          </a:xfrm>
          <a:prstGeom prst="ellipse">
            <a:avLst/>
          </a:prstGeom>
          <a:ln w="25400">
            <a:solidFill>
              <a:schemeClr val="accent1"/>
            </a:solidFill>
          </a:ln>
        </p:spPr>
        <p:txBody>
          <a:bodyPr anchor="ctr">
            <a:normAutofit/>
          </a:bodyPr>
          <a:lstStyle>
            <a:lvl1pPr marL="0" indent="0" algn="ctr">
              <a:buNone/>
              <a:defRPr sz="750">
                <a:solidFill>
                  <a:schemeClr val="tx2"/>
                </a:solidFill>
              </a:defRPr>
            </a:lvl1pPr>
          </a:lstStyle>
          <a:p>
            <a:endParaRPr lang="en-US"/>
          </a:p>
        </p:txBody>
      </p:sp>
      <p:sp>
        <p:nvSpPr>
          <p:cNvPr id="37" name="Picture Placeholder 2"/>
          <p:cNvSpPr>
            <a:spLocks noGrp="1"/>
          </p:cNvSpPr>
          <p:nvPr>
            <p:ph type="pic" sz="quarter" idx="21"/>
          </p:nvPr>
        </p:nvSpPr>
        <p:spPr>
          <a:xfrm>
            <a:off x="6597332" y="3174445"/>
            <a:ext cx="970712" cy="1294283"/>
          </a:xfrm>
          <a:prstGeom prst="ellipse">
            <a:avLst/>
          </a:prstGeom>
          <a:ln w="25400">
            <a:solidFill>
              <a:schemeClr val="accent1"/>
            </a:solidFill>
          </a:ln>
        </p:spPr>
        <p:txBody>
          <a:bodyPr anchor="ctr">
            <a:normAutofit/>
          </a:bodyPr>
          <a:lstStyle>
            <a:lvl1pPr marL="0" indent="0" algn="ctr">
              <a:buNone/>
              <a:defRPr sz="750">
                <a:solidFill>
                  <a:schemeClr val="tx2"/>
                </a:solidFill>
              </a:defRPr>
            </a:lvl1pPr>
          </a:lstStyle>
          <a:p>
            <a:endParaRPr lang="en-US"/>
          </a:p>
        </p:txBody>
      </p:sp>
      <p:sp>
        <p:nvSpPr>
          <p:cNvPr id="39" name="Picture Placeholder 2"/>
          <p:cNvSpPr>
            <a:spLocks noGrp="1"/>
          </p:cNvSpPr>
          <p:nvPr>
            <p:ph type="pic" sz="quarter" idx="29"/>
          </p:nvPr>
        </p:nvSpPr>
        <p:spPr>
          <a:xfrm>
            <a:off x="2461597" y="4097493"/>
            <a:ext cx="970712" cy="1294283"/>
          </a:xfrm>
          <a:prstGeom prst="ellipse">
            <a:avLst/>
          </a:prstGeom>
          <a:ln w="25400">
            <a:solidFill>
              <a:schemeClr val="accent1"/>
            </a:solidFill>
          </a:ln>
        </p:spPr>
        <p:txBody>
          <a:bodyPr anchor="ctr">
            <a:normAutofit/>
          </a:bodyPr>
          <a:lstStyle>
            <a:lvl1pPr marL="0" indent="0" algn="ctr">
              <a:buNone/>
              <a:defRPr sz="750">
                <a:solidFill>
                  <a:schemeClr val="tx2"/>
                </a:solidFill>
              </a:defRPr>
            </a:lvl1pPr>
          </a:lstStyle>
          <a:p>
            <a:endParaRPr lang="en-US"/>
          </a:p>
        </p:txBody>
      </p:sp>
      <p:sp>
        <p:nvSpPr>
          <p:cNvPr id="40" name="Picture Placeholder 2"/>
          <p:cNvSpPr>
            <a:spLocks noGrp="1"/>
          </p:cNvSpPr>
          <p:nvPr>
            <p:ph type="pic" sz="quarter" idx="30"/>
          </p:nvPr>
        </p:nvSpPr>
        <p:spPr>
          <a:xfrm>
            <a:off x="4133872" y="4097493"/>
            <a:ext cx="970712" cy="1294283"/>
          </a:xfrm>
          <a:prstGeom prst="ellipse">
            <a:avLst/>
          </a:prstGeom>
          <a:ln w="25400">
            <a:solidFill>
              <a:schemeClr val="accent1"/>
            </a:solidFill>
          </a:ln>
        </p:spPr>
        <p:txBody>
          <a:bodyPr anchor="ctr">
            <a:normAutofit/>
          </a:bodyPr>
          <a:lstStyle>
            <a:lvl1pPr marL="0" indent="0" algn="ctr">
              <a:buNone/>
              <a:defRPr sz="750">
                <a:solidFill>
                  <a:schemeClr val="tx2"/>
                </a:solidFill>
              </a:defRPr>
            </a:lvl1pPr>
          </a:lstStyle>
          <a:p>
            <a:endParaRPr lang="en-US"/>
          </a:p>
        </p:txBody>
      </p:sp>
      <p:sp>
        <p:nvSpPr>
          <p:cNvPr id="41" name="Picture Placeholder 2"/>
          <p:cNvSpPr>
            <a:spLocks noGrp="1"/>
          </p:cNvSpPr>
          <p:nvPr>
            <p:ph type="pic" sz="quarter" idx="31"/>
          </p:nvPr>
        </p:nvSpPr>
        <p:spPr>
          <a:xfrm>
            <a:off x="5786980" y="4097493"/>
            <a:ext cx="970712" cy="1294283"/>
          </a:xfrm>
          <a:prstGeom prst="ellipse">
            <a:avLst/>
          </a:prstGeom>
          <a:ln w="25400">
            <a:solidFill>
              <a:schemeClr val="accent1"/>
            </a:solidFill>
          </a:ln>
        </p:spPr>
        <p:txBody>
          <a:bodyPr anchor="ctr">
            <a:normAutofit/>
          </a:bodyPr>
          <a:lstStyle>
            <a:lvl1pPr marL="0" indent="0" algn="ctr">
              <a:buNone/>
              <a:defRPr sz="750">
                <a:solidFill>
                  <a:schemeClr val="tx2"/>
                </a:solidFill>
              </a:defRPr>
            </a:lvl1pPr>
          </a:lstStyle>
          <a:p>
            <a:endParaRPr lang="en-US"/>
          </a:p>
        </p:txBody>
      </p:sp>
      <p:sp>
        <p:nvSpPr>
          <p:cNvPr id="42" name="Picture Placeholder 2"/>
          <p:cNvSpPr>
            <a:spLocks noGrp="1"/>
          </p:cNvSpPr>
          <p:nvPr>
            <p:ph type="pic" sz="quarter" idx="32"/>
          </p:nvPr>
        </p:nvSpPr>
        <p:spPr>
          <a:xfrm>
            <a:off x="7441338" y="4097493"/>
            <a:ext cx="970712" cy="1294283"/>
          </a:xfrm>
          <a:prstGeom prst="ellipse">
            <a:avLst/>
          </a:prstGeom>
          <a:ln w="25400">
            <a:solidFill>
              <a:schemeClr val="accent1"/>
            </a:solidFill>
          </a:ln>
        </p:spPr>
        <p:txBody>
          <a:bodyPr anchor="ctr">
            <a:normAutofit/>
          </a:bodyPr>
          <a:lstStyle>
            <a:lvl1pPr marL="0" indent="0" algn="ctr">
              <a:buNone/>
              <a:defRPr sz="750">
                <a:solidFill>
                  <a:schemeClr val="tx2"/>
                </a:solidFill>
              </a:defRPr>
            </a:lvl1pPr>
          </a:lstStyle>
          <a:p>
            <a:endParaRPr lang="en-US"/>
          </a:p>
        </p:txBody>
      </p:sp>
      <p:sp>
        <p:nvSpPr>
          <p:cNvPr id="43" name="Picture Placeholder 2"/>
          <p:cNvSpPr>
            <a:spLocks noGrp="1"/>
          </p:cNvSpPr>
          <p:nvPr>
            <p:ph type="pic" sz="quarter" idx="37"/>
          </p:nvPr>
        </p:nvSpPr>
        <p:spPr>
          <a:xfrm>
            <a:off x="759567" y="4097493"/>
            <a:ext cx="970712" cy="1294283"/>
          </a:xfrm>
          <a:prstGeom prst="ellipse">
            <a:avLst/>
          </a:prstGeom>
          <a:ln w="25400">
            <a:solidFill>
              <a:schemeClr val="accent1"/>
            </a:solidFill>
          </a:ln>
        </p:spPr>
        <p:txBody>
          <a:bodyPr anchor="ctr">
            <a:normAutofit/>
          </a:bodyPr>
          <a:lstStyle>
            <a:lvl1pPr marL="0" indent="0" algn="ctr">
              <a:buNone/>
              <a:defRPr sz="750">
                <a:solidFill>
                  <a:schemeClr val="tx2"/>
                </a:solidFill>
              </a:defRPr>
            </a:lvl1pPr>
          </a:lstStyle>
          <a:p>
            <a:endParaRPr lang="en-US"/>
          </a:p>
        </p:txBody>
      </p:sp>
    </p:spTree>
    <p:extLst>
      <p:ext uri="{BB962C8B-B14F-4D97-AF65-F5344CB8AC3E}">
        <p14:creationId xmlns:p14="http://schemas.microsoft.com/office/powerpoint/2010/main" val="2366661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fade">
                                      <p:cBhvr>
                                        <p:cTn id="11" dur="500"/>
                                        <p:tgtEl>
                                          <p:spTgt spid="24">
                                            <p:txEl>
                                              <p:pRg st="0" end="0"/>
                                            </p:txEl>
                                          </p:spTgt>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p:cTn id="15" dur="500" fill="hold"/>
                                        <p:tgtEl>
                                          <p:spTgt spid="28"/>
                                        </p:tgtEl>
                                        <p:attrNameLst>
                                          <p:attrName>ppt_w</p:attrName>
                                        </p:attrNameLst>
                                      </p:cBhvr>
                                      <p:tavLst>
                                        <p:tav tm="0">
                                          <p:val>
                                            <p:fltVal val="0"/>
                                          </p:val>
                                        </p:tav>
                                        <p:tav tm="100000">
                                          <p:val>
                                            <p:strVal val="#ppt_w"/>
                                          </p:val>
                                        </p:tav>
                                      </p:tavLst>
                                    </p:anim>
                                    <p:anim calcmode="lin" valueType="num">
                                      <p:cBhvr>
                                        <p:cTn id="16" dur="500" fill="hold"/>
                                        <p:tgtEl>
                                          <p:spTgt spid="28"/>
                                        </p:tgtEl>
                                        <p:attrNameLst>
                                          <p:attrName>ppt_h</p:attrName>
                                        </p:attrNameLst>
                                      </p:cBhvr>
                                      <p:tavLst>
                                        <p:tav tm="0">
                                          <p:val>
                                            <p:fltVal val="0"/>
                                          </p:val>
                                        </p:tav>
                                        <p:tav tm="100000">
                                          <p:val>
                                            <p:strVal val="#ppt_h"/>
                                          </p:val>
                                        </p:tav>
                                      </p:tavLst>
                                    </p:anim>
                                    <p:animEffect transition="in" filter="fade">
                                      <p:cBhvr>
                                        <p:cTn id="17" dur="500"/>
                                        <p:tgtEl>
                                          <p:spTgt spid="28"/>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p:cTn id="20" dur="500" fill="hold"/>
                                        <p:tgtEl>
                                          <p:spTgt spid="29"/>
                                        </p:tgtEl>
                                        <p:attrNameLst>
                                          <p:attrName>ppt_w</p:attrName>
                                        </p:attrNameLst>
                                      </p:cBhvr>
                                      <p:tavLst>
                                        <p:tav tm="0">
                                          <p:val>
                                            <p:fltVal val="0"/>
                                          </p:val>
                                        </p:tav>
                                        <p:tav tm="100000">
                                          <p:val>
                                            <p:strVal val="#ppt_w"/>
                                          </p:val>
                                        </p:tav>
                                      </p:tavLst>
                                    </p:anim>
                                    <p:anim calcmode="lin" valueType="num">
                                      <p:cBhvr>
                                        <p:cTn id="21" dur="500" fill="hold"/>
                                        <p:tgtEl>
                                          <p:spTgt spid="29"/>
                                        </p:tgtEl>
                                        <p:attrNameLst>
                                          <p:attrName>ppt_h</p:attrName>
                                        </p:attrNameLst>
                                      </p:cBhvr>
                                      <p:tavLst>
                                        <p:tav tm="0">
                                          <p:val>
                                            <p:fltVal val="0"/>
                                          </p:val>
                                        </p:tav>
                                        <p:tav tm="100000">
                                          <p:val>
                                            <p:strVal val="#ppt_h"/>
                                          </p:val>
                                        </p:tav>
                                      </p:tavLst>
                                    </p:anim>
                                    <p:animEffect transition="in" filter="fade">
                                      <p:cBhvr>
                                        <p:cTn id="22" dur="500"/>
                                        <p:tgtEl>
                                          <p:spTgt spid="29"/>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p:cTn id="25" dur="500" fill="hold"/>
                                        <p:tgtEl>
                                          <p:spTgt spid="30"/>
                                        </p:tgtEl>
                                        <p:attrNameLst>
                                          <p:attrName>ppt_w</p:attrName>
                                        </p:attrNameLst>
                                      </p:cBhvr>
                                      <p:tavLst>
                                        <p:tav tm="0">
                                          <p:val>
                                            <p:fltVal val="0"/>
                                          </p:val>
                                        </p:tav>
                                        <p:tav tm="100000">
                                          <p:val>
                                            <p:strVal val="#ppt_w"/>
                                          </p:val>
                                        </p:tav>
                                      </p:tavLst>
                                    </p:anim>
                                    <p:anim calcmode="lin" valueType="num">
                                      <p:cBhvr>
                                        <p:cTn id="26" dur="500" fill="hold"/>
                                        <p:tgtEl>
                                          <p:spTgt spid="30"/>
                                        </p:tgtEl>
                                        <p:attrNameLst>
                                          <p:attrName>ppt_h</p:attrName>
                                        </p:attrNameLst>
                                      </p:cBhvr>
                                      <p:tavLst>
                                        <p:tav tm="0">
                                          <p:val>
                                            <p:fltVal val="0"/>
                                          </p:val>
                                        </p:tav>
                                        <p:tav tm="100000">
                                          <p:val>
                                            <p:strVal val="#ppt_h"/>
                                          </p:val>
                                        </p:tav>
                                      </p:tavLst>
                                    </p:anim>
                                    <p:animEffect transition="in" filter="fade">
                                      <p:cBhvr>
                                        <p:cTn id="27" dur="500"/>
                                        <p:tgtEl>
                                          <p:spTgt spid="30"/>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31"/>
                                        </p:tgtEl>
                                        <p:attrNameLst>
                                          <p:attrName>style.visibility</p:attrName>
                                        </p:attrNameLst>
                                      </p:cBhvr>
                                      <p:to>
                                        <p:strVal val="visible"/>
                                      </p:to>
                                    </p:set>
                                    <p:anim calcmode="lin" valueType="num">
                                      <p:cBhvr>
                                        <p:cTn id="30" dur="500" fill="hold"/>
                                        <p:tgtEl>
                                          <p:spTgt spid="31"/>
                                        </p:tgtEl>
                                        <p:attrNameLst>
                                          <p:attrName>ppt_w</p:attrName>
                                        </p:attrNameLst>
                                      </p:cBhvr>
                                      <p:tavLst>
                                        <p:tav tm="0">
                                          <p:val>
                                            <p:fltVal val="0"/>
                                          </p:val>
                                        </p:tav>
                                        <p:tav tm="100000">
                                          <p:val>
                                            <p:strVal val="#ppt_w"/>
                                          </p:val>
                                        </p:tav>
                                      </p:tavLst>
                                    </p:anim>
                                    <p:anim calcmode="lin" valueType="num">
                                      <p:cBhvr>
                                        <p:cTn id="31" dur="500" fill="hold"/>
                                        <p:tgtEl>
                                          <p:spTgt spid="31"/>
                                        </p:tgtEl>
                                        <p:attrNameLst>
                                          <p:attrName>ppt_h</p:attrName>
                                        </p:attrNameLst>
                                      </p:cBhvr>
                                      <p:tavLst>
                                        <p:tav tm="0">
                                          <p:val>
                                            <p:fltVal val="0"/>
                                          </p:val>
                                        </p:tav>
                                        <p:tav tm="100000">
                                          <p:val>
                                            <p:strVal val="#ppt_h"/>
                                          </p:val>
                                        </p:tav>
                                      </p:tavLst>
                                    </p:anim>
                                    <p:animEffect transition="in" filter="fade">
                                      <p:cBhvr>
                                        <p:cTn id="32" dur="500"/>
                                        <p:tgtEl>
                                          <p:spTgt spid="31"/>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p:cTn id="35" dur="500" fill="hold"/>
                                        <p:tgtEl>
                                          <p:spTgt spid="32"/>
                                        </p:tgtEl>
                                        <p:attrNameLst>
                                          <p:attrName>ppt_w</p:attrName>
                                        </p:attrNameLst>
                                      </p:cBhvr>
                                      <p:tavLst>
                                        <p:tav tm="0">
                                          <p:val>
                                            <p:fltVal val="0"/>
                                          </p:val>
                                        </p:tav>
                                        <p:tav tm="100000">
                                          <p:val>
                                            <p:strVal val="#ppt_w"/>
                                          </p:val>
                                        </p:tav>
                                      </p:tavLst>
                                    </p:anim>
                                    <p:anim calcmode="lin" valueType="num">
                                      <p:cBhvr>
                                        <p:cTn id="36" dur="500" fill="hold"/>
                                        <p:tgtEl>
                                          <p:spTgt spid="32"/>
                                        </p:tgtEl>
                                        <p:attrNameLst>
                                          <p:attrName>ppt_h</p:attrName>
                                        </p:attrNameLst>
                                      </p:cBhvr>
                                      <p:tavLst>
                                        <p:tav tm="0">
                                          <p:val>
                                            <p:fltVal val="0"/>
                                          </p:val>
                                        </p:tav>
                                        <p:tav tm="100000">
                                          <p:val>
                                            <p:strVal val="#ppt_h"/>
                                          </p:val>
                                        </p:tav>
                                      </p:tavLst>
                                    </p:anim>
                                    <p:animEffect transition="in" filter="fade">
                                      <p:cBhvr>
                                        <p:cTn id="37" dur="500"/>
                                        <p:tgtEl>
                                          <p:spTgt spid="32"/>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p:cTn id="40" dur="500" fill="hold"/>
                                        <p:tgtEl>
                                          <p:spTgt spid="34"/>
                                        </p:tgtEl>
                                        <p:attrNameLst>
                                          <p:attrName>ppt_w</p:attrName>
                                        </p:attrNameLst>
                                      </p:cBhvr>
                                      <p:tavLst>
                                        <p:tav tm="0">
                                          <p:val>
                                            <p:fltVal val="0"/>
                                          </p:val>
                                        </p:tav>
                                        <p:tav tm="100000">
                                          <p:val>
                                            <p:strVal val="#ppt_w"/>
                                          </p:val>
                                        </p:tav>
                                      </p:tavLst>
                                    </p:anim>
                                    <p:anim calcmode="lin" valueType="num">
                                      <p:cBhvr>
                                        <p:cTn id="41" dur="500" fill="hold"/>
                                        <p:tgtEl>
                                          <p:spTgt spid="34"/>
                                        </p:tgtEl>
                                        <p:attrNameLst>
                                          <p:attrName>ppt_h</p:attrName>
                                        </p:attrNameLst>
                                      </p:cBhvr>
                                      <p:tavLst>
                                        <p:tav tm="0">
                                          <p:val>
                                            <p:fltVal val="0"/>
                                          </p:val>
                                        </p:tav>
                                        <p:tav tm="100000">
                                          <p:val>
                                            <p:strVal val="#ppt_h"/>
                                          </p:val>
                                        </p:tav>
                                      </p:tavLst>
                                    </p:anim>
                                    <p:animEffect transition="in" filter="fade">
                                      <p:cBhvr>
                                        <p:cTn id="42" dur="500"/>
                                        <p:tgtEl>
                                          <p:spTgt spid="34"/>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cBhvr>
                                        <p:cTn id="45" dur="500" fill="hold"/>
                                        <p:tgtEl>
                                          <p:spTgt spid="35"/>
                                        </p:tgtEl>
                                        <p:attrNameLst>
                                          <p:attrName>ppt_w</p:attrName>
                                        </p:attrNameLst>
                                      </p:cBhvr>
                                      <p:tavLst>
                                        <p:tav tm="0">
                                          <p:val>
                                            <p:fltVal val="0"/>
                                          </p:val>
                                        </p:tav>
                                        <p:tav tm="100000">
                                          <p:val>
                                            <p:strVal val="#ppt_w"/>
                                          </p:val>
                                        </p:tav>
                                      </p:tavLst>
                                    </p:anim>
                                    <p:anim calcmode="lin" valueType="num">
                                      <p:cBhvr>
                                        <p:cTn id="46" dur="500" fill="hold"/>
                                        <p:tgtEl>
                                          <p:spTgt spid="35"/>
                                        </p:tgtEl>
                                        <p:attrNameLst>
                                          <p:attrName>ppt_h</p:attrName>
                                        </p:attrNameLst>
                                      </p:cBhvr>
                                      <p:tavLst>
                                        <p:tav tm="0">
                                          <p:val>
                                            <p:fltVal val="0"/>
                                          </p:val>
                                        </p:tav>
                                        <p:tav tm="100000">
                                          <p:val>
                                            <p:strVal val="#ppt_h"/>
                                          </p:val>
                                        </p:tav>
                                      </p:tavLst>
                                    </p:anim>
                                    <p:animEffect transition="in" filter="fade">
                                      <p:cBhvr>
                                        <p:cTn id="47" dur="500"/>
                                        <p:tgtEl>
                                          <p:spTgt spid="35"/>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36"/>
                                        </p:tgtEl>
                                        <p:attrNameLst>
                                          <p:attrName>style.visibility</p:attrName>
                                        </p:attrNameLst>
                                      </p:cBhvr>
                                      <p:to>
                                        <p:strVal val="visible"/>
                                      </p:to>
                                    </p:set>
                                    <p:anim calcmode="lin" valueType="num">
                                      <p:cBhvr>
                                        <p:cTn id="50" dur="500" fill="hold"/>
                                        <p:tgtEl>
                                          <p:spTgt spid="36"/>
                                        </p:tgtEl>
                                        <p:attrNameLst>
                                          <p:attrName>ppt_w</p:attrName>
                                        </p:attrNameLst>
                                      </p:cBhvr>
                                      <p:tavLst>
                                        <p:tav tm="0">
                                          <p:val>
                                            <p:fltVal val="0"/>
                                          </p:val>
                                        </p:tav>
                                        <p:tav tm="100000">
                                          <p:val>
                                            <p:strVal val="#ppt_w"/>
                                          </p:val>
                                        </p:tav>
                                      </p:tavLst>
                                    </p:anim>
                                    <p:anim calcmode="lin" valueType="num">
                                      <p:cBhvr>
                                        <p:cTn id="51" dur="500" fill="hold"/>
                                        <p:tgtEl>
                                          <p:spTgt spid="36"/>
                                        </p:tgtEl>
                                        <p:attrNameLst>
                                          <p:attrName>ppt_h</p:attrName>
                                        </p:attrNameLst>
                                      </p:cBhvr>
                                      <p:tavLst>
                                        <p:tav tm="0">
                                          <p:val>
                                            <p:fltVal val="0"/>
                                          </p:val>
                                        </p:tav>
                                        <p:tav tm="100000">
                                          <p:val>
                                            <p:strVal val="#ppt_h"/>
                                          </p:val>
                                        </p:tav>
                                      </p:tavLst>
                                    </p:anim>
                                    <p:animEffect transition="in" filter="fade">
                                      <p:cBhvr>
                                        <p:cTn id="52" dur="500"/>
                                        <p:tgtEl>
                                          <p:spTgt spid="36"/>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anim calcmode="lin" valueType="num">
                                      <p:cBhvr>
                                        <p:cTn id="55" dur="500" fill="hold"/>
                                        <p:tgtEl>
                                          <p:spTgt spid="37"/>
                                        </p:tgtEl>
                                        <p:attrNameLst>
                                          <p:attrName>ppt_w</p:attrName>
                                        </p:attrNameLst>
                                      </p:cBhvr>
                                      <p:tavLst>
                                        <p:tav tm="0">
                                          <p:val>
                                            <p:fltVal val="0"/>
                                          </p:val>
                                        </p:tav>
                                        <p:tav tm="100000">
                                          <p:val>
                                            <p:strVal val="#ppt_w"/>
                                          </p:val>
                                        </p:tav>
                                      </p:tavLst>
                                    </p:anim>
                                    <p:anim calcmode="lin" valueType="num">
                                      <p:cBhvr>
                                        <p:cTn id="56" dur="500" fill="hold"/>
                                        <p:tgtEl>
                                          <p:spTgt spid="37"/>
                                        </p:tgtEl>
                                        <p:attrNameLst>
                                          <p:attrName>ppt_h</p:attrName>
                                        </p:attrNameLst>
                                      </p:cBhvr>
                                      <p:tavLst>
                                        <p:tav tm="0">
                                          <p:val>
                                            <p:fltVal val="0"/>
                                          </p:val>
                                        </p:tav>
                                        <p:tav tm="100000">
                                          <p:val>
                                            <p:strVal val="#ppt_h"/>
                                          </p:val>
                                        </p:tav>
                                      </p:tavLst>
                                    </p:anim>
                                    <p:animEffect transition="in" filter="fade">
                                      <p:cBhvr>
                                        <p:cTn id="57" dur="500"/>
                                        <p:tgtEl>
                                          <p:spTgt spid="37"/>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39"/>
                                        </p:tgtEl>
                                        <p:attrNameLst>
                                          <p:attrName>style.visibility</p:attrName>
                                        </p:attrNameLst>
                                      </p:cBhvr>
                                      <p:to>
                                        <p:strVal val="visible"/>
                                      </p:to>
                                    </p:set>
                                    <p:anim calcmode="lin" valueType="num">
                                      <p:cBhvr>
                                        <p:cTn id="60" dur="500" fill="hold"/>
                                        <p:tgtEl>
                                          <p:spTgt spid="39"/>
                                        </p:tgtEl>
                                        <p:attrNameLst>
                                          <p:attrName>ppt_w</p:attrName>
                                        </p:attrNameLst>
                                      </p:cBhvr>
                                      <p:tavLst>
                                        <p:tav tm="0">
                                          <p:val>
                                            <p:fltVal val="0"/>
                                          </p:val>
                                        </p:tav>
                                        <p:tav tm="100000">
                                          <p:val>
                                            <p:strVal val="#ppt_w"/>
                                          </p:val>
                                        </p:tav>
                                      </p:tavLst>
                                    </p:anim>
                                    <p:anim calcmode="lin" valueType="num">
                                      <p:cBhvr>
                                        <p:cTn id="61" dur="500" fill="hold"/>
                                        <p:tgtEl>
                                          <p:spTgt spid="39"/>
                                        </p:tgtEl>
                                        <p:attrNameLst>
                                          <p:attrName>ppt_h</p:attrName>
                                        </p:attrNameLst>
                                      </p:cBhvr>
                                      <p:tavLst>
                                        <p:tav tm="0">
                                          <p:val>
                                            <p:fltVal val="0"/>
                                          </p:val>
                                        </p:tav>
                                        <p:tav tm="100000">
                                          <p:val>
                                            <p:strVal val="#ppt_h"/>
                                          </p:val>
                                        </p:tav>
                                      </p:tavLst>
                                    </p:anim>
                                    <p:animEffect transition="in" filter="fade">
                                      <p:cBhvr>
                                        <p:cTn id="62" dur="500"/>
                                        <p:tgtEl>
                                          <p:spTgt spid="39"/>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40"/>
                                        </p:tgtEl>
                                        <p:attrNameLst>
                                          <p:attrName>style.visibility</p:attrName>
                                        </p:attrNameLst>
                                      </p:cBhvr>
                                      <p:to>
                                        <p:strVal val="visible"/>
                                      </p:to>
                                    </p:set>
                                    <p:anim calcmode="lin" valueType="num">
                                      <p:cBhvr>
                                        <p:cTn id="65" dur="500" fill="hold"/>
                                        <p:tgtEl>
                                          <p:spTgt spid="40"/>
                                        </p:tgtEl>
                                        <p:attrNameLst>
                                          <p:attrName>ppt_w</p:attrName>
                                        </p:attrNameLst>
                                      </p:cBhvr>
                                      <p:tavLst>
                                        <p:tav tm="0">
                                          <p:val>
                                            <p:fltVal val="0"/>
                                          </p:val>
                                        </p:tav>
                                        <p:tav tm="100000">
                                          <p:val>
                                            <p:strVal val="#ppt_w"/>
                                          </p:val>
                                        </p:tav>
                                      </p:tavLst>
                                    </p:anim>
                                    <p:anim calcmode="lin" valueType="num">
                                      <p:cBhvr>
                                        <p:cTn id="66" dur="500" fill="hold"/>
                                        <p:tgtEl>
                                          <p:spTgt spid="40"/>
                                        </p:tgtEl>
                                        <p:attrNameLst>
                                          <p:attrName>ppt_h</p:attrName>
                                        </p:attrNameLst>
                                      </p:cBhvr>
                                      <p:tavLst>
                                        <p:tav tm="0">
                                          <p:val>
                                            <p:fltVal val="0"/>
                                          </p:val>
                                        </p:tav>
                                        <p:tav tm="100000">
                                          <p:val>
                                            <p:strVal val="#ppt_h"/>
                                          </p:val>
                                        </p:tav>
                                      </p:tavLst>
                                    </p:anim>
                                    <p:animEffect transition="in" filter="fade">
                                      <p:cBhvr>
                                        <p:cTn id="67" dur="500"/>
                                        <p:tgtEl>
                                          <p:spTgt spid="40"/>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41"/>
                                        </p:tgtEl>
                                        <p:attrNameLst>
                                          <p:attrName>style.visibility</p:attrName>
                                        </p:attrNameLst>
                                      </p:cBhvr>
                                      <p:to>
                                        <p:strVal val="visible"/>
                                      </p:to>
                                    </p:set>
                                    <p:anim calcmode="lin" valueType="num">
                                      <p:cBhvr>
                                        <p:cTn id="70" dur="500" fill="hold"/>
                                        <p:tgtEl>
                                          <p:spTgt spid="41"/>
                                        </p:tgtEl>
                                        <p:attrNameLst>
                                          <p:attrName>ppt_w</p:attrName>
                                        </p:attrNameLst>
                                      </p:cBhvr>
                                      <p:tavLst>
                                        <p:tav tm="0">
                                          <p:val>
                                            <p:fltVal val="0"/>
                                          </p:val>
                                        </p:tav>
                                        <p:tav tm="100000">
                                          <p:val>
                                            <p:strVal val="#ppt_w"/>
                                          </p:val>
                                        </p:tav>
                                      </p:tavLst>
                                    </p:anim>
                                    <p:anim calcmode="lin" valueType="num">
                                      <p:cBhvr>
                                        <p:cTn id="71" dur="500" fill="hold"/>
                                        <p:tgtEl>
                                          <p:spTgt spid="41"/>
                                        </p:tgtEl>
                                        <p:attrNameLst>
                                          <p:attrName>ppt_h</p:attrName>
                                        </p:attrNameLst>
                                      </p:cBhvr>
                                      <p:tavLst>
                                        <p:tav tm="0">
                                          <p:val>
                                            <p:fltVal val="0"/>
                                          </p:val>
                                        </p:tav>
                                        <p:tav tm="100000">
                                          <p:val>
                                            <p:strVal val="#ppt_h"/>
                                          </p:val>
                                        </p:tav>
                                      </p:tavLst>
                                    </p:anim>
                                    <p:animEffect transition="in" filter="fade">
                                      <p:cBhvr>
                                        <p:cTn id="72" dur="500"/>
                                        <p:tgtEl>
                                          <p:spTgt spid="41"/>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42"/>
                                        </p:tgtEl>
                                        <p:attrNameLst>
                                          <p:attrName>style.visibility</p:attrName>
                                        </p:attrNameLst>
                                      </p:cBhvr>
                                      <p:to>
                                        <p:strVal val="visible"/>
                                      </p:to>
                                    </p:set>
                                    <p:anim calcmode="lin" valueType="num">
                                      <p:cBhvr>
                                        <p:cTn id="75" dur="500" fill="hold"/>
                                        <p:tgtEl>
                                          <p:spTgt spid="42"/>
                                        </p:tgtEl>
                                        <p:attrNameLst>
                                          <p:attrName>ppt_w</p:attrName>
                                        </p:attrNameLst>
                                      </p:cBhvr>
                                      <p:tavLst>
                                        <p:tav tm="0">
                                          <p:val>
                                            <p:fltVal val="0"/>
                                          </p:val>
                                        </p:tav>
                                        <p:tav tm="100000">
                                          <p:val>
                                            <p:strVal val="#ppt_w"/>
                                          </p:val>
                                        </p:tav>
                                      </p:tavLst>
                                    </p:anim>
                                    <p:anim calcmode="lin" valueType="num">
                                      <p:cBhvr>
                                        <p:cTn id="76" dur="500" fill="hold"/>
                                        <p:tgtEl>
                                          <p:spTgt spid="42"/>
                                        </p:tgtEl>
                                        <p:attrNameLst>
                                          <p:attrName>ppt_h</p:attrName>
                                        </p:attrNameLst>
                                      </p:cBhvr>
                                      <p:tavLst>
                                        <p:tav tm="0">
                                          <p:val>
                                            <p:fltVal val="0"/>
                                          </p:val>
                                        </p:tav>
                                        <p:tav tm="100000">
                                          <p:val>
                                            <p:strVal val="#ppt_h"/>
                                          </p:val>
                                        </p:tav>
                                      </p:tavLst>
                                    </p:anim>
                                    <p:animEffect transition="in" filter="fade">
                                      <p:cBhvr>
                                        <p:cTn id="77" dur="500"/>
                                        <p:tgtEl>
                                          <p:spTgt spid="42"/>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43"/>
                                        </p:tgtEl>
                                        <p:attrNameLst>
                                          <p:attrName>style.visibility</p:attrName>
                                        </p:attrNameLst>
                                      </p:cBhvr>
                                      <p:to>
                                        <p:strVal val="visible"/>
                                      </p:to>
                                    </p:set>
                                    <p:anim calcmode="lin" valueType="num">
                                      <p:cBhvr>
                                        <p:cTn id="80" dur="500" fill="hold"/>
                                        <p:tgtEl>
                                          <p:spTgt spid="43"/>
                                        </p:tgtEl>
                                        <p:attrNameLst>
                                          <p:attrName>ppt_w</p:attrName>
                                        </p:attrNameLst>
                                      </p:cBhvr>
                                      <p:tavLst>
                                        <p:tav tm="0">
                                          <p:val>
                                            <p:fltVal val="0"/>
                                          </p:val>
                                        </p:tav>
                                        <p:tav tm="100000">
                                          <p:val>
                                            <p:strVal val="#ppt_w"/>
                                          </p:val>
                                        </p:tav>
                                      </p:tavLst>
                                    </p:anim>
                                    <p:anim calcmode="lin" valueType="num">
                                      <p:cBhvr>
                                        <p:cTn id="81" dur="500" fill="hold"/>
                                        <p:tgtEl>
                                          <p:spTgt spid="43"/>
                                        </p:tgtEl>
                                        <p:attrNameLst>
                                          <p:attrName>ppt_h</p:attrName>
                                        </p:attrNameLst>
                                      </p:cBhvr>
                                      <p:tavLst>
                                        <p:tav tm="0">
                                          <p:val>
                                            <p:fltVal val="0"/>
                                          </p:val>
                                        </p:tav>
                                        <p:tav tm="100000">
                                          <p:val>
                                            <p:strVal val="#ppt_h"/>
                                          </p:val>
                                        </p:tav>
                                      </p:tavLst>
                                    </p:anim>
                                    <p:animEffect transition="in" filter="fade">
                                      <p:cBhvr>
                                        <p:cTn id="8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P spid="28" grpId="0" animBg="1"/>
      <p:bldP spid="29" grpId="0" animBg="1"/>
      <p:bldP spid="30" grpId="0" animBg="1"/>
      <p:bldP spid="31" grpId="0" animBg="1"/>
      <p:bldP spid="32" grpId="0" animBg="1"/>
      <p:bldP spid="34" grpId="0" animBg="1"/>
      <p:bldP spid="35" grpId="0" animBg="1"/>
      <p:bldP spid="36" grpId="0" animBg="1"/>
      <p:bldP spid="37" grpId="0" animBg="1"/>
      <p:bldP spid="39" grpId="0" animBg="1"/>
      <p:bldP spid="40" grpId="0" animBg="1"/>
      <p:bldP spid="41" grpId="0" animBg="1"/>
      <p:bldP spid="42" grpId="0" animBg="1"/>
      <p:bldP spid="43" grpId="0" animBg="1"/>
    </p:bld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2_Tablet Mockup">
    <p:spTree>
      <p:nvGrpSpPr>
        <p:cNvPr id="1" name=""/>
        <p:cNvGrpSpPr/>
        <p:nvPr/>
      </p:nvGrpSpPr>
      <p:grpSpPr>
        <a:xfrm>
          <a:off x="0" y="0"/>
          <a:ext cx="0" cy="0"/>
          <a:chOff x="0" y="0"/>
          <a:chExt cx="0" cy="0"/>
        </a:xfrm>
      </p:grpSpPr>
      <p:sp>
        <p:nvSpPr>
          <p:cNvPr id="25" name="Freeform 34"/>
          <p:cNvSpPr>
            <a:spLocks/>
          </p:cNvSpPr>
          <p:nvPr userDrawn="1"/>
        </p:nvSpPr>
        <p:spPr bwMode="auto">
          <a:xfrm>
            <a:off x="1463158" y="109482"/>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150379" y="357327"/>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27257" y="326492"/>
            <a:ext cx="378000"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grpSp>
        <p:nvGrpSpPr>
          <p:cNvPr id="17" name="Group 16"/>
          <p:cNvGrpSpPr/>
          <p:nvPr userDrawn="1"/>
        </p:nvGrpSpPr>
        <p:grpSpPr>
          <a:xfrm>
            <a:off x="254214" y="6409324"/>
            <a:ext cx="168062" cy="221156"/>
            <a:chOff x="4328868" y="5502988"/>
            <a:chExt cx="500307" cy="493774"/>
          </a:xfrm>
        </p:grpSpPr>
        <p:sp>
          <p:nvSpPr>
            <p:cNvPr id="18" name="Freeform 1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20" name="Group 19"/>
          <p:cNvGrpSpPr/>
          <p:nvPr userDrawn="1"/>
        </p:nvGrpSpPr>
        <p:grpSpPr>
          <a:xfrm flipH="1">
            <a:off x="8728075" y="6409324"/>
            <a:ext cx="16806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sp>
        <p:nvSpPr>
          <p:cNvPr id="32" name="Freeform 34"/>
          <p:cNvSpPr>
            <a:spLocks/>
          </p:cNvSpPr>
          <p:nvPr userDrawn="1"/>
        </p:nvSpPr>
        <p:spPr bwMode="auto">
          <a:xfrm>
            <a:off x="8972388" y="1136455"/>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pic>
        <p:nvPicPr>
          <p:cNvPr id="33" name="Picture 3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91001" y="802497"/>
            <a:ext cx="4705136" cy="5448052"/>
          </a:xfrm>
          <a:prstGeom prst="rect">
            <a:avLst/>
          </a:prstGeom>
        </p:spPr>
      </p:pic>
      <p:sp>
        <p:nvSpPr>
          <p:cNvPr id="3" name="Picture Placeholder 2"/>
          <p:cNvSpPr>
            <a:spLocks noGrp="1"/>
          </p:cNvSpPr>
          <p:nvPr>
            <p:ph type="pic" sz="quarter" idx="10"/>
          </p:nvPr>
        </p:nvSpPr>
        <p:spPr>
          <a:xfrm>
            <a:off x="4408670" y="1409701"/>
            <a:ext cx="4280512" cy="4251239"/>
          </a:xfrm>
        </p:spPr>
        <p:txBody>
          <a:bodyPr/>
          <a:lstStyle/>
          <a:p>
            <a:endParaRPr lang="id-ID"/>
          </a:p>
        </p:txBody>
      </p:sp>
    </p:spTree>
    <p:extLst>
      <p:ext uri="{BB962C8B-B14F-4D97-AF65-F5344CB8AC3E}">
        <p14:creationId xmlns:p14="http://schemas.microsoft.com/office/powerpoint/2010/main" val="1739935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1+#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ablet Mockup 2">
    <p:spTree>
      <p:nvGrpSpPr>
        <p:cNvPr id="1" name=""/>
        <p:cNvGrpSpPr/>
        <p:nvPr/>
      </p:nvGrpSpPr>
      <p:grpSpPr>
        <a:xfrm>
          <a:off x="0" y="0"/>
          <a:ext cx="0" cy="0"/>
          <a:chOff x="0" y="0"/>
          <a:chExt cx="0" cy="0"/>
        </a:xfrm>
      </p:grpSpPr>
      <p:sp>
        <p:nvSpPr>
          <p:cNvPr id="25" name="Freeform 34"/>
          <p:cNvSpPr>
            <a:spLocks/>
          </p:cNvSpPr>
          <p:nvPr userDrawn="1"/>
        </p:nvSpPr>
        <p:spPr bwMode="auto">
          <a:xfrm>
            <a:off x="1041797" y="91541"/>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150379" y="357327"/>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36782" y="326492"/>
            <a:ext cx="351000"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grpSp>
        <p:nvGrpSpPr>
          <p:cNvPr id="23" name="Group 22"/>
          <p:cNvGrpSpPr/>
          <p:nvPr userDrawn="1"/>
        </p:nvGrpSpPr>
        <p:grpSpPr>
          <a:xfrm>
            <a:off x="254214" y="6409324"/>
            <a:ext cx="16806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28" name="Freeform 2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29" name="Group 28"/>
          <p:cNvGrpSpPr/>
          <p:nvPr userDrawn="1"/>
        </p:nvGrpSpPr>
        <p:grpSpPr>
          <a:xfrm flipH="1">
            <a:off x="8728075" y="6409324"/>
            <a:ext cx="168062" cy="221156"/>
            <a:chOff x="4328868" y="5502988"/>
            <a:chExt cx="500307" cy="493774"/>
          </a:xfrm>
        </p:grpSpPr>
        <p:sp>
          <p:nvSpPr>
            <p:cNvPr id="30" name="Freeform 2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31" name="Freeform 3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sp>
        <p:nvSpPr>
          <p:cNvPr id="32" name="Picture Placeholder 2"/>
          <p:cNvSpPr>
            <a:spLocks noGrp="1"/>
          </p:cNvSpPr>
          <p:nvPr>
            <p:ph type="pic" sz="quarter" idx="13"/>
          </p:nvPr>
        </p:nvSpPr>
        <p:spPr>
          <a:xfrm>
            <a:off x="1041797" y="1389063"/>
            <a:ext cx="2438400" cy="4391025"/>
          </a:xfrm>
        </p:spPr>
        <p:txBody>
          <a:bodyPr/>
          <a:lstStyle/>
          <a:p>
            <a:endParaRPr lang="id-ID"/>
          </a:p>
        </p:txBody>
      </p:sp>
    </p:spTree>
    <p:extLst>
      <p:ext uri="{BB962C8B-B14F-4D97-AF65-F5344CB8AC3E}">
        <p14:creationId xmlns:p14="http://schemas.microsoft.com/office/powerpoint/2010/main" val="164637316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estimonial">
    <p:spTree>
      <p:nvGrpSpPr>
        <p:cNvPr id="1" name=""/>
        <p:cNvGrpSpPr/>
        <p:nvPr/>
      </p:nvGrpSpPr>
      <p:grpSpPr>
        <a:xfrm>
          <a:off x="0" y="0"/>
          <a:ext cx="0" cy="0"/>
          <a:chOff x="0" y="0"/>
          <a:chExt cx="0" cy="0"/>
        </a:xfrm>
      </p:grpSpPr>
      <p:sp>
        <p:nvSpPr>
          <p:cNvPr id="25" name="Freeform 34"/>
          <p:cNvSpPr>
            <a:spLocks/>
          </p:cNvSpPr>
          <p:nvPr userDrawn="1"/>
        </p:nvSpPr>
        <p:spPr bwMode="auto">
          <a:xfrm>
            <a:off x="1161209" y="1010761"/>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6" name="Freeform 35"/>
          <p:cNvSpPr>
            <a:spLocks/>
          </p:cNvSpPr>
          <p:nvPr userDrawn="1"/>
        </p:nvSpPr>
        <p:spPr bwMode="auto">
          <a:xfrm>
            <a:off x="1661867" y="394667"/>
            <a:ext cx="784622" cy="61595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150379" y="357327"/>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36782" y="326492"/>
            <a:ext cx="351000"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grpSp>
        <p:nvGrpSpPr>
          <p:cNvPr id="17" name="Group 16"/>
          <p:cNvGrpSpPr/>
          <p:nvPr userDrawn="1"/>
        </p:nvGrpSpPr>
        <p:grpSpPr>
          <a:xfrm>
            <a:off x="254214" y="6409324"/>
            <a:ext cx="168062" cy="221156"/>
            <a:chOff x="4328868" y="5502988"/>
            <a:chExt cx="500307" cy="493774"/>
          </a:xfrm>
        </p:grpSpPr>
        <p:sp>
          <p:nvSpPr>
            <p:cNvPr id="18" name="Freeform 1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20" name="Group 19"/>
          <p:cNvGrpSpPr/>
          <p:nvPr userDrawn="1"/>
        </p:nvGrpSpPr>
        <p:grpSpPr>
          <a:xfrm flipH="1">
            <a:off x="8728075" y="6409324"/>
            <a:ext cx="16806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sp>
        <p:nvSpPr>
          <p:cNvPr id="23" name="Title 1"/>
          <p:cNvSpPr>
            <a:spLocks noGrp="1"/>
          </p:cNvSpPr>
          <p:nvPr>
            <p:ph type="title"/>
          </p:nvPr>
        </p:nvSpPr>
        <p:spPr>
          <a:xfrm>
            <a:off x="634321" y="623789"/>
            <a:ext cx="7886700" cy="911682"/>
          </a:xfrm>
        </p:spPr>
        <p:txBody>
          <a:bodyPr/>
          <a:lstStyle>
            <a:lvl1pPr algn="ctr">
              <a:defRPr b="1"/>
            </a:lvl1pPr>
          </a:lstStyle>
          <a:p>
            <a:r>
              <a:rPr lang="en-US" dirty="0"/>
              <a:t>Click to edit Master title style</a:t>
            </a:r>
            <a:endParaRPr lang="id-ID" dirty="0"/>
          </a:p>
        </p:txBody>
      </p:sp>
      <p:sp>
        <p:nvSpPr>
          <p:cNvPr id="24" name="Text Placeholder 11"/>
          <p:cNvSpPr>
            <a:spLocks noGrp="1"/>
          </p:cNvSpPr>
          <p:nvPr>
            <p:ph type="body" sz="quarter" idx="13"/>
          </p:nvPr>
        </p:nvSpPr>
        <p:spPr>
          <a:xfrm>
            <a:off x="634321" y="1341975"/>
            <a:ext cx="7886700" cy="366712"/>
          </a:xfrm>
        </p:spPr>
        <p:txBody>
          <a:bodyPr>
            <a:normAutofit/>
          </a:bodyPr>
          <a:lstStyle>
            <a:lvl1pPr marL="0" indent="0" algn="ctr">
              <a:buNone/>
              <a:defRPr sz="1500">
                <a:solidFill>
                  <a:schemeClr val="bg2"/>
                </a:solidFill>
              </a:defRPr>
            </a:lvl1pPr>
          </a:lstStyle>
          <a:p>
            <a:pPr lvl="0"/>
            <a:r>
              <a:rPr lang="en-US" dirty="0"/>
              <a:t>Click to edit Master text styles</a:t>
            </a:r>
          </a:p>
        </p:txBody>
      </p:sp>
      <p:sp>
        <p:nvSpPr>
          <p:cNvPr id="15" name="Picture Placeholder 6"/>
          <p:cNvSpPr>
            <a:spLocks noGrp="1"/>
          </p:cNvSpPr>
          <p:nvPr>
            <p:ph type="pic" sz="quarter" idx="14"/>
          </p:nvPr>
        </p:nvSpPr>
        <p:spPr>
          <a:xfrm>
            <a:off x="385762" y="2432275"/>
            <a:ext cx="675000" cy="900000"/>
          </a:xfrm>
          <a:prstGeom prst="roundRect">
            <a:avLst/>
          </a:prstGeom>
        </p:spPr>
        <p:txBody>
          <a:bodyPr/>
          <a:lstStyle>
            <a:lvl1pPr>
              <a:defRPr sz="900"/>
            </a:lvl1pPr>
          </a:lstStyle>
          <a:p>
            <a:endParaRPr lang="id-ID"/>
          </a:p>
        </p:txBody>
      </p:sp>
      <p:sp>
        <p:nvSpPr>
          <p:cNvPr id="16" name="Picture Placeholder 6"/>
          <p:cNvSpPr>
            <a:spLocks noGrp="1"/>
          </p:cNvSpPr>
          <p:nvPr>
            <p:ph type="pic" sz="quarter" idx="15"/>
          </p:nvPr>
        </p:nvSpPr>
        <p:spPr>
          <a:xfrm>
            <a:off x="6400799" y="2432275"/>
            <a:ext cx="675000" cy="900000"/>
          </a:xfrm>
          <a:prstGeom prst="roundRect">
            <a:avLst/>
          </a:prstGeom>
        </p:spPr>
        <p:txBody>
          <a:bodyPr/>
          <a:lstStyle>
            <a:lvl1pPr>
              <a:defRPr sz="900"/>
            </a:lvl1pPr>
          </a:lstStyle>
          <a:p>
            <a:endParaRPr lang="id-ID"/>
          </a:p>
        </p:txBody>
      </p:sp>
      <p:sp>
        <p:nvSpPr>
          <p:cNvPr id="28" name="Picture Placeholder 6"/>
          <p:cNvSpPr>
            <a:spLocks noGrp="1"/>
          </p:cNvSpPr>
          <p:nvPr>
            <p:ph type="pic" sz="quarter" idx="16"/>
          </p:nvPr>
        </p:nvSpPr>
        <p:spPr>
          <a:xfrm>
            <a:off x="3457574" y="2432275"/>
            <a:ext cx="675000" cy="900000"/>
          </a:xfrm>
          <a:prstGeom prst="roundRect">
            <a:avLst/>
          </a:prstGeom>
        </p:spPr>
        <p:txBody>
          <a:bodyPr/>
          <a:lstStyle>
            <a:lvl1pPr>
              <a:defRPr sz="900"/>
            </a:lvl1pPr>
          </a:lstStyle>
          <a:p>
            <a:endParaRPr lang="id-ID"/>
          </a:p>
        </p:txBody>
      </p:sp>
    </p:spTree>
    <p:extLst>
      <p:ext uri="{BB962C8B-B14F-4D97-AF65-F5344CB8AC3E}">
        <p14:creationId xmlns:p14="http://schemas.microsoft.com/office/powerpoint/2010/main" val="2583186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fade">
                                      <p:cBhvr>
                                        <p:cTn id="11"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2 Picture Placeholder">
    <p:spTree>
      <p:nvGrpSpPr>
        <p:cNvPr id="1" name=""/>
        <p:cNvGrpSpPr/>
        <p:nvPr/>
      </p:nvGrpSpPr>
      <p:grpSpPr>
        <a:xfrm>
          <a:off x="0" y="0"/>
          <a:ext cx="0" cy="0"/>
          <a:chOff x="0" y="0"/>
          <a:chExt cx="0" cy="0"/>
        </a:xfrm>
      </p:grpSpPr>
      <p:sp>
        <p:nvSpPr>
          <p:cNvPr id="3" name="Picture Placeholder 2"/>
          <p:cNvSpPr>
            <a:spLocks noGrp="1"/>
          </p:cNvSpPr>
          <p:nvPr>
            <p:ph type="pic" sz="quarter" idx="14"/>
          </p:nvPr>
        </p:nvSpPr>
        <p:spPr>
          <a:xfrm>
            <a:off x="696229" y="2157412"/>
            <a:ext cx="1431000" cy="1908000"/>
          </a:xfrm>
          <a:prstGeom prst="ellipse">
            <a:avLst/>
          </a:prstGeom>
        </p:spPr>
        <p:txBody>
          <a:bodyPr>
            <a:normAutofit/>
          </a:bodyPr>
          <a:lstStyle>
            <a:lvl1pPr>
              <a:defRPr sz="1200"/>
            </a:lvl1pPr>
          </a:lstStyle>
          <a:p>
            <a:endParaRPr lang="id-ID"/>
          </a:p>
        </p:txBody>
      </p:sp>
      <p:sp>
        <p:nvSpPr>
          <p:cNvPr id="25" name="Freeform 34"/>
          <p:cNvSpPr>
            <a:spLocks/>
          </p:cNvSpPr>
          <p:nvPr userDrawn="1"/>
        </p:nvSpPr>
        <p:spPr bwMode="auto">
          <a:xfrm>
            <a:off x="1161209" y="1010761"/>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6" name="Freeform 35"/>
          <p:cNvSpPr>
            <a:spLocks/>
          </p:cNvSpPr>
          <p:nvPr userDrawn="1"/>
        </p:nvSpPr>
        <p:spPr bwMode="auto">
          <a:xfrm>
            <a:off x="1661867" y="394667"/>
            <a:ext cx="784622" cy="61595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150379" y="357327"/>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36782" y="326492"/>
            <a:ext cx="351000"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grpSp>
        <p:nvGrpSpPr>
          <p:cNvPr id="17" name="Group 16"/>
          <p:cNvGrpSpPr/>
          <p:nvPr userDrawn="1"/>
        </p:nvGrpSpPr>
        <p:grpSpPr>
          <a:xfrm>
            <a:off x="254214" y="6409324"/>
            <a:ext cx="168062" cy="221156"/>
            <a:chOff x="4328868" y="5502988"/>
            <a:chExt cx="500307" cy="493774"/>
          </a:xfrm>
        </p:grpSpPr>
        <p:sp>
          <p:nvSpPr>
            <p:cNvPr id="18" name="Freeform 1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20" name="Group 19"/>
          <p:cNvGrpSpPr/>
          <p:nvPr userDrawn="1"/>
        </p:nvGrpSpPr>
        <p:grpSpPr>
          <a:xfrm flipH="1">
            <a:off x="8728075" y="6409324"/>
            <a:ext cx="16806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sp>
        <p:nvSpPr>
          <p:cNvPr id="23" name="Title 1"/>
          <p:cNvSpPr>
            <a:spLocks noGrp="1"/>
          </p:cNvSpPr>
          <p:nvPr>
            <p:ph type="title"/>
          </p:nvPr>
        </p:nvSpPr>
        <p:spPr>
          <a:xfrm>
            <a:off x="634321" y="623789"/>
            <a:ext cx="7886700" cy="911682"/>
          </a:xfrm>
        </p:spPr>
        <p:txBody>
          <a:bodyPr/>
          <a:lstStyle>
            <a:lvl1pPr algn="ctr">
              <a:defRPr b="1"/>
            </a:lvl1pPr>
          </a:lstStyle>
          <a:p>
            <a:r>
              <a:rPr lang="en-US" dirty="0"/>
              <a:t>Click to edit Master title style</a:t>
            </a:r>
            <a:endParaRPr lang="id-ID" dirty="0"/>
          </a:p>
        </p:txBody>
      </p:sp>
      <p:sp>
        <p:nvSpPr>
          <p:cNvPr id="24" name="Text Placeholder 11"/>
          <p:cNvSpPr>
            <a:spLocks noGrp="1"/>
          </p:cNvSpPr>
          <p:nvPr>
            <p:ph type="body" sz="quarter" idx="13"/>
          </p:nvPr>
        </p:nvSpPr>
        <p:spPr>
          <a:xfrm>
            <a:off x="634321" y="1341975"/>
            <a:ext cx="7886700" cy="366712"/>
          </a:xfrm>
        </p:spPr>
        <p:txBody>
          <a:bodyPr>
            <a:normAutofit/>
          </a:bodyPr>
          <a:lstStyle>
            <a:lvl1pPr marL="0" indent="0" algn="ctr">
              <a:buNone/>
              <a:defRPr sz="1500">
                <a:solidFill>
                  <a:schemeClr val="bg2"/>
                </a:solidFill>
              </a:defRPr>
            </a:lvl1pPr>
          </a:lstStyle>
          <a:p>
            <a:pPr lvl="0"/>
            <a:r>
              <a:rPr lang="en-US" dirty="0"/>
              <a:t>Click to edit Master text styles</a:t>
            </a:r>
          </a:p>
        </p:txBody>
      </p:sp>
      <p:sp>
        <p:nvSpPr>
          <p:cNvPr id="28" name="Picture Placeholder 2"/>
          <p:cNvSpPr>
            <a:spLocks noGrp="1"/>
          </p:cNvSpPr>
          <p:nvPr>
            <p:ph type="pic" sz="quarter" idx="15"/>
          </p:nvPr>
        </p:nvSpPr>
        <p:spPr>
          <a:xfrm>
            <a:off x="4967697" y="2157412"/>
            <a:ext cx="1431000" cy="1908000"/>
          </a:xfrm>
          <a:prstGeom prst="ellipse">
            <a:avLst/>
          </a:prstGeom>
        </p:spPr>
        <p:txBody>
          <a:bodyPr>
            <a:normAutofit/>
          </a:bodyPr>
          <a:lstStyle>
            <a:lvl1pPr>
              <a:defRPr sz="1200"/>
            </a:lvl1pPr>
          </a:lstStyle>
          <a:p>
            <a:endParaRPr lang="id-ID"/>
          </a:p>
        </p:txBody>
      </p:sp>
    </p:spTree>
    <p:extLst>
      <p:ext uri="{BB962C8B-B14F-4D97-AF65-F5344CB8AC3E}">
        <p14:creationId xmlns:p14="http://schemas.microsoft.com/office/powerpoint/2010/main" val="3593701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fade">
                                      <p:cBhvr>
                                        <p:cTn id="11"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Meet The Team 6 Picture">
    <p:spTree>
      <p:nvGrpSpPr>
        <p:cNvPr id="1" name=""/>
        <p:cNvGrpSpPr/>
        <p:nvPr/>
      </p:nvGrpSpPr>
      <p:grpSpPr>
        <a:xfrm>
          <a:off x="0" y="0"/>
          <a:ext cx="0" cy="0"/>
          <a:chOff x="0" y="0"/>
          <a:chExt cx="0" cy="0"/>
        </a:xfrm>
      </p:grpSpPr>
      <p:sp>
        <p:nvSpPr>
          <p:cNvPr id="25" name="Freeform 34"/>
          <p:cNvSpPr>
            <a:spLocks/>
          </p:cNvSpPr>
          <p:nvPr userDrawn="1"/>
        </p:nvSpPr>
        <p:spPr bwMode="auto">
          <a:xfrm>
            <a:off x="1161209" y="1010761"/>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6" name="Freeform 35"/>
          <p:cNvSpPr>
            <a:spLocks/>
          </p:cNvSpPr>
          <p:nvPr userDrawn="1"/>
        </p:nvSpPr>
        <p:spPr bwMode="auto">
          <a:xfrm>
            <a:off x="1661867" y="394667"/>
            <a:ext cx="784622" cy="61595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150379" y="357327"/>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55832" y="326492"/>
            <a:ext cx="311484"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sp>
        <p:nvSpPr>
          <p:cNvPr id="23" name="Title 1"/>
          <p:cNvSpPr>
            <a:spLocks noGrp="1"/>
          </p:cNvSpPr>
          <p:nvPr>
            <p:ph type="title"/>
          </p:nvPr>
        </p:nvSpPr>
        <p:spPr>
          <a:xfrm>
            <a:off x="634321" y="623789"/>
            <a:ext cx="7886700" cy="911682"/>
          </a:xfrm>
        </p:spPr>
        <p:txBody>
          <a:bodyPr/>
          <a:lstStyle>
            <a:lvl1pPr algn="ctr">
              <a:defRPr b="1"/>
            </a:lvl1pPr>
          </a:lstStyle>
          <a:p>
            <a:r>
              <a:rPr lang="en-US" dirty="0"/>
              <a:t>Click to edit Master title style</a:t>
            </a:r>
            <a:endParaRPr lang="id-ID" dirty="0"/>
          </a:p>
        </p:txBody>
      </p:sp>
      <p:sp>
        <p:nvSpPr>
          <p:cNvPr id="24" name="Text Placeholder 11"/>
          <p:cNvSpPr>
            <a:spLocks noGrp="1"/>
          </p:cNvSpPr>
          <p:nvPr>
            <p:ph type="body" sz="quarter" idx="13"/>
          </p:nvPr>
        </p:nvSpPr>
        <p:spPr>
          <a:xfrm>
            <a:off x="634321" y="1341975"/>
            <a:ext cx="7886700" cy="366712"/>
          </a:xfrm>
        </p:spPr>
        <p:txBody>
          <a:bodyPr>
            <a:normAutofit/>
          </a:bodyPr>
          <a:lstStyle>
            <a:lvl1pPr marL="0" indent="0" algn="ctr">
              <a:buNone/>
              <a:defRPr sz="1500">
                <a:solidFill>
                  <a:schemeClr val="bg2"/>
                </a:solidFill>
              </a:defRPr>
            </a:lvl1pPr>
          </a:lstStyle>
          <a:p>
            <a:pPr lvl="0"/>
            <a:r>
              <a:rPr lang="en-US" dirty="0"/>
              <a:t>Click to edit Master text styles</a:t>
            </a:r>
          </a:p>
        </p:txBody>
      </p:sp>
      <p:sp>
        <p:nvSpPr>
          <p:cNvPr id="40" name="Picture Placeholder 24"/>
          <p:cNvSpPr>
            <a:spLocks noGrp="1"/>
          </p:cNvSpPr>
          <p:nvPr>
            <p:ph type="pic" sz="quarter" idx="14"/>
          </p:nvPr>
        </p:nvSpPr>
        <p:spPr>
          <a:xfrm>
            <a:off x="493163" y="2241550"/>
            <a:ext cx="1350000" cy="1800000"/>
          </a:xfrm>
        </p:spPr>
        <p:txBody>
          <a:bodyPr>
            <a:normAutofit/>
          </a:bodyPr>
          <a:lstStyle>
            <a:lvl1pPr>
              <a:defRPr sz="1350"/>
            </a:lvl1pPr>
          </a:lstStyle>
          <a:p>
            <a:endParaRPr lang="id-ID"/>
          </a:p>
        </p:txBody>
      </p:sp>
      <p:sp>
        <p:nvSpPr>
          <p:cNvPr id="41" name="Picture Placeholder 24"/>
          <p:cNvSpPr>
            <a:spLocks noGrp="1"/>
          </p:cNvSpPr>
          <p:nvPr>
            <p:ph type="pic" sz="quarter" idx="15"/>
          </p:nvPr>
        </p:nvSpPr>
        <p:spPr>
          <a:xfrm>
            <a:off x="1861436" y="4051300"/>
            <a:ext cx="1350000" cy="1800000"/>
          </a:xfrm>
        </p:spPr>
        <p:txBody>
          <a:bodyPr>
            <a:normAutofit/>
          </a:bodyPr>
          <a:lstStyle>
            <a:lvl1pPr>
              <a:defRPr sz="1350"/>
            </a:lvl1pPr>
          </a:lstStyle>
          <a:p>
            <a:endParaRPr lang="id-ID"/>
          </a:p>
        </p:txBody>
      </p:sp>
      <p:sp>
        <p:nvSpPr>
          <p:cNvPr id="42" name="Picture Placeholder 24"/>
          <p:cNvSpPr>
            <a:spLocks noGrp="1"/>
          </p:cNvSpPr>
          <p:nvPr>
            <p:ph type="pic" sz="quarter" idx="16"/>
          </p:nvPr>
        </p:nvSpPr>
        <p:spPr>
          <a:xfrm>
            <a:off x="3212879" y="2241550"/>
            <a:ext cx="1350000" cy="1800000"/>
          </a:xfrm>
        </p:spPr>
        <p:txBody>
          <a:bodyPr>
            <a:normAutofit/>
          </a:bodyPr>
          <a:lstStyle>
            <a:lvl1pPr>
              <a:defRPr sz="1350"/>
            </a:lvl1pPr>
          </a:lstStyle>
          <a:p>
            <a:endParaRPr lang="id-ID"/>
          </a:p>
        </p:txBody>
      </p:sp>
      <p:sp>
        <p:nvSpPr>
          <p:cNvPr id="43" name="Picture Placeholder 24"/>
          <p:cNvSpPr>
            <a:spLocks noGrp="1"/>
          </p:cNvSpPr>
          <p:nvPr>
            <p:ph type="pic" sz="quarter" idx="17"/>
          </p:nvPr>
        </p:nvSpPr>
        <p:spPr>
          <a:xfrm>
            <a:off x="4581151" y="4051300"/>
            <a:ext cx="1350000" cy="1800000"/>
          </a:xfrm>
        </p:spPr>
        <p:txBody>
          <a:bodyPr>
            <a:normAutofit/>
          </a:bodyPr>
          <a:lstStyle>
            <a:lvl1pPr>
              <a:defRPr sz="1350"/>
            </a:lvl1pPr>
          </a:lstStyle>
          <a:p>
            <a:endParaRPr lang="id-ID"/>
          </a:p>
        </p:txBody>
      </p:sp>
      <p:sp>
        <p:nvSpPr>
          <p:cNvPr id="44" name="Picture Placeholder 24"/>
          <p:cNvSpPr>
            <a:spLocks noGrp="1"/>
          </p:cNvSpPr>
          <p:nvPr>
            <p:ph type="pic" sz="quarter" idx="18"/>
          </p:nvPr>
        </p:nvSpPr>
        <p:spPr>
          <a:xfrm>
            <a:off x="5936777" y="2241550"/>
            <a:ext cx="1350000" cy="1800000"/>
          </a:xfrm>
        </p:spPr>
        <p:txBody>
          <a:bodyPr>
            <a:normAutofit/>
          </a:bodyPr>
          <a:lstStyle>
            <a:lvl1pPr>
              <a:defRPr sz="1350"/>
            </a:lvl1pPr>
          </a:lstStyle>
          <a:p>
            <a:endParaRPr lang="id-ID"/>
          </a:p>
        </p:txBody>
      </p:sp>
      <p:sp>
        <p:nvSpPr>
          <p:cNvPr id="45" name="Picture Placeholder 24"/>
          <p:cNvSpPr>
            <a:spLocks noGrp="1"/>
          </p:cNvSpPr>
          <p:nvPr>
            <p:ph type="pic" sz="quarter" idx="19"/>
          </p:nvPr>
        </p:nvSpPr>
        <p:spPr>
          <a:xfrm>
            <a:off x="7305050" y="4051300"/>
            <a:ext cx="1350000" cy="1800000"/>
          </a:xfrm>
        </p:spPr>
        <p:txBody>
          <a:bodyPr>
            <a:normAutofit/>
          </a:bodyPr>
          <a:lstStyle>
            <a:lvl1pPr>
              <a:defRPr sz="1350"/>
            </a:lvl1pPr>
          </a:lstStyle>
          <a:p>
            <a:endParaRPr lang="id-ID"/>
          </a:p>
        </p:txBody>
      </p:sp>
      <p:grpSp>
        <p:nvGrpSpPr>
          <p:cNvPr id="46" name="Group 45"/>
          <p:cNvGrpSpPr/>
          <p:nvPr userDrawn="1"/>
        </p:nvGrpSpPr>
        <p:grpSpPr>
          <a:xfrm>
            <a:off x="254214" y="6409324"/>
            <a:ext cx="168062" cy="221156"/>
            <a:chOff x="4328868" y="5502988"/>
            <a:chExt cx="500307" cy="493774"/>
          </a:xfrm>
        </p:grpSpPr>
        <p:sp>
          <p:nvSpPr>
            <p:cNvPr id="47" name="Freeform 4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48" name="Freeform 4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49" name="Group 48"/>
          <p:cNvGrpSpPr/>
          <p:nvPr userDrawn="1"/>
        </p:nvGrpSpPr>
        <p:grpSpPr>
          <a:xfrm flipH="1">
            <a:off x="8728075" y="6409324"/>
            <a:ext cx="168062" cy="221156"/>
            <a:chOff x="4328868" y="5502988"/>
            <a:chExt cx="500307" cy="493774"/>
          </a:xfrm>
        </p:grpSpPr>
        <p:sp>
          <p:nvSpPr>
            <p:cNvPr id="50" name="Freeform 4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51" name="Freeform 5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spTree>
    <p:extLst>
      <p:ext uri="{BB962C8B-B14F-4D97-AF65-F5344CB8AC3E}">
        <p14:creationId xmlns:p14="http://schemas.microsoft.com/office/powerpoint/2010/main" val="3846392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fade">
                                      <p:cBhvr>
                                        <p:cTn id="11"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Meet The Team 9 Picture">
    <p:spTree>
      <p:nvGrpSpPr>
        <p:cNvPr id="1" name=""/>
        <p:cNvGrpSpPr/>
        <p:nvPr/>
      </p:nvGrpSpPr>
      <p:grpSpPr>
        <a:xfrm>
          <a:off x="0" y="0"/>
          <a:ext cx="0" cy="0"/>
          <a:chOff x="0" y="0"/>
          <a:chExt cx="0" cy="0"/>
        </a:xfrm>
      </p:grpSpPr>
      <p:sp>
        <p:nvSpPr>
          <p:cNvPr id="25" name="Freeform 34"/>
          <p:cNvSpPr>
            <a:spLocks/>
          </p:cNvSpPr>
          <p:nvPr userDrawn="1"/>
        </p:nvSpPr>
        <p:spPr bwMode="auto">
          <a:xfrm>
            <a:off x="8217411" y="1183384"/>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6" name="Freeform 35"/>
          <p:cNvSpPr>
            <a:spLocks/>
          </p:cNvSpPr>
          <p:nvPr userDrawn="1"/>
        </p:nvSpPr>
        <p:spPr bwMode="auto">
          <a:xfrm>
            <a:off x="8927860" y="800877"/>
            <a:ext cx="559040" cy="438862"/>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150379" y="357327"/>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55832" y="326492"/>
            <a:ext cx="311484"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sp>
        <p:nvSpPr>
          <p:cNvPr id="23" name="Title 1"/>
          <p:cNvSpPr>
            <a:spLocks noGrp="1"/>
          </p:cNvSpPr>
          <p:nvPr>
            <p:ph type="title"/>
          </p:nvPr>
        </p:nvSpPr>
        <p:spPr>
          <a:xfrm>
            <a:off x="634321" y="623789"/>
            <a:ext cx="7886700" cy="911682"/>
          </a:xfrm>
        </p:spPr>
        <p:txBody>
          <a:bodyPr/>
          <a:lstStyle>
            <a:lvl1pPr algn="l">
              <a:defRPr b="1"/>
            </a:lvl1pPr>
          </a:lstStyle>
          <a:p>
            <a:r>
              <a:rPr lang="en-US" dirty="0"/>
              <a:t>Click to edit Master title style</a:t>
            </a:r>
            <a:endParaRPr lang="id-ID" dirty="0"/>
          </a:p>
        </p:txBody>
      </p:sp>
      <p:sp>
        <p:nvSpPr>
          <p:cNvPr id="24" name="Text Placeholder 11"/>
          <p:cNvSpPr>
            <a:spLocks noGrp="1"/>
          </p:cNvSpPr>
          <p:nvPr>
            <p:ph type="body" sz="quarter" idx="13"/>
          </p:nvPr>
        </p:nvSpPr>
        <p:spPr>
          <a:xfrm>
            <a:off x="634321" y="1341975"/>
            <a:ext cx="7886700" cy="366712"/>
          </a:xfrm>
        </p:spPr>
        <p:txBody>
          <a:bodyPr>
            <a:normAutofit/>
          </a:bodyPr>
          <a:lstStyle>
            <a:lvl1pPr marL="0" indent="0" algn="l">
              <a:buNone/>
              <a:defRPr sz="1500">
                <a:solidFill>
                  <a:schemeClr val="bg2"/>
                </a:solidFill>
              </a:defRPr>
            </a:lvl1pPr>
          </a:lstStyle>
          <a:p>
            <a:pPr lvl="0"/>
            <a:r>
              <a:rPr lang="en-US" dirty="0"/>
              <a:t>Click to edit Master text styles</a:t>
            </a:r>
          </a:p>
        </p:txBody>
      </p:sp>
      <p:sp>
        <p:nvSpPr>
          <p:cNvPr id="21" name="Picture Placeholder 4"/>
          <p:cNvSpPr>
            <a:spLocks noGrp="1"/>
          </p:cNvSpPr>
          <p:nvPr>
            <p:ph type="pic" sz="quarter" idx="14"/>
          </p:nvPr>
        </p:nvSpPr>
        <p:spPr>
          <a:xfrm>
            <a:off x="5162158" y="1807102"/>
            <a:ext cx="1053000" cy="1404000"/>
          </a:xfrm>
          <a:prstGeom prst="rect">
            <a:avLst/>
          </a:prstGeom>
        </p:spPr>
        <p:txBody>
          <a:bodyPr/>
          <a:lstStyle>
            <a:lvl1pPr>
              <a:defRPr sz="1200"/>
            </a:lvl1pPr>
          </a:lstStyle>
          <a:p>
            <a:endParaRPr lang="id-ID"/>
          </a:p>
        </p:txBody>
      </p:sp>
      <p:sp>
        <p:nvSpPr>
          <p:cNvPr id="22" name="Picture Placeholder 4"/>
          <p:cNvSpPr>
            <a:spLocks noGrp="1"/>
          </p:cNvSpPr>
          <p:nvPr>
            <p:ph type="pic" sz="quarter" idx="15"/>
          </p:nvPr>
        </p:nvSpPr>
        <p:spPr>
          <a:xfrm>
            <a:off x="6228956" y="1807102"/>
            <a:ext cx="1053000" cy="1404000"/>
          </a:xfrm>
          <a:prstGeom prst="rect">
            <a:avLst/>
          </a:prstGeom>
        </p:spPr>
        <p:txBody>
          <a:bodyPr/>
          <a:lstStyle>
            <a:lvl1pPr>
              <a:defRPr sz="1200"/>
            </a:lvl1pPr>
          </a:lstStyle>
          <a:p>
            <a:endParaRPr lang="id-ID"/>
          </a:p>
        </p:txBody>
      </p:sp>
      <p:sp>
        <p:nvSpPr>
          <p:cNvPr id="28" name="Picture Placeholder 4"/>
          <p:cNvSpPr>
            <a:spLocks noGrp="1"/>
          </p:cNvSpPr>
          <p:nvPr>
            <p:ph type="pic" sz="quarter" idx="16"/>
          </p:nvPr>
        </p:nvSpPr>
        <p:spPr>
          <a:xfrm>
            <a:off x="7295754" y="1807102"/>
            <a:ext cx="1053000" cy="1404000"/>
          </a:xfrm>
          <a:prstGeom prst="rect">
            <a:avLst/>
          </a:prstGeom>
        </p:spPr>
        <p:txBody>
          <a:bodyPr/>
          <a:lstStyle>
            <a:lvl1pPr>
              <a:defRPr sz="1200"/>
            </a:lvl1pPr>
          </a:lstStyle>
          <a:p>
            <a:endParaRPr lang="id-ID"/>
          </a:p>
        </p:txBody>
      </p:sp>
      <p:sp>
        <p:nvSpPr>
          <p:cNvPr id="29" name="Picture Placeholder 4"/>
          <p:cNvSpPr>
            <a:spLocks noGrp="1"/>
          </p:cNvSpPr>
          <p:nvPr>
            <p:ph type="pic" sz="quarter" idx="17"/>
          </p:nvPr>
        </p:nvSpPr>
        <p:spPr>
          <a:xfrm>
            <a:off x="5162159" y="3229501"/>
            <a:ext cx="1053000" cy="1404000"/>
          </a:xfrm>
          <a:prstGeom prst="rect">
            <a:avLst/>
          </a:prstGeom>
        </p:spPr>
        <p:txBody>
          <a:bodyPr/>
          <a:lstStyle>
            <a:lvl1pPr>
              <a:defRPr sz="1200"/>
            </a:lvl1pPr>
          </a:lstStyle>
          <a:p>
            <a:endParaRPr lang="id-ID"/>
          </a:p>
        </p:txBody>
      </p:sp>
      <p:sp>
        <p:nvSpPr>
          <p:cNvPr id="30" name="Picture Placeholder 4"/>
          <p:cNvSpPr>
            <a:spLocks noGrp="1"/>
          </p:cNvSpPr>
          <p:nvPr>
            <p:ph type="pic" sz="quarter" idx="18"/>
          </p:nvPr>
        </p:nvSpPr>
        <p:spPr>
          <a:xfrm>
            <a:off x="6228957" y="3229501"/>
            <a:ext cx="1053000" cy="1404000"/>
          </a:xfrm>
          <a:prstGeom prst="rect">
            <a:avLst/>
          </a:prstGeom>
        </p:spPr>
        <p:txBody>
          <a:bodyPr/>
          <a:lstStyle>
            <a:lvl1pPr>
              <a:defRPr sz="1200"/>
            </a:lvl1pPr>
          </a:lstStyle>
          <a:p>
            <a:endParaRPr lang="id-ID"/>
          </a:p>
        </p:txBody>
      </p:sp>
      <p:sp>
        <p:nvSpPr>
          <p:cNvPr id="31" name="Picture Placeholder 4"/>
          <p:cNvSpPr>
            <a:spLocks noGrp="1"/>
          </p:cNvSpPr>
          <p:nvPr>
            <p:ph type="pic" sz="quarter" idx="19"/>
          </p:nvPr>
        </p:nvSpPr>
        <p:spPr>
          <a:xfrm>
            <a:off x="7295755" y="3229501"/>
            <a:ext cx="1053000" cy="1404000"/>
          </a:xfrm>
          <a:prstGeom prst="rect">
            <a:avLst/>
          </a:prstGeom>
        </p:spPr>
        <p:txBody>
          <a:bodyPr/>
          <a:lstStyle>
            <a:lvl1pPr>
              <a:defRPr sz="1200"/>
            </a:lvl1pPr>
          </a:lstStyle>
          <a:p>
            <a:endParaRPr lang="id-ID"/>
          </a:p>
        </p:txBody>
      </p:sp>
      <p:sp>
        <p:nvSpPr>
          <p:cNvPr id="32" name="Picture Placeholder 4"/>
          <p:cNvSpPr>
            <a:spLocks noGrp="1"/>
          </p:cNvSpPr>
          <p:nvPr>
            <p:ph type="pic" sz="quarter" idx="20"/>
          </p:nvPr>
        </p:nvSpPr>
        <p:spPr>
          <a:xfrm>
            <a:off x="5162159" y="4651899"/>
            <a:ext cx="1053000" cy="1404000"/>
          </a:xfrm>
          <a:prstGeom prst="rect">
            <a:avLst/>
          </a:prstGeom>
        </p:spPr>
        <p:txBody>
          <a:bodyPr/>
          <a:lstStyle>
            <a:lvl1pPr>
              <a:defRPr sz="1200"/>
            </a:lvl1pPr>
          </a:lstStyle>
          <a:p>
            <a:endParaRPr lang="id-ID"/>
          </a:p>
        </p:txBody>
      </p:sp>
      <p:sp>
        <p:nvSpPr>
          <p:cNvPr id="33" name="Picture Placeholder 4"/>
          <p:cNvSpPr>
            <a:spLocks noGrp="1"/>
          </p:cNvSpPr>
          <p:nvPr>
            <p:ph type="pic" sz="quarter" idx="21"/>
          </p:nvPr>
        </p:nvSpPr>
        <p:spPr>
          <a:xfrm>
            <a:off x="6228957" y="4651899"/>
            <a:ext cx="1053000" cy="1404000"/>
          </a:xfrm>
          <a:prstGeom prst="rect">
            <a:avLst/>
          </a:prstGeom>
        </p:spPr>
        <p:txBody>
          <a:bodyPr/>
          <a:lstStyle>
            <a:lvl1pPr>
              <a:defRPr sz="1200"/>
            </a:lvl1pPr>
          </a:lstStyle>
          <a:p>
            <a:endParaRPr lang="id-ID"/>
          </a:p>
        </p:txBody>
      </p:sp>
      <p:sp>
        <p:nvSpPr>
          <p:cNvPr id="34" name="Picture Placeholder 4"/>
          <p:cNvSpPr>
            <a:spLocks noGrp="1"/>
          </p:cNvSpPr>
          <p:nvPr>
            <p:ph type="pic" sz="quarter" idx="22"/>
          </p:nvPr>
        </p:nvSpPr>
        <p:spPr>
          <a:xfrm>
            <a:off x="7295755" y="4651899"/>
            <a:ext cx="1053000" cy="1404000"/>
          </a:xfrm>
          <a:prstGeom prst="rect">
            <a:avLst/>
          </a:prstGeom>
        </p:spPr>
        <p:txBody>
          <a:bodyPr/>
          <a:lstStyle>
            <a:lvl1pPr>
              <a:defRPr sz="1200"/>
            </a:lvl1pPr>
          </a:lstStyle>
          <a:p>
            <a:endParaRPr lang="id-ID"/>
          </a:p>
        </p:txBody>
      </p:sp>
      <p:sp>
        <p:nvSpPr>
          <p:cNvPr id="35" name="Freeform 6"/>
          <p:cNvSpPr>
            <a:spLocks/>
          </p:cNvSpPr>
          <p:nvPr userDrawn="1"/>
        </p:nvSpPr>
        <p:spPr bwMode="auto">
          <a:xfrm>
            <a:off x="-10885" y="5558971"/>
            <a:ext cx="427100" cy="1313543"/>
          </a:xfrm>
          <a:custGeom>
            <a:avLst/>
            <a:gdLst>
              <a:gd name="T0" fmla="*/ 178 w 243"/>
              <a:gd name="T1" fmla="*/ 178 h 558"/>
              <a:gd name="T2" fmla="*/ 183 w 243"/>
              <a:gd name="T3" fmla="*/ 146 h 558"/>
              <a:gd name="T4" fmla="*/ 150 w 243"/>
              <a:gd name="T5" fmla="*/ 84 h 558"/>
              <a:gd name="T6" fmla="*/ 100 w 243"/>
              <a:gd name="T7" fmla="*/ 16 h 558"/>
              <a:gd name="T8" fmla="*/ 4 w 243"/>
              <a:gd name="T9" fmla="*/ 20 h 558"/>
              <a:gd name="T10" fmla="*/ 0 w 243"/>
              <a:gd name="T11" fmla="*/ 24 h 558"/>
              <a:gd name="T12" fmla="*/ 0 w 243"/>
              <a:gd name="T13" fmla="*/ 558 h 558"/>
              <a:gd name="T14" fmla="*/ 187 w 243"/>
              <a:gd name="T15" fmla="*/ 558 h 558"/>
              <a:gd name="T16" fmla="*/ 221 w 243"/>
              <a:gd name="T17" fmla="*/ 502 h 558"/>
              <a:gd name="T18" fmla="*/ 222 w 243"/>
              <a:gd name="T19" fmla="*/ 484 h 558"/>
              <a:gd name="T20" fmla="*/ 185 w 243"/>
              <a:gd name="T21" fmla="*/ 406 h 558"/>
              <a:gd name="T22" fmla="*/ 241 w 243"/>
              <a:gd name="T23" fmla="*/ 308 h 558"/>
              <a:gd name="T24" fmla="*/ 243 w 243"/>
              <a:gd name="T25" fmla="*/ 284 h 558"/>
              <a:gd name="T26" fmla="*/ 178 w 243"/>
              <a:gd name="T27" fmla="*/ 17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3" h="558">
                <a:moveTo>
                  <a:pt x="178" y="178"/>
                </a:moveTo>
                <a:cubicBezTo>
                  <a:pt x="181" y="167"/>
                  <a:pt x="183" y="156"/>
                  <a:pt x="183" y="146"/>
                </a:cubicBezTo>
                <a:cubicBezTo>
                  <a:pt x="183" y="108"/>
                  <a:pt x="159" y="90"/>
                  <a:pt x="150" y="84"/>
                </a:cubicBezTo>
                <a:cubicBezTo>
                  <a:pt x="149" y="57"/>
                  <a:pt x="130" y="31"/>
                  <a:pt x="100" y="16"/>
                </a:cubicBezTo>
                <a:cubicBezTo>
                  <a:pt x="67" y="0"/>
                  <a:pt x="30" y="1"/>
                  <a:pt x="4" y="20"/>
                </a:cubicBezTo>
                <a:cubicBezTo>
                  <a:pt x="3" y="21"/>
                  <a:pt x="1" y="23"/>
                  <a:pt x="0" y="24"/>
                </a:cubicBezTo>
                <a:cubicBezTo>
                  <a:pt x="0" y="558"/>
                  <a:pt x="0" y="558"/>
                  <a:pt x="0" y="558"/>
                </a:cubicBezTo>
                <a:cubicBezTo>
                  <a:pt x="187" y="558"/>
                  <a:pt x="187" y="558"/>
                  <a:pt x="187" y="558"/>
                </a:cubicBezTo>
                <a:cubicBezTo>
                  <a:pt x="201" y="548"/>
                  <a:pt x="216" y="531"/>
                  <a:pt x="221" y="502"/>
                </a:cubicBezTo>
                <a:cubicBezTo>
                  <a:pt x="222" y="496"/>
                  <a:pt x="222" y="490"/>
                  <a:pt x="222" y="484"/>
                </a:cubicBezTo>
                <a:cubicBezTo>
                  <a:pt x="222" y="444"/>
                  <a:pt x="199" y="417"/>
                  <a:pt x="185" y="406"/>
                </a:cubicBezTo>
                <a:cubicBezTo>
                  <a:pt x="202" y="399"/>
                  <a:pt x="231" y="378"/>
                  <a:pt x="241" y="308"/>
                </a:cubicBezTo>
                <a:cubicBezTo>
                  <a:pt x="243" y="300"/>
                  <a:pt x="243" y="292"/>
                  <a:pt x="243" y="284"/>
                </a:cubicBezTo>
                <a:cubicBezTo>
                  <a:pt x="243" y="215"/>
                  <a:pt x="193" y="185"/>
                  <a:pt x="178" y="178"/>
                </a:cubicBezTo>
                <a:close/>
              </a:path>
            </a:pathLst>
          </a:custGeom>
          <a:solidFill>
            <a:schemeClr val="accent1">
              <a:lumMod val="60000"/>
              <a:lumOff val="40000"/>
              <a:alpha val="5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36" name="Freeform 7"/>
          <p:cNvSpPr>
            <a:spLocks/>
          </p:cNvSpPr>
          <p:nvPr userDrawn="1"/>
        </p:nvSpPr>
        <p:spPr bwMode="auto">
          <a:xfrm>
            <a:off x="-10885" y="5949859"/>
            <a:ext cx="805091" cy="922655"/>
          </a:xfrm>
          <a:custGeom>
            <a:avLst/>
            <a:gdLst>
              <a:gd name="T0" fmla="*/ 323 w 458"/>
              <a:gd name="T1" fmla="*/ 224 h 392"/>
              <a:gd name="T2" fmla="*/ 311 w 458"/>
              <a:gd name="T3" fmla="*/ 225 h 392"/>
              <a:gd name="T4" fmla="*/ 208 w 458"/>
              <a:gd name="T5" fmla="*/ 148 h 392"/>
              <a:gd name="T6" fmla="*/ 175 w 458"/>
              <a:gd name="T7" fmla="*/ 151 h 392"/>
              <a:gd name="T8" fmla="*/ 0 w 458"/>
              <a:gd name="T9" fmla="*/ 0 h 392"/>
              <a:gd name="T10" fmla="*/ 0 w 458"/>
              <a:gd name="T11" fmla="*/ 392 h 392"/>
              <a:gd name="T12" fmla="*/ 456 w 458"/>
              <a:gd name="T13" fmla="*/ 392 h 392"/>
              <a:gd name="T14" fmla="*/ 433 w 458"/>
              <a:gd name="T15" fmla="*/ 294 h 392"/>
              <a:gd name="T16" fmla="*/ 323 w 458"/>
              <a:gd name="T17" fmla="*/ 224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 h="392">
                <a:moveTo>
                  <a:pt x="323" y="224"/>
                </a:moveTo>
                <a:cubicBezTo>
                  <a:pt x="319" y="224"/>
                  <a:pt x="315" y="224"/>
                  <a:pt x="311" y="225"/>
                </a:cubicBezTo>
                <a:cubicBezTo>
                  <a:pt x="304" y="204"/>
                  <a:pt x="280" y="148"/>
                  <a:pt x="208" y="148"/>
                </a:cubicBezTo>
                <a:cubicBezTo>
                  <a:pt x="197" y="148"/>
                  <a:pt x="186" y="149"/>
                  <a:pt x="175" y="151"/>
                </a:cubicBezTo>
                <a:cubicBezTo>
                  <a:pt x="169" y="119"/>
                  <a:pt x="138" y="7"/>
                  <a:pt x="0" y="0"/>
                </a:cubicBezTo>
                <a:cubicBezTo>
                  <a:pt x="0" y="392"/>
                  <a:pt x="0" y="392"/>
                  <a:pt x="0" y="392"/>
                </a:cubicBezTo>
                <a:cubicBezTo>
                  <a:pt x="456" y="392"/>
                  <a:pt x="456" y="392"/>
                  <a:pt x="456" y="392"/>
                </a:cubicBezTo>
                <a:cubicBezTo>
                  <a:pt x="458" y="358"/>
                  <a:pt x="451" y="325"/>
                  <a:pt x="433" y="294"/>
                </a:cubicBezTo>
                <a:cubicBezTo>
                  <a:pt x="407" y="251"/>
                  <a:pt x="365" y="224"/>
                  <a:pt x="323" y="224"/>
                </a:cubicBez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37" name="Freeform 5"/>
          <p:cNvSpPr>
            <a:spLocks/>
          </p:cNvSpPr>
          <p:nvPr userDrawn="1"/>
        </p:nvSpPr>
        <p:spPr bwMode="auto">
          <a:xfrm>
            <a:off x="8427202" y="5379105"/>
            <a:ext cx="716798" cy="1505882"/>
          </a:xfrm>
          <a:custGeom>
            <a:avLst/>
            <a:gdLst>
              <a:gd name="T0" fmla="*/ 19 w 417"/>
              <a:gd name="T1" fmla="*/ 654 h 654"/>
              <a:gd name="T2" fmla="*/ 417 w 417"/>
              <a:gd name="T3" fmla="*/ 654 h 654"/>
              <a:gd name="T4" fmla="*/ 417 w 417"/>
              <a:gd name="T5" fmla="*/ 23 h 654"/>
              <a:gd name="T6" fmla="*/ 286 w 417"/>
              <a:gd name="T7" fmla="*/ 29 h 654"/>
              <a:gd name="T8" fmla="*/ 228 w 417"/>
              <a:gd name="T9" fmla="*/ 160 h 654"/>
              <a:gd name="T10" fmla="*/ 229 w 417"/>
              <a:gd name="T11" fmla="*/ 178 h 654"/>
              <a:gd name="T12" fmla="*/ 105 w 417"/>
              <a:gd name="T13" fmla="*/ 233 h 654"/>
              <a:gd name="T14" fmla="*/ 71 w 417"/>
              <a:gd name="T15" fmla="*/ 327 h 654"/>
              <a:gd name="T16" fmla="*/ 86 w 417"/>
              <a:gd name="T17" fmla="*/ 402 h 654"/>
              <a:gd name="T18" fmla="*/ 0 w 417"/>
              <a:gd name="T19" fmla="*/ 565 h 654"/>
              <a:gd name="T20" fmla="*/ 1 w 417"/>
              <a:gd name="T21" fmla="*/ 575 h 654"/>
              <a:gd name="T22" fmla="*/ 19 w 417"/>
              <a:gd name="T23" fmla="*/ 654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7" h="654">
                <a:moveTo>
                  <a:pt x="19" y="654"/>
                </a:moveTo>
                <a:cubicBezTo>
                  <a:pt x="417" y="654"/>
                  <a:pt x="417" y="654"/>
                  <a:pt x="417" y="654"/>
                </a:cubicBezTo>
                <a:cubicBezTo>
                  <a:pt x="417" y="23"/>
                  <a:pt x="417" y="23"/>
                  <a:pt x="417" y="23"/>
                </a:cubicBezTo>
                <a:cubicBezTo>
                  <a:pt x="371" y="0"/>
                  <a:pt x="321" y="2"/>
                  <a:pt x="286" y="29"/>
                </a:cubicBezTo>
                <a:cubicBezTo>
                  <a:pt x="236" y="66"/>
                  <a:pt x="228" y="127"/>
                  <a:pt x="228" y="160"/>
                </a:cubicBezTo>
                <a:cubicBezTo>
                  <a:pt x="228" y="167"/>
                  <a:pt x="229" y="174"/>
                  <a:pt x="229" y="178"/>
                </a:cubicBezTo>
                <a:cubicBezTo>
                  <a:pt x="207" y="176"/>
                  <a:pt x="156" y="177"/>
                  <a:pt x="105" y="233"/>
                </a:cubicBezTo>
                <a:cubicBezTo>
                  <a:pt x="82" y="258"/>
                  <a:pt x="71" y="290"/>
                  <a:pt x="71" y="327"/>
                </a:cubicBezTo>
                <a:cubicBezTo>
                  <a:pt x="71" y="361"/>
                  <a:pt x="81" y="390"/>
                  <a:pt x="86" y="402"/>
                </a:cubicBezTo>
                <a:cubicBezTo>
                  <a:pt x="64" y="414"/>
                  <a:pt x="0" y="456"/>
                  <a:pt x="0" y="565"/>
                </a:cubicBezTo>
                <a:cubicBezTo>
                  <a:pt x="0" y="568"/>
                  <a:pt x="1" y="571"/>
                  <a:pt x="1" y="575"/>
                </a:cubicBezTo>
                <a:cubicBezTo>
                  <a:pt x="2" y="607"/>
                  <a:pt x="9" y="633"/>
                  <a:pt x="19" y="654"/>
                </a:cubicBezTo>
                <a:close/>
              </a:path>
            </a:pathLst>
          </a:custGeom>
          <a:solidFill>
            <a:schemeClr val="accent1">
              <a:lumMod val="60000"/>
              <a:lumOff val="40000"/>
              <a:alpha val="5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38" name="Freeform 8"/>
          <p:cNvSpPr>
            <a:spLocks/>
          </p:cNvSpPr>
          <p:nvPr userDrawn="1"/>
        </p:nvSpPr>
        <p:spPr bwMode="auto">
          <a:xfrm>
            <a:off x="8011886" y="5981652"/>
            <a:ext cx="1130139" cy="886840"/>
          </a:xfrm>
          <a:custGeom>
            <a:avLst/>
            <a:gdLst>
              <a:gd name="T0" fmla="*/ 657 w 657"/>
              <a:gd name="T1" fmla="*/ 24 h 385"/>
              <a:gd name="T2" fmla="*/ 572 w 657"/>
              <a:gd name="T3" fmla="*/ 3 h 385"/>
              <a:gd name="T4" fmla="*/ 528 w 657"/>
              <a:gd name="T5" fmla="*/ 0 h 385"/>
              <a:gd name="T6" fmla="*/ 328 w 657"/>
              <a:gd name="T7" fmla="*/ 122 h 385"/>
              <a:gd name="T8" fmla="*/ 269 w 657"/>
              <a:gd name="T9" fmla="*/ 113 h 385"/>
              <a:gd name="T10" fmla="*/ 153 w 657"/>
              <a:gd name="T11" fmla="*/ 175 h 385"/>
              <a:gd name="T12" fmla="*/ 26 w 657"/>
              <a:gd name="T13" fmla="*/ 268 h 385"/>
              <a:gd name="T14" fmla="*/ 6 w 657"/>
              <a:gd name="T15" fmla="*/ 385 h 385"/>
              <a:gd name="T16" fmla="*/ 657 w 657"/>
              <a:gd name="T17" fmla="*/ 385 h 385"/>
              <a:gd name="T18" fmla="*/ 657 w 657"/>
              <a:gd name="T19" fmla="*/ 24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7" h="385">
                <a:moveTo>
                  <a:pt x="657" y="24"/>
                </a:moveTo>
                <a:cubicBezTo>
                  <a:pt x="634" y="16"/>
                  <a:pt x="606" y="8"/>
                  <a:pt x="572" y="3"/>
                </a:cubicBezTo>
                <a:cubicBezTo>
                  <a:pt x="557" y="1"/>
                  <a:pt x="542" y="0"/>
                  <a:pt x="528" y="0"/>
                </a:cubicBezTo>
                <a:cubicBezTo>
                  <a:pt x="399" y="0"/>
                  <a:pt x="343" y="93"/>
                  <a:pt x="328" y="122"/>
                </a:cubicBezTo>
                <a:cubicBezTo>
                  <a:pt x="307" y="116"/>
                  <a:pt x="287" y="113"/>
                  <a:pt x="269" y="113"/>
                </a:cubicBezTo>
                <a:cubicBezTo>
                  <a:pt x="197" y="113"/>
                  <a:pt x="163" y="158"/>
                  <a:pt x="153" y="175"/>
                </a:cubicBezTo>
                <a:cubicBezTo>
                  <a:pt x="102" y="176"/>
                  <a:pt x="54" y="212"/>
                  <a:pt x="26" y="268"/>
                </a:cubicBezTo>
                <a:cubicBezTo>
                  <a:pt x="6" y="307"/>
                  <a:pt x="0" y="348"/>
                  <a:pt x="6" y="385"/>
                </a:cubicBezTo>
                <a:cubicBezTo>
                  <a:pt x="657" y="385"/>
                  <a:pt x="657" y="385"/>
                  <a:pt x="657" y="385"/>
                </a:cubicBezTo>
                <a:lnTo>
                  <a:pt x="657" y="24"/>
                </a:ln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39" name="Group 38"/>
          <p:cNvGrpSpPr/>
          <p:nvPr userDrawn="1"/>
        </p:nvGrpSpPr>
        <p:grpSpPr>
          <a:xfrm>
            <a:off x="254214" y="6409324"/>
            <a:ext cx="168062" cy="221156"/>
            <a:chOff x="4328868" y="5502988"/>
            <a:chExt cx="500307" cy="493774"/>
          </a:xfrm>
        </p:grpSpPr>
        <p:sp>
          <p:nvSpPr>
            <p:cNvPr id="52" name="Freeform 51">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sp>
          <p:nvSpPr>
            <p:cNvPr id="53" name="Freeform 52">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54" name="Group 53"/>
          <p:cNvGrpSpPr/>
          <p:nvPr userDrawn="1"/>
        </p:nvGrpSpPr>
        <p:grpSpPr>
          <a:xfrm flipH="1">
            <a:off x="8728075" y="6409324"/>
            <a:ext cx="168062" cy="221156"/>
            <a:chOff x="4328868" y="5502988"/>
            <a:chExt cx="500307" cy="493774"/>
          </a:xfrm>
        </p:grpSpPr>
        <p:sp>
          <p:nvSpPr>
            <p:cNvPr id="55" name="Freeform 54">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sp>
          <p:nvSpPr>
            <p:cNvPr id="56" name="Freeform 55">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grpSp>
    </p:spTree>
    <p:extLst>
      <p:ext uri="{BB962C8B-B14F-4D97-AF65-F5344CB8AC3E}">
        <p14:creationId xmlns:p14="http://schemas.microsoft.com/office/powerpoint/2010/main" val="586409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fade">
                                      <p:cBhvr>
                                        <p:cTn id="11"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_Meet The Team 9 Picture">
    <p:spTree>
      <p:nvGrpSpPr>
        <p:cNvPr id="1" name=""/>
        <p:cNvGrpSpPr/>
        <p:nvPr/>
      </p:nvGrpSpPr>
      <p:grpSpPr>
        <a:xfrm>
          <a:off x="0" y="0"/>
          <a:ext cx="0" cy="0"/>
          <a:chOff x="0" y="0"/>
          <a:chExt cx="0" cy="0"/>
        </a:xfrm>
      </p:grpSpPr>
      <p:sp>
        <p:nvSpPr>
          <p:cNvPr id="25" name="Freeform 34"/>
          <p:cNvSpPr>
            <a:spLocks/>
          </p:cNvSpPr>
          <p:nvPr userDrawn="1"/>
        </p:nvSpPr>
        <p:spPr bwMode="auto">
          <a:xfrm>
            <a:off x="8217411" y="1183384"/>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6" name="Freeform 35"/>
          <p:cNvSpPr>
            <a:spLocks/>
          </p:cNvSpPr>
          <p:nvPr userDrawn="1"/>
        </p:nvSpPr>
        <p:spPr bwMode="auto">
          <a:xfrm>
            <a:off x="8927860" y="800877"/>
            <a:ext cx="559040" cy="438862"/>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150379" y="357327"/>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55832" y="326492"/>
            <a:ext cx="311484"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sp>
        <p:nvSpPr>
          <p:cNvPr id="23" name="Title 1"/>
          <p:cNvSpPr>
            <a:spLocks noGrp="1"/>
          </p:cNvSpPr>
          <p:nvPr>
            <p:ph type="title"/>
          </p:nvPr>
        </p:nvSpPr>
        <p:spPr>
          <a:xfrm>
            <a:off x="634321" y="623789"/>
            <a:ext cx="7886700" cy="911682"/>
          </a:xfrm>
        </p:spPr>
        <p:txBody>
          <a:bodyPr/>
          <a:lstStyle>
            <a:lvl1pPr algn="ctr">
              <a:defRPr b="1"/>
            </a:lvl1pPr>
          </a:lstStyle>
          <a:p>
            <a:r>
              <a:rPr lang="en-US" dirty="0"/>
              <a:t>Click to edit Master title style</a:t>
            </a:r>
            <a:endParaRPr lang="id-ID" dirty="0"/>
          </a:p>
        </p:txBody>
      </p:sp>
      <p:sp>
        <p:nvSpPr>
          <p:cNvPr id="24" name="Text Placeholder 11"/>
          <p:cNvSpPr>
            <a:spLocks noGrp="1"/>
          </p:cNvSpPr>
          <p:nvPr>
            <p:ph type="body" sz="quarter" idx="13"/>
          </p:nvPr>
        </p:nvSpPr>
        <p:spPr>
          <a:xfrm>
            <a:off x="634321" y="1341975"/>
            <a:ext cx="7886700" cy="366712"/>
          </a:xfrm>
        </p:spPr>
        <p:txBody>
          <a:bodyPr>
            <a:normAutofit/>
          </a:bodyPr>
          <a:lstStyle>
            <a:lvl1pPr marL="0" indent="0" algn="ctr">
              <a:buNone/>
              <a:defRPr sz="1500">
                <a:solidFill>
                  <a:schemeClr val="bg2"/>
                </a:solidFill>
              </a:defRPr>
            </a:lvl1pPr>
          </a:lstStyle>
          <a:p>
            <a:pPr lvl="0"/>
            <a:r>
              <a:rPr lang="en-US" dirty="0"/>
              <a:t>Click to edit Master text styles</a:t>
            </a:r>
          </a:p>
        </p:txBody>
      </p:sp>
      <p:sp>
        <p:nvSpPr>
          <p:cNvPr id="44" name="Picture Placeholder 2"/>
          <p:cNvSpPr>
            <a:spLocks noGrp="1"/>
          </p:cNvSpPr>
          <p:nvPr>
            <p:ph type="pic" sz="quarter" idx="14"/>
          </p:nvPr>
        </p:nvSpPr>
        <p:spPr>
          <a:xfrm>
            <a:off x="978050" y="2104828"/>
            <a:ext cx="1269000" cy="1692000"/>
          </a:xfrm>
          <a:prstGeom prst="rect">
            <a:avLst/>
          </a:prstGeom>
        </p:spPr>
        <p:txBody>
          <a:bodyPr>
            <a:normAutofit/>
          </a:bodyPr>
          <a:lstStyle>
            <a:lvl1pPr>
              <a:defRPr sz="1200"/>
            </a:lvl1pPr>
          </a:lstStyle>
          <a:p>
            <a:endParaRPr lang="id-ID" dirty="0"/>
          </a:p>
        </p:txBody>
      </p:sp>
      <p:sp>
        <p:nvSpPr>
          <p:cNvPr id="45" name="Picture Placeholder 2"/>
          <p:cNvSpPr>
            <a:spLocks noGrp="1"/>
          </p:cNvSpPr>
          <p:nvPr>
            <p:ph type="pic" sz="quarter" idx="15"/>
          </p:nvPr>
        </p:nvSpPr>
        <p:spPr>
          <a:xfrm>
            <a:off x="2917883" y="2104828"/>
            <a:ext cx="1269000" cy="1692000"/>
          </a:xfrm>
          <a:prstGeom prst="rect">
            <a:avLst/>
          </a:prstGeom>
        </p:spPr>
        <p:txBody>
          <a:bodyPr>
            <a:normAutofit/>
          </a:bodyPr>
          <a:lstStyle>
            <a:lvl1pPr>
              <a:defRPr sz="1200"/>
            </a:lvl1pPr>
          </a:lstStyle>
          <a:p>
            <a:endParaRPr lang="id-ID" dirty="0"/>
          </a:p>
        </p:txBody>
      </p:sp>
      <p:sp>
        <p:nvSpPr>
          <p:cNvPr id="46" name="Picture Placeholder 2"/>
          <p:cNvSpPr>
            <a:spLocks noGrp="1"/>
          </p:cNvSpPr>
          <p:nvPr>
            <p:ph type="pic" sz="quarter" idx="16"/>
          </p:nvPr>
        </p:nvSpPr>
        <p:spPr>
          <a:xfrm>
            <a:off x="4973276" y="2104828"/>
            <a:ext cx="1269000" cy="1692000"/>
          </a:xfrm>
          <a:prstGeom prst="rect">
            <a:avLst/>
          </a:prstGeom>
        </p:spPr>
        <p:txBody>
          <a:bodyPr>
            <a:normAutofit/>
          </a:bodyPr>
          <a:lstStyle>
            <a:lvl1pPr>
              <a:defRPr sz="1200"/>
            </a:lvl1pPr>
          </a:lstStyle>
          <a:p>
            <a:endParaRPr lang="id-ID" dirty="0"/>
          </a:p>
        </p:txBody>
      </p:sp>
      <p:sp>
        <p:nvSpPr>
          <p:cNvPr id="47" name="Picture Placeholder 2"/>
          <p:cNvSpPr>
            <a:spLocks noGrp="1"/>
          </p:cNvSpPr>
          <p:nvPr>
            <p:ph type="pic" sz="quarter" idx="17"/>
          </p:nvPr>
        </p:nvSpPr>
        <p:spPr>
          <a:xfrm>
            <a:off x="6912283" y="2104828"/>
            <a:ext cx="1269000" cy="1692000"/>
          </a:xfrm>
          <a:prstGeom prst="rect">
            <a:avLst/>
          </a:prstGeom>
        </p:spPr>
        <p:txBody>
          <a:bodyPr>
            <a:normAutofit/>
          </a:bodyPr>
          <a:lstStyle>
            <a:lvl1pPr>
              <a:defRPr sz="1200"/>
            </a:lvl1pPr>
          </a:lstStyle>
          <a:p>
            <a:endParaRPr lang="id-ID" dirty="0"/>
          </a:p>
        </p:txBody>
      </p:sp>
      <p:sp>
        <p:nvSpPr>
          <p:cNvPr id="48" name="Picture Placeholder 2"/>
          <p:cNvSpPr>
            <a:spLocks noGrp="1"/>
          </p:cNvSpPr>
          <p:nvPr>
            <p:ph type="pic" sz="quarter" idx="18"/>
          </p:nvPr>
        </p:nvSpPr>
        <p:spPr>
          <a:xfrm>
            <a:off x="978050" y="4303322"/>
            <a:ext cx="1269000" cy="1692000"/>
          </a:xfrm>
          <a:prstGeom prst="rect">
            <a:avLst/>
          </a:prstGeom>
        </p:spPr>
        <p:txBody>
          <a:bodyPr>
            <a:normAutofit/>
          </a:bodyPr>
          <a:lstStyle>
            <a:lvl1pPr>
              <a:defRPr sz="1200"/>
            </a:lvl1pPr>
          </a:lstStyle>
          <a:p>
            <a:endParaRPr lang="id-ID" dirty="0"/>
          </a:p>
        </p:txBody>
      </p:sp>
      <p:sp>
        <p:nvSpPr>
          <p:cNvPr id="49" name="Picture Placeholder 2"/>
          <p:cNvSpPr>
            <a:spLocks noGrp="1"/>
          </p:cNvSpPr>
          <p:nvPr>
            <p:ph type="pic" sz="quarter" idx="19"/>
          </p:nvPr>
        </p:nvSpPr>
        <p:spPr>
          <a:xfrm>
            <a:off x="2917883" y="4303322"/>
            <a:ext cx="1269000" cy="1692000"/>
          </a:xfrm>
          <a:prstGeom prst="rect">
            <a:avLst/>
          </a:prstGeom>
        </p:spPr>
        <p:txBody>
          <a:bodyPr>
            <a:normAutofit/>
          </a:bodyPr>
          <a:lstStyle>
            <a:lvl1pPr>
              <a:defRPr sz="1200"/>
            </a:lvl1pPr>
          </a:lstStyle>
          <a:p>
            <a:endParaRPr lang="id-ID" dirty="0"/>
          </a:p>
        </p:txBody>
      </p:sp>
      <p:sp>
        <p:nvSpPr>
          <p:cNvPr id="50" name="Picture Placeholder 2"/>
          <p:cNvSpPr>
            <a:spLocks noGrp="1"/>
          </p:cNvSpPr>
          <p:nvPr>
            <p:ph type="pic" sz="quarter" idx="20"/>
          </p:nvPr>
        </p:nvSpPr>
        <p:spPr>
          <a:xfrm>
            <a:off x="4973276" y="4303322"/>
            <a:ext cx="1269000" cy="1692000"/>
          </a:xfrm>
          <a:prstGeom prst="rect">
            <a:avLst/>
          </a:prstGeom>
        </p:spPr>
        <p:txBody>
          <a:bodyPr>
            <a:normAutofit/>
          </a:bodyPr>
          <a:lstStyle>
            <a:lvl1pPr>
              <a:defRPr sz="1200"/>
            </a:lvl1pPr>
          </a:lstStyle>
          <a:p>
            <a:endParaRPr lang="id-ID" dirty="0"/>
          </a:p>
        </p:txBody>
      </p:sp>
      <p:sp>
        <p:nvSpPr>
          <p:cNvPr id="51" name="Picture Placeholder 2"/>
          <p:cNvSpPr>
            <a:spLocks noGrp="1"/>
          </p:cNvSpPr>
          <p:nvPr>
            <p:ph type="pic" sz="quarter" idx="21"/>
          </p:nvPr>
        </p:nvSpPr>
        <p:spPr>
          <a:xfrm>
            <a:off x="6912283" y="4303322"/>
            <a:ext cx="1269000" cy="1692000"/>
          </a:xfrm>
          <a:prstGeom prst="rect">
            <a:avLst/>
          </a:prstGeom>
        </p:spPr>
        <p:txBody>
          <a:bodyPr>
            <a:normAutofit/>
          </a:bodyPr>
          <a:lstStyle>
            <a:lvl1pPr>
              <a:defRPr sz="1200"/>
            </a:lvl1pPr>
          </a:lstStyle>
          <a:p>
            <a:endParaRPr lang="id-ID" dirty="0"/>
          </a:p>
        </p:txBody>
      </p:sp>
      <p:grpSp>
        <p:nvGrpSpPr>
          <p:cNvPr id="57" name="Group 56"/>
          <p:cNvGrpSpPr/>
          <p:nvPr userDrawn="1"/>
        </p:nvGrpSpPr>
        <p:grpSpPr>
          <a:xfrm flipH="1">
            <a:off x="8728075" y="6409324"/>
            <a:ext cx="168062" cy="221156"/>
            <a:chOff x="4328868" y="5502988"/>
            <a:chExt cx="500307" cy="493774"/>
          </a:xfrm>
        </p:grpSpPr>
        <p:sp>
          <p:nvSpPr>
            <p:cNvPr id="58" name="Freeform 5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59" name="Freeform 5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60" name="Group 59"/>
          <p:cNvGrpSpPr/>
          <p:nvPr userDrawn="1"/>
        </p:nvGrpSpPr>
        <p:grpSpPr>
          <a:xfrm>
            <a:off x="254214" y="6409324"/>
            <a:ext cx="168062" cy="221156"/>
            <a:chOff x="4328868" y="5502988"/>
            <a:chExt cx="500307" cy="493774"/>
          </a:xfrm>
        </p:grpSpPr>
        <p:sp>
          <p:nvSpPr>
            <p:cNvPr id="61" name="Freeform 60">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62" name="Freeform 61">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spTree>
    <p:extLst>
      <p:ext uri="{BB962C8B-B14F-4D97-AF65-F5344CB8AC3E}">
        <p14:creationId xmlns:p14="http://schemas.microsoft.com/office/powerpoint/2010/main" val="3254498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fade">
                                      <p:cBhvr>
                                        <p:cTn id="11"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Meet The Team 4 Picture">
    <p:spTree>
      <p:nvGrpSpPr>
        <p:cNvPr id="1" name=""/>
        <p:cNvGrpSpPr/>
        <p:nvPr/>
      </p:nvGrpSpPr>
      <p:grpSpPr>
        <a:xfrm>
          <a:off x="0" y="0"/>
          <a:ext cx="0" cy="0"/>
          <a:chOff x="0" y="0"/>
          <a:chExt cx="0" cy="0"/>
        </a:xfrm>
      </p:grpSpPr>
      <p:sp>
        <p:nvSpPr>
          <p:cNvPr id="25" name="Freeform 34"/>
          <p:cNvSpPr>
            <a:spLocks/>
          </p:cNvSpPr>
          <p:nvPr userDrawn="1"/>
        </p:nvSpPr>
        <p:spPr bwMode="auto">
          <a:xfrm>
            <a:off x="1161209" y="1010761"/>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6" name="Freeform 35"/>
          <p:cNvSpPr>
            <a:spLocks/>
          </p:cNvSpPr>
          <p:nvPr userDrawn="1"/>
        </p:nvSpPr>
        <p:spPr bwMode="auto">
          <a:xfrm>
            <a:off x="1661867" y="394667"/>
            <a:ext cx="784622" cy="61595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150379" y="357327"/>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55832" y="326492"/>
            <a:ext cx="311484"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sp>
        <p:nvSpPr>
          <p:cNvPr id="23" name="Title 1"/>
          <p:cNvSpPr>
            <a:spLocks noGrp="1"/>
          </p:cNvSpPr>
          <p:nvPr>
            <p:ph type="title"/>
          </p:nvPr>
        </p:nvSpPr>
        <p:spPr>
          <a:xfrm>
            <a:off x="634321" y="623789"/>
            <a:ext cx="7886700" cy="911682"/>
          </a:xfrm>
        </p:spPr>
        <p:txBody>
          <a:bodyPr/>
          <a:lstStyle>
            <a:lvl1pPr algn="ctr">
              <a:defRPr b="1"/>
            </a:lvl1pPr>
          </a:lstStyle>
          <a:p>
            <a:r>
              <a:rPr lang="en-US" dirty="0"/>
              <a:t>Click to edit Master title style</a:t>
            </a:r>
            <a:endParaRPr lang="id-ID" dirty="0"/>
          </a:p>
        </p:txBody>
      </p:sp>
      <p:sp>
        <p:nvSpPr>
          <p:cNvPr id="24" name="Text Placeholder 11"/>
          <p:cNvSpPr>
            <a:spLocks noGrp="1"/>
          </p:cNvSpPr>
          <p:nvPr>
            <p:ph type="body" sz="quarter" idx="13"/>
          </p:nvPr>
        </p:nvSpPr>
        <p:spPr>
          <a:xfrm>
            <a:off x="634321" y="1341975"/>
            <a:ext cx="7886700" cy="366712"/>
          </a:xfrm>
        </p:spPr>
        <p:txBody>
          <a:bodyPr>
            <a:normAutofit/>
          </a:bodyPr>
          <a:lstStyle>
            <a:lvl1pPr marL="0" indent="0" algn="ctr">
              <a:buNone/>
              <a:defRPr sz="1500">
                <a:solidFill>
                  <a:schemeClr val="bg2"/>
                </a:solidFill>
              </a:defRPr>
            </a:lvl1pPr>
          </a:lstStyle>
          <a:p>
            <a:pPr lvl="0"/>
            <a:r>
              <a:rPr lang="en-US" dirty="0"/>
              <a:t>Click to edit Master text styles</a:t>
            </a:r>
          </a:p>
        </p:txBody>
      </p:sp>
      <p:sp>
        <p:nvSpPr>
          <p:cNvPr id="15" name="Picture Placeholder 2"/>
          <p:cNvSpPr>
            <a:spLocks noGrp="1"/>
          </p:cNvSpPr>
          <p:nvPr>
            <p:ph type="pic" sz="quarter" idx="14"/>
          </p:nvPr>
        </p:nvSpPr>
        <p:spPr>
          <a:xfrm>
            <a:off x="777102" y="4231428"/>
            <a:ext cx="1350000" cy="1800000"/>
          </a:xfrm>
          <a:prstGeom prst="ellipse">
            <a:avLst/>
          </a:prstGeom>
        </p:spPr>
        <p:txBody>
          <a:bodyPr>
            <a:normAutofit/>
          </a:bodyPr>
          <a:lstStyle>
            <a:lvl1pPr>
              <a:defRPr sz="1200"/>
            </a:lvl1pPr>
          </a:lstStyle>
          <a:p>
            <a:endParaRPr lang="id-ID"/>
          </a:p>
        </p:txBody>
      </p:sp>
      <p:sp>
        <p:nvSpPr>
          <p:cNvPr id="16" name="Picture Placeholder 2"/>
          <p:cNvSpPr>
            <a:spLocks noGrp="1"/>
          </p:cNvSpPr>
          <p:nvPr>
            <p:ph type="pic" sz="quarter" idx="15"/>
          </p:nvPr>
        </p:nvSpPr>
        <p:spPr>
          <a:xfrm>
            <a:off x="4870204" y="1980598"/>
            <a:ext cx="1350000" cy="1800000"/>
          </a:xfrm>
          <a:prstGeom prst="ellipse">
            <a:avLst/>
          </a:prstGeom>
        </p:spPr>
        <p:txBody>
          <a:bodyPr>
            <a:normAutofit/>
          </a:bodyPr>
          <a:lstStyle>
            <a:lvl1pPr>
              <a:defRPr sz="1200"/>
            </a:lvl1pPr>
          </a:lstStyle>
          <a:p>
            <a:endParaRPr lang="id-ID"/>
          </a:p>
        </p:txBody>
      </p:sp>
      <p:sp>
        <p:nvSpPr>
          <p:cNvPr id="28" name="Picture Placeholder 2"/>
          <p:cNvSpPr>
            <a:spLocks noGrp="1"/>
          </p:cNvSpPr>
          <p:nvPr>
            <p:ph type="pic" sz="quarter" idx="16"/>
          </p:nvPr>
        </p:nvSpPr>
        <p:spPr>
          <a:xfrm>
            <a:off x="4870204" y="4276269"/>
            <a:ext cx="1350000" cy="1800000"/>
          </a:xfrm>
          <a:prstGeom prst="ellipse">
            <a:avLst/>
          </a:prstGeom>
        </p:spPr>
        <p:txBody>
          <a:bodyPr>
            <a:normAutofit/>
          </a:bodyPr>
          <a:lstStyle>
            <a:lvl1pPr>
              <a:defRPr sz="1200"/>
            </a:lvl1pPr>
          </a:lstStyle>
          <a:p>
            <a:endParaRPr lang="id-ID"/>
          </a:p>
        </p:txBody>
      </p:sp>
      <p:sp>
        <p:nvSpPr>
          <p:cNvPr id="29" name="Picture Placeholder 2"/>
          <p:cNvSpPr>
            <a:spLocks noGrp="1"/>
          </p:cNvSpPr>
          <p:nvPr>
            <p:ph type="pic" sz="quarter" idx="17"/>
          </p:nvPr>
        </p:nvSpPr>
        <p:spPr>
          <a:xfrm>
            <a:off x="777102" y="1980598"/>
            <a:ext cx="1350000" cy="1800000"/>
          </a:xfrm>
          <a:prstGeom prst="ellipse">
            <a:avLst/>
          </a:prstGeom>
        </p:spPr>
        <p:txBody>
          <a:bodyPr>
            <a:normAutofit/>
          </a:bodyPr>
          <a:lstStyle>
            <a:lvl1pPr>
              <a:defRPr sz="1200"/>
            </a:lvl1pPr>
          </a:lstStyle>
          <a:p>
            <a:endParaRPr lang="id-ID"/>
          </a:p>
        </p:txBody>
      </p:sp>
      <p:sp>
        <p:nvSpPr>
          <p:cNvPr id="30" name="Freeform 6"/>
          <p:cNvSpPr>
            <a:spLocks/>
          </p:cNvSpPr>
          <p:nvPr userDrawn="1"/>
        </p:nvSpPr>
        <p:spPr bwMode="auto">
          <a:xfrm>
            <a:off x="-10885" y="5558971"/>
            <a:ext cx="427100" cy="1313543"/>
          </a:xfrm>
          <a:custGeom>
            <a:avLst/>
            <a:gdLst>
              <a:gd name="T0" fmla="*/ 178 w 243"/>
              <a:gd name="T1" fmla="*/ 178 h 558"/>
              <a:gd name="T2" fmla="*/ 183 w 243"/>
              <a:gd name="T3" fmla="*/ 146 h 558"/>
              <a:gd name="T4" fmla="*/ 150 w 243"/>
              <a:gd name="T5" fmla="*/ 84 h 558"/>
              <a:gd name="T6" fmla="*/ 100 w 243"/>
              <a:gd name="T7" fmla="*/ 16 h 558"/>
              <a:gd name="T8" fmla="*/ 4 w 243"/>
              <a:gd name="T9" fmla="*/ 20 h 558"/>
              <a:gd name="T10" fmla="*/ 0 w 243"/>
              <a:gd name="T11" fmla="*/ 24 h 558"/>
              <a:gd name="T12" fmla="*/ 0 w 243"/>
              <a:gd name="T13" fmla="*/ 558 h 558"/>
              <a:gd name="T14" fmla="*/ 187 w 243"/>
              <a:gd name="T15" fmla="*/ 558 h 558"/>
              <a:gd name="T16" fmla="*/ 221 w 243"/>
              <a:gd name="T17" fmla="*/ 502 h 558"/>
              <a:gd name="T18" fmla="*/ 222 w 243"/>
              <a:gd name="T19" fmla="*/ 484 h 558"/>
              <a:gd name="T20" fmla="*/ 185 w 243"/>
              <a:gd name="T21" fmla="*/ 406 h 558"/>
              <a:gd name="T22" fmla="*/ 241 w 243"/>
              <a:gd name="T23" fmla="*/ 308 h 558"/>
              <a:gd name="T24" fmla="*/ 243 w 243"/>
              <a:gd name="T25" fmla="*/ 284 h 558"/>
              <a:gd name="T26" fmla="*/ 178 w 243"/>
              <a:gd name="T27" fmla="*/ 17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3" h="558">
                <a:moveTo>
                  <a:pt x="178" y="178"/>
                </a:moveTo>
                <a:cubicBezTo>
                  <a:pt x="181" y="167"/>
                  <a:pt x="183" y="156"/>
                  <a:pt x="183" y="146"/>
                </a:cubicBezTo>
                <a:cubicBezTo>
                  <a:pt x="183" y="108"/>
                  <a:pt x="159" y="90"/>
                  <a:pt x="150" y="84"/>
                </a:cubicBezTo>
                <a:cubicBezTo>
                  <a:pt x="149" y="57"/>
                  <a:pt x="130" y="31"/>
                  <a:pt x="100" y="16"/>
                </a:cubicBezTo>
                <a:cubicBezTo>
                  <a:pt x="67" y="0"/>
                  <a:pt x="30" y="1"/>
                  <a:pt x="4" y="20"/>
                </a:cubicBezTo>
                <a:cubicBezTo>
                  <a:pt x="3" y="21"/>
                  <a:pt x="1" y="23"/>
                  <a:pt x="0" y="24"/>
                </a:cubicBezTo>
                <a:cubicBezTo>
                  <a:pt x="0" y="558"/>
                  <a:pt x="0" y="558"/>
                  <a:pt x="0" y="558"/>
                </a:cubicBezTo>
                <a:cubicBezTo>
                  <a:pt x="187" y="558"/>
                  <a:pt x="187" y="558"/>
                  <a:pt x="187" y="558"/>
                </a:cubicBezTo>
                <a:cubicBezTo>
                  <a:pt x="201" y="548"/>
                  <a:pt x="216" y="531"/>
                  <a:pt x="221" y="502"/>
                </a:cubicBezTo>
                <a:cubicBezTo>
                  <a:pt x="222" y="496"/>
                  <a:pt x="222" y="490"/>
                  <a:pt x="222" y="484"/>
                </a:cubicBezTo>
                <a:cubicBezTo>
                  <a:pt x="222" y="444"/>
                  <a:pt x="199" y="417"/>
                  <a:pt x="185" y="406"/>
                </a:cubicBezTo>
                <a:cubicBezTo>
                  <a:pt x="202" y="399"/>
                  <a:pt x="231" y="378"/>
                  <a:pt x="241" y="308"/>
                </a:cubicBezTo>
                <a:cubicBezTo>
                  <a:pt x="243" y="300"/>
                  <a:pt x="243" y="292"/>
                  <a:pt x="243" y="284"/>
                </a:cubicBezTo>
                <a:cubicBezTo>
                  <a:pt x="243" y="215"/>
                  <a:pt x="193" y="185"/>
                  <a:pt x="178" y="178"/>
                </a:cubicBezTo>
                <a:close/>
              </a:path>
            </a:pathLst>
          </a:custGeom>
          <a:solidFill>
            <a:schemeClr val="accent1">
              <a:lumMod val="60000"/>
              <a:lumOff val="40000"/>
              <a:alpha val="5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31" name="Freeform 7"/>
          <p:cNvSpPr>
            <a:spLocks/>
          </p:cNvSpPr>
          <p:nvPr userDrawn="1"/>
        </p:nvSpPr>
        <p:spPr bwMode="auto">
          <a:xfrm>
            <a:off x="-10885" y="5949859"/>
            <a:ext cx="805091" cy="922655"/>
          </a:xfrm>
          <a:custGeom>
            <a:avLst/>
            <a:gdLst>
              <a:gd name="T0" fmla="*/ 323 w 458"/>
              <a:gd name="T1" fmla="*/ 224 h 392"/>
              <a:gd name="T2" fmla="*/ 311 w 458"/>
              <a:gd name="T3" fmla="*/ 225 h 392"/>
              <a:gd name="T4" fmla="*/ 208 w 458"/>
              <a:gd name="T5" fmla="*/ 148 h 392"/>
              <a:gd name="T6" fmla="*/ 175 w 458"/>
              <a:gd name="T7" fmla="*/ 151 h 392"/>
              <a:gd name="T8" fmla="*/ 0 w 458"/>
              <a:gd name="T9" fmla="*/ 0 h 392"/>
              <a:gd name="T10" fmla="*/ 0 w 458"/>
              <a:gd name="T11" fmla="*/ 392 h 392"/>
              <a:gd name="T12" fmla="*/ 456 w 458"/>
              <a:gd name="T13" fmla="*/ 392 h 392"/>
              <a:gd name="T14" fmla="*/ 433 w 458"/>
              <a:gd name="T15" fmla="*/ 294 h 392"/>
              <a:gd name="T16" fmla="*/ 323 w 458"/>
              <a:gd name="T17" fmla="*/ 224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 h="392">
                <a:moveTo>
                  <a:pt x="323" y="224"/>
                </a:moveTo>
                <a:cubicBezTo>
                  <a:pt x="319" y="224"/>
                  <a:pt x="315" y="224"/>
                  <a:pt x="311" y="225"/>
                </a:cubicBezTo>
                <a:cubicBezTo>
                  <a:pt x="304" y="204"/>
                  <a:pt x="280" y="148"/>
                  <a:pt x="208" y="148"/>
                </a:cubicBezTo>
                <a:cubicBezTo>
                  <a:pt x="197" y="148"/>
                  <a:pt x="186" y="149"/>
                  <a:pt x="175" y="151"/>
                </a:cubicBezTo>
                <a:cubicBezTo>
                  <a:pt x="169" y="119"/>
                  <a:pt x="138" y="7"/>
                  <a:pt x="0" y="0"/>
                </a:cubicBezTo>
                <a:cubicBezTo>
                  <a:pt x="0" y="392"/>
                  <a:pt x="0" y="392"/>
                  <a:pt x="0" y="392"/>
                </a:cubicBezTo>
                <a:cubicBezTo>
                  <a:pt x="456" y="392"/>
                  <a:pt x="456" y="392"/>
                  <a:pt x="456" y="392"/>
                </a:cubicBezTo>
                <a:cubicBezTo>
                  <a:pt x="458" y="358"/>
                  <a:pt x="451" y="325"/>
                  <a:pt x="433" y="294"/>
                </a:cubicBezTo>
                <a:cubicBezTo>
                  <a:pt x="407" y="251"/>
                  <a:pt x="365" y="224"/>
                  <a:pt x="323" y="224"/>
                </a:cubicBez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32" name="Freeform 5"/>
          <p:cNvSpPr>
            <a:spLocks/>
          </p:cNvSpPr>
          <p:nvPr userDrawn="1"/>
        </p:nvSpPr>
        <p:spPr bwMode="auto">
          <a:xfrm>
            <a:off x="8427202" y="5379105"/>
            <a:ext cx="716798" cy="1505882"/>
          </a:xfrm>
          <a:custGeom>
            <a:avLst/>
            <a:gdLst>
              <a:gd name="T0" fmla="*/ 19 w 417"/>
              <a:gd name="T1" fmla="*/ 654 h 654"/>
              <a:gd name="T2" fmla="*/ 417 w 417"/>
              <a:gd name="T3" fmla="*/ 654 h 654"/>
              <a:gd name="T4" fmla="*/ 417 w 417"/>
              <a:gd name="T5" fmla="*/ 23 h 654"/>
              <a:gd name="T6" fmla="*/ 286 w 417"/>
              <a:gd name="T7" fmla="*/ 29 h 654"/>
              <a:gd name="T8" fmla="*/ 228 w 417"/>
              <a:gd name="T9" fmla="*/ 160 h 654"/>
              <a:gd name="T10" fmla="*/ 229 w 417"/>
              <a:gd name="T11" fmla="*/ 178 h 654"/>
              <a:gd name="T12" fmla="*/ 105 w 417"/>
              <a:gd name="T13" fmla="*/ 233 h 654"/>
              <a:gd name="T14" fmla="*/ 71 w 417"/>
              <a:gd name="T15" fmla="*/ 327 h 654"/>
              <a:gd name="T16" fmla="*/ 86 w 417"/>
              <a:gd name="T17" fmla="*/ 402 h 654"/>
              <a:gd name="T18" fmla="*/ 0 w 417"/>
              <a:gd name="T19" fmla="*/ 565 h 654"/>
              <a:gd name="T20" fmla="*/ 1 w 417"/>
              <a:gd name="T21" fmla="*/ 575 h 654"/>
              <a:gd name="T22" fmla="*/ 19 w 417"/>
              <a:gd name="T23" fmla="*/ 654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7" h="654">
                <a:moveTo>
                  <a:pt x="19" y="654"/>
                </a:moveTo>
                <a:cubicBezTo>
                  <a:pt x="417" y="654"/>
                  <a:pt x="417" y="654"/>
                  <a:pt x="417" y="654"/>
                </a:cubicBezTo>
                <a:cubicBezTo>
                  <a:pt x="417" y="23"/>
                  <a:pt x="417" y="23"/>
                  <a:pt x="417" y="23"/>
                </a:cubicBezTo>
                <a:cubicBezTo>
                  <a:pt x="371" y="0"/>
                  <a:pt x="321" y="2"/>
                  <a:pt x="286" y="29"/>
                </a:cubicBezTo>
                <a:cubicBezTo>
                  <a:pt x="236" y="66"/>
                  <a:pt x="228" y="127"/>
                  <a:pt x="228" y="160"/>
                </a:cubicBezTo>
                <a:cubicBezTo>
                  <a:pt x="228" y="167"/>
                  <a:pt x="229" y="174"/>
                  <a:pt x="229" y="178"/>
                </a:cubicBezTo>
                <a:cubicBezTo>
                  <a:pt x="207" y="176"/>
                  <a:pt x="156" y="177"/>
                  <a:pt x="105" y="233"/>
                </a:cubicBezTo>
                <a:cubicBezTo>
                  <a:pt x="82" y="258"/>
                  <a:pt x="71" y="290"/>
                  <a:pt x="71" y="327"/>
                </a:cubicBezTo>
                <a:cubicBezTo>
                  <a:pt x="71" y="361"/>
                  <a:pt x="81" y="390"/>
                  <a:pt x="86" y="402"/>
                </a:cubicBezTo>
                <a:cubicBezTo>
                  <a:pt x="64" y="414"/>
                  <a:pt x="0" y="456"/>
                  <a:pt x="0" y="565"/>
                </a:cubicBezTo>
                <a:cubicBezTo>
                  <a:pt x="0" y="568"/>
                  <a:pt x="1" y="571"/>
                  <a:pt x="1" y="575"/>
                </a:cubicBezTo>
                <a:cubicBezTo>
                  <a:pt x="2" y="607"/>
                  <a:pt x="9" y="633"/>
                  <a:pt x="19" y="654"/>
                </a:cubicBezTo>
                <a:close/>
              </a:path>
            </a:pathLst>
          </a:custGeom>
          <a:solidFill>
            <a:schemeClr val="accent1">
              <a:lumMod val="60000"/>
              <a:lumOff val="40000"/>
              <a:alpha val="5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33" name="Freeform 8"/>
          <p:cNvSpPr>
            <a:spLocks/>
          </p:cNvSpPr>
          <p:nvPr userDrawn="1"/>
        </p:nvSpPr>
        <p:spPr bwMode="auto">
          <a:xfrm>
            <a:off x="8011886" y="5981652"/>
            <a:ext cx="1130139" cy="886840"/>
          </a:xfrm>
          <a:custGeom>
            <a:avLst/>
            <a:gdLst>
              <a:gd name="T0" fmla="*/ 657 w 657"/>
              <a:gd name="T1" fmla="*/ 24 h 385"/>
              <a:gd name="T2" fmla="*/ 572 w 657"/>
              <a:gd name="T3" fmla="*/ 3 h 385"/>
              <a:gd name="T4" fmla="*/ 528 w 657"/>
              <a:gd name="T5" fmla="*/ 0 h 385"/>
              <a:gd name="T6" fmla="*/ 328 w 657"/>
              <a:gd name="T7" fmla="*/ 122 h 385"/>
              <a:gd name="T8" fmla="*/ 269 w 657"/>
              <a:gd name="T9" fmla="*/ 113 h 385"/>
              <a:gd name="T10" fmla="*/ 153 w 657"/>
              <a:gd name="T11" fmla="*/ 175 h 385"/>
              <a:gd name="T12" fmla="*/ 26 w 657"/>
              <a:gd name="T13" fmla="*/ 268 h 385"/>
              <a:gd name="T14" fmla="*/ 6 w 657"/>
              <a:gd name="T15" fmla="*/ 385 h 385"/>
              <a:gd name="T16" fmla="*/ 657 w 657"/>
              <a:gd name="T17" fmla="*/ 385 h 385"/>
              <a:gd name="T18" fmla="*/ 657 w 657"/>
              <a:gd name="T19" fmla="*/ 24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7" h="385">
                <a:moveTo>
                  <a:pt x="657" y="24"/>
                </a:moveTo>
                <a:cubicBezTo>
                  <a:pt x="634" y="16"/>
                  <a:pt x="606" y="8"/>
                  <a:pt x="572" y="3"/>
                </a:cubicBezTo>
                <a:cubicBezTo>
                  <a:pt x="557" y="1"/>
                  <a:pt x="542" y="0"/>
                  <a:pt x="528" y="0"/>
                </a:cubicBezTo>
                <a:cubicBezTo>
                  <a:pt x="399" y="0"/>
                  <a:pt x="343" y="93"/>
                  <a:pt x="328" y="122"/>
                </a:cubicBezTo>
                <a:cubicBezTo>
                  <a:pt x="307" y="116"/>
                  <a:pt x="287" y="113"/>
                  <a:pt x="269" y="113"/>
                </a:cubicBezTo>
                <a:cubicBezTo>
                  <a:pt x="197" y="113"/>
                  <a:pt x="163" y="158"/>
                  <a:pt x="153" y="175"/>
                </a:cubicBezTo>
                <a:cubicBezTo>
                  <a:pt x="102" y="176"/>
                  <a:pt x="54" y="212"/>
                  <a:pt x="26" y="268"/>
                </a:cubicBezTo>
                <a:cubicBezTo>
                  <a:pt x="6" y="307"/>
                  <a:pt x="0" y="348"/>
                  <a:pt x="6" y="385"/>
                </a:cubicBezTo>
                <a:cubicBezTo>
                  <a:pt x="657" y="385"/>
                  <a:pt x="657" y="385"/>
                  <a:pt x="657" y="385"/>
                </a:cubicBezTo>
                <a:lnTo>
                  <a:pt x="657" y="24"/>
                </a:ln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34" name="Group 33"/>
          <p:cNvGrpSpPr/>
          <p:nvPr userDrawn="1"/>
        </p:nvGrpSpPr>
        <p:grpSpPr>
          <a:xfrm>
            <a:off x="254214" y="6409324"/>
            <a:ext cx="168062" cy="221156"/>
            <a:chOff x="4328868" y="5502988"/>
            <a:chExt cx="500307" cy="493774"/>
          </a:xfrm>
        </p:grpSpPr>
        <p:sp>
          <p:nvSpPr>
            <p:cNvPr id="35" name="Freeform 3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sp>
          <p:nvSpPr>
            <p:cNvPr id="36" name="Freeform 3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37" name="Group 36"/>
          <p:cNvGrpSpPr/>
          <p:nvPr userDrawn="1"/>
        </p:nvGrpSpPr>
        <p:grpSpPr>
          <a:xfrm flipH="1">
            <a:off x="8728075" y="6409324"/>
            <a:ext cx="168062" cy="221156"/>
            <a:chOff x="4328868" y="5502988"/>
            <a:chExt cx="500307" cy="493774"/>
          </a:xfrm>
        </p:grpSpPr>
        <p:sp>
          <p:nvSpPr>
            <p:cNvPr id="38" name="Freeform 3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sp>
          <p:nvSpPr>
            <p:cNvPr id="39" name="Freeform 3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grpSp>
    </p:spTree>
    <p:extLst>
      <p:ext uri="{BB962C8B-B14F-4D97-AF65-F5344CB8AC3E}">
        <p14:creationId xmlns:p14="http://schemas.microsoft.com/office/powerpoint/2010/main" val="3659375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fade">
                                      <p:cBhvr>
                                        <p:cTn id="11"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Meet The Team 4 Picture Square">
    <p:spTree>
      <p:nvGrpSpPr>
        <p:cNvPr id="1" name=""/>
        <p:cNvGrpSpPr/>
        <p:nvPr/>
      </p:nvGrpSpPr>
      <p:grpSpPr>
        <a:xfrm>
          <a:off x="0" y="0"/>
          <a:ext cx="0" cy="0"/>
          <a:chOff x="0" y="0"/>
          <a:chExt cx="0" cy="0"/>
        </a:xfrm>
      </p:grpSpPr>
      <p:sp>
        <p:nvSpPr>
          <p:cNvPr id="25" name="Freeform 34"/>
          <p:cNvSpPr>
            <a:spLocks/>
          </p:cNvSpPr>
          <p:nvPr userDrawn="1"/>
        </p:nvSpPr>
        <p:spPr bwMode="auto">
          <a:xfrm>
            <a:off x="1161209" y="1010761"/>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6" name="Freeform 35"/>
          <p:cNvSpPr>
            <a:spLocks/>
          </p:cNvSpPr>
          <p:nvPr userDrawn="1"/>
        </p:nvSpPr>
        <p:spPr bwMode="auto">
          <a:xfrm>
            <a:off x="1661867" y="394667"/>
            <a:ext cx="784622" cy="61595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150379" y="357327"/>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55832" y="326492"/>
            <a:ext cx="311484"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grpSp>
        <p:nvGrpSpPr>
          <p:cNvPr id="20" name="Group 19"/>
          <p:cNvGrpSpPr/>
          <p:nvPr userDrawn="1"/>
        </p:nvGrpSpPr>
        <p:grpSpPr>
          <a:xfrm flipH="1">
            <a:off x="8728075" y="6409324"/>
            <a:ext cx="16806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sp>
        <p:nvSpPr>
          <p:cNvPr id="23" name="Title 1"/>
          <p:cNvSpPr>
            <a:spLocks noGrp="1"/>
          </p:cNvSpPr>
          <p:nvPr>
            <p:ph type="title"/>
          </p:nvPr>
        </p:nvSpPr>
        <p:spPr>
          <a:xfrm>
            <a:off x="634321" y="623789"/>
            <a:ext cx="7886700" cy="911682"/>
          </a:xfrm>
        </p:spPr>
        <p:txBody>
          <a:bodyPr/>
          <a:lstStyle>
            <a:lvl1pPr algn="ctr">
              <a:defRPr b="1"/>
            </a:lvl1pPr>
          </a:lstStyle>
          <a:p>
            <a:r>
              <a:rPr lang="en-US" dirty="0"/>
              <a:t>Click to edit Master title style</a:t>
            </a:r>
            <a:endParaRPr lang="id-ID" dirty="0"/>
          </a:p>
        </p:txBody>
      </p:sp>
      <p:sp>
        <p:nvSpPr>
          <p:cNvPr id="24" name="Text Placeholder 11"/>
          <p:cNvSpPr>
            <a:spLocks noGrp="1"/>
          </p:cNvSpPr>
          <p:nvPr>
            <p:ph type="body" sz="quarter" idx="13"/>
          </p:nvPr>
        </p:nvSpPr>
        <p:spPr>
          <a:xfrm>
            <a:off x="634321" y="1341975"/>
            <a:ext cx="7886700" cy="366712"/>
          </a:xfrm>
        </p:spPr>
        <p:txBody>
          <a:bodyPr>
            <a:normAutofit/>
          </a:bodyPr>
          <a:lstStyle>
            <a:lvl1pPr marL="0" indent="0" algn="ctr">
              <a:buNone/>
              <a:defRPr sz="1500">
                <a:solidFill>
                  <a:schemeClr val="bg2"/>
                </a:solidFill>
              </a:defRPr>
            </a:lvl1pPr>
          </a:lstStyle>
          <a:p>
            <a:pPr lvl="0"/>
            <a:r>
              <a:rPr lang="en-US" dirty="0"/>
              <a:t>Click to edit Master text styles</a:t>
            </a:r>
          </a:p>
        </p:txBody>
      </p:sp>
      <p:sp>
        <p:nvSpPr>
          <p:cNvPr id="30" name="Picture Placeholder 9"/>
          <p:cNvSpPr>
            <a:spLocks noGrp="1"/>
          </p:cNvSpPr>
          <p:nvPr>
            <p:ph type="pic" sz="quarter" idx="12"/>
          </p:nvPr>
        </p:nvSpPr>
        <p:spPr>
          <a:xfrm>
            <a:off x="707231" y="1938339"/>
            <a:ext cx="1350169" cy="1800225"/>
          </a:xfrm>
          <a:prstGeom prst="rect">
            <a:avLst/>
          </a:prstGeom>
        </p:spPr>
        <p:txBody>
          <a:bodyPr/>
          <a:lstStyle>
            <a:lvl1pPr>
              <a:defRPr sz="1200"/>
            </a:lvl1pPr>
          </a:lstStyle>
          <a:p>
            <a:endParaRPr lang="id-ID"/>
          </a:p>
        </p:txBody>
      </p:sp>
      <p:sp>
        <p:nvSpPr>
          <p:cNvPr id="31" name="Picture Placeholder 9"/>
          <p:cNvSpPr>
            <a:spLocks noGrp="1"/>
          </p:cNvSpPr>
          <p:nvPr>
            <p:ph type="pic" sz="quarter" idx="14"/>
          </p:nvPr>
        </p:nvSpPr>
        <p:spPr>
          <a:xfrm>
            <a:off x="707231" y="4138614"/>
            <a:ext cx="1350169" cy="1800225"/>
          </a:xfrm>
          <a:prstGeom prst="rect">
            <a:avLst/>
          </a:prstGeom>
        </p:spPr>
        <p:txBody>
          <a:bodyPr/>
          <a:lstStyle>
            <a:lvl1pPr>
              <a:defRPr sz="1200"/>
            </a:lvl1pPr>
          </a:lstStyle>
          <a:p>
            <a:endParaRPr lang="id-ID"/>
          </a:p>
        </p:txBody>
      </p:sp>
      <p:sp>
        <p:nvSpPr>
          <p:cNvPr id="32" name="Picture Placeholder 9"/>
          <p:cNvSpPr>
            <a:spLocks noGrp="1"/>
          </p:cNvSpPr>
          <p:nvPr>
            <p:ph type="pic" sz="quarter" idx="15"/>
          </p:nvPr>
        </p:nvSpPr>
        <p:spPr>
          <a:xfrm>
            <a:off x="4822032" y="1938339"/>
            <a:ext cx="1350169" cy="1800225"/>
          </a:xfrm>
          <a:prstGeom prst="rect">
            <a:avLst/>
          </a:prstGeom>
        </p:spPr>
        <p:txBody>
          <a:bodyPr/>
          <a:lstStyle>
            <a:lvl1pPr>
              <a:defRPr sz="1200"/>
            </a:lvl1pPr>
          </a:lstStyle>
          <a:p>
            <a:endParaRPr lang="id-ID"/>
          </a:p>
        </p:txBody>
      </p:sp>
      <p:sp>
        <p:nvSpPr>
          <p:cNvPr id="33" name="Picture Placeholder 9"/>
          <p:cNvSpPr>
            <a:spLocks noGrp="1"/>
          </p:cNvSpPr>
          <p:nvPr>
            <p:ph type="pic" sz="quarter" idx="16"/>
          </p:nvPr>
        </p:nvSpPr>
        <p:spPr>
          <a:xfrm>
            <a:off x="4822032" y="4138614"/>
            <a:ext cx="1350169" cy="1800225"/>
          </a:xfrm>
          <a:prstGeom prst="rect">
            <a:avLst/>
          </a:prstGeom>
        </p:spPr>
        <p:txBody>
          <a:bodyPr/>
          <a:lstStyle>
            <a:lvl1pPr>
              <a:defRPr sz="1200"/>
            </a:lvl1pPr>
          </a:lstStyle>
          <a:p>
            <a:endParaRPr lang="id-ID"/>
          </a:p>
        </p:txBody>
      </p:sp>
      <p:grpSp>
        <p:nvGrpSpPr>
          <p:cNvPr id="16" name="Group 15"/>
          <p:cNvGrpSpPr/>
          <p:nvPr userDrawn="1"/>
        </p:nvGrpSpPr>
        <p:grpSpPr>
          <a:xfrm>
            <a:off x="254214" y="6409324"/>
            <a:ext cx="168062" cy="221156"/>
            <a:chOff x="4328868" y="5502988"/>
            <a:chExt cx="500307" cy="493774"/>
          </a:xfrm>
        </p:grpSpPr>
        <p:sp>
          <p:nvSpPr>
            <p:cNvPr id="17" name="Freeform 1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18" name="Freeform 1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spTree>
    <p:extLst>
      <p:ext uri="{BB962C8B-B14F-4D97-AF65-F5344CB8AC3E}">
        <p14:creationId xmlns:p14="http://schemas.microsoft.com/office/powerpoint/2010/main" val="2581453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fade">
                                      <p:cBhvr>
                                        <p:cTn id="11"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Lst>
  </p:timing>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Meet The Team 4 Picture V2">
    <p:spTree>
      <p:nvGrpSpPr>
        <p:cNvPr id="1" name=""/>
        <p:cNvGrpSpPr/>
        <p:nvPr/>
      </p:nvGrpSpPr>
      <p:grpSpPr>
        <a:xfrm>
          <a:off x="0" y="0"/>
          <a:ext cx="0" cy="0"/>
          <a:chOff x="0" y="0"/>
          <a:chExt cx="0" cy="0"/>
        </a:xfrm>
      </p:grpSpPr>
      <p:sp>
        <p:nvSpPr>
          <p:cNvPr id="25" name="Freeform 34"/>
          <p:cNvSpPr>
            <a:spLocks/>
          </p:cNvSpPr>
          <p:nvPr userDrawn="1"/>
        </p:nvSpPr>
        <p:spPr bwMode="auto">
          <a:xfrm>
            <a:off x="1161209" y="1010761"/>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6" name="Freeform 35"/>
          <p:cNvSpPr>
            <a:spLocks/>
          </p:cNvSpPr>
          <p:nvPr userDrawn="1"/>
        </p:nvSpPr>
        <p:spPr bwMode="auto">
          <a:xfrm>
            <a:off x="1661867" y="394667"/>
            <a:ext cx="784622" cy="61595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150379" y="357327"/>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55832" y="326492"/>
            <a:ext cx="311484"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grpSp>
        <p:nvGrpSpPr>
          <p:cNvPr id="17" name="Group 16"/>
          <p:cNvGrpSpPr/>
          <p:nvPr userDrawn="1"/>
        </p:nvGrpSpPr>
        <p:grpSpPr>
          <a:xfrm>
            <a:off x="254214" y="6409324"/>
            <a:ext cx="168062" cy="221156"/>
            <a:chOff x="4328868" y="5502988"/>
            <a:chExt cx="500307" cy="493774"/>
          </a:xfrm>
        </p:grpSpPr>
        <p:sp>
          <p:nvSpPr>
            <p:cNvPr id="18" name="Freeform 1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20" name="Group 19"/>
          <p:cNvGrpSpPr/>
          <p:nvPr userDrawn="1"/>
        </p:nvGrpSpPr>
        <p:grpSpPr>
          <a:xfrm flipH="1">
            <a:off x="8728075" y="6409324"/>
            <a:ext cx="16806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sp>
        <p:nvSpPr>
          <p:cNvPr id="23" name="Title 1"/>
          <p:cNvSpPr>
            <a:spLocks noGrp="1"/>
          </p:cNvSpPr>
          <p:nvPr>
            <p:ph type="title"/>
          </p:nvPr>
        </p:nvSpPr>
        <p:spPr>
          <a:xfrm>
            <a:off x="634321" y="623789"/>
            <a:ext cx="7886700" cy="911682"/>
          </a:xfrm>
        </p:spPr>
        <p:txBody>
          <a:bodyPr/>
          <a:lstStyle>
            <a:lvl1pPr algn="ctr">
              <a:defRPr b="1"/>
            </a:lvl1pPr>
          </a:lstStyle>
          <a:p>
            <a:r>
              <a:rPr lang="en-US" dirty="0"/>
              <a:t>Click to edit Master title style</a:t>
            </a:r>
            <a:endParaRPr lang="id-ID" dirty="0"/>
          </a:p>
        </p:txBody>
      </p:sp>
      <p:sp>
        <p:nvSpPr>
          <p:cNvPr id="24" name="Text Placeholder 11"/>
          <p:cNvSpPr>
            <a:spLocks noGrp="1"/>
          </p:cNvSpPr>
          <p:nvPr>
            <p:ph type="body" sz="quarter" idx="13"/>
          </p:nvPr>
        </p:nvSpPr>
        <p:spPr>
          <a:xfrm>
            <a:off x="634321" y="1341975"/>
            <a:ext cx="7886700" cy="366712"/>
          </a:xfrm>
        </p:spPr>
        <p:txBody>
          <a:bodyPr>
            <a:normAutofit/>
          </a:bodyPr>
          <a:lstStyle>
            <a:lvl1pPr marL="0" indent="0" algn="ctr">
              <a:buNone/>
              <a:defRPr sz="1500">
                <a:solidFill>
                  <a:schemeClr val="bg2"/>
                </a:solidFill>
              </a:defRPr>
            </a:lvl1pPr>
          </a:lstStyle>
          <a:p>
            <a:pPr lvl="0"/>
            <a:r>
              <a:rPr lang="en-US" dirty="0"/>
              <a:t>Click to edit Master text styles</a:t>
            </a:r>
          </a:p>
        </p:txBody>
      </p:sp>
      <p:sp>
        <p:nvSpPr>
          <p:cNvPr id="30" name="Picture Placeholder 2"/>
          <p:cNvSpPr>
            <a:spLocks noGrp="1"/>
          </p:cNvSpPr>
          <p:nvPr>
            <p:ph type="pic" sz="quarter" idx="14"/>
          </p:nvPr>
        </p:nvSpPr>
        <p:spPr>
          <a:xfrm>
            <a:off x="2933510" y="2012946"/>
            <a:ext cx="1215000" cy="1620000"/>
          </a:xfrm>
          <a:prstGeom prst="ellipse">
            <a:avLst/>
          </a:prstGeom>
        </p:spPr>
        <p:txBody>
          <a:bodyPr>
            <a:normAutofit/>
          </a:bodyPr>
          <a:lstStyle>
            <a:lvl1pPr>
              <a:defRPr sz="1200"/>
            </a:lvl1pPr>
          </a:lstStyle>
          <a:p>
            <a:endParaRPr lang="id-ID"/>
          </a:p>
        </p:txBody>
      </p:sp>
      <p:sp>
        <p:nvSpPr>
          <p:cNvPr id="31" name="Picture Placeholder 2"/>
          <p:cNvSpPr>
            <a:spLocks noGrp="1"/>
          </p:cNvSpPr>
          <p:nvPr>
            <p:ph type="pic" sz="quarter" idx="15"/>
          </p:nvPr>
        </p:nvSpPr>
        <p:spPr>
          <a:xfrm>
            <a:off x="4980773" y="2012946"/>
            <a:ext cx="1215000" cy="1620000"/>
          </a:xfrm>
          <a:prstGeom prst="ellipse">
            <a:avLst/>
          </a:prstGeom>
        </p:spPr>
        <p:txBody>
          <a:bodyPr>
            <a:normAutofit/>
          </a:bodyPr>
          <a:lstStyle>
            <a:lvl1pPr>
              <a:defRPr sz="1200"/>
            </a:lvl1pPr>
          </a:lstStyle>
          <a:p>
            <a:endParaRPr lang="id-ID"/>
          </a:p>
        </p:txBody>
      </p:sp>
      <p:sp>
        <p:nvSpPr>
          <p:cNvPr id="32" name="Picture Placeholder 2"/>
          <p:cNvSpPr>
            <a:spLocks noGrp="1"/>
          </p:cNvSpPr>
          <p:nvPr>
            <p:ph type="pic" sz="quarter" idx="16"/>
          </p:nvPr>
        </p:nvSpPr>
        <p:spPr>
          <a:xfrm>
            <a:off x="7012073" y="2012946"/>
            <a:ext cx="1215000" cy="1620000"/>
          </a:xfrm>
          <a:prstGeom prst="ellipse">
            <a:avLst/>
          </a:prstGeom>
        </p:spPr>
        <p:txBody>
          <a:bodyPr>
            <a:normAutofit/>
          </a:bodyPr>
          <a:lstStyle>
            <a:lvl1pPr>
              <a:defRPr sz="1200"/>
            </a:lvl1pPr>
          </a:lstStyle>
          <a:p>
            <a:endParaRPr lang="id-ID"/>
          </a:p>
        </p:txBody>
      </p:sp>
      <p:sp>
        <p:nvSpPr>
          <p:cNvPr id="33" name="Picture Placeholder 2"/>
          <p:cNvSpPr>
            <a:spLocks noGrp="1"/>
          </p:cNvSpPr>
          <p:nvPr>
            <p:ph type="pic" sz="quarter" idx="17"/>
          </p:nvPr>
        </p:nvSpPr>
        <p:spPr>
          <a:xfrm>
            <a:off x="961632" y="2012946"/>
            <a:ext cx="1215000" cy="1620000"/>
          </a:xfrm>
          <a:prstGeom prst="ellipse">
            <a:avLst/>
          </a:prstGeom>
        </p:spPr>
        <p:txBody>
          <a:bodyPr>
            <a:normAutofit/>
          </a:bodyPr>
          <a:lstStyle>
            <a:lvl1pPr>
              <a:defRPr sz="1200"/>
            </a:lvl1pPr>
          </a:lstStyle>
          <a:p>
            <a:endParaRPr lang="id-ID"/>
          </a:p>
        </p:txBody>
      </p:sp>
    </p:spTree>
    <p:extLst>
      <p:ext uri="{BB962C8B-B14F-4D97-AF65-F5344CB8AC3E}">
        <p14:creationId xmlns:p14="http://schemas.microsoft.com/office/powerpoint/2010/main" val="3917352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fade">
                                      <p:cBhvr>
                                        <p:cTn id="11"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Profile Page">
    <p:spTree>
      <p:nvGrpSpPr>
        <p:cNvPr id="1" name=""/>
        <p:cNvGrpSpPr/>
        <p:nvPr/>
      </p:nvGrpSpPr>
      <p:grpSpPr>
        <a:xfrm>
          <a:off x="0" y="0"/>
          <a:ext cx="0" cy="0"/>
          <a:chOff x="0" y="0"/>
          <a:chExt cx="0" cy="0"/>
        </a:xfrm>
      </p:grpSpPr>
      <p:sp>
        <p:nvSpPr>
          <p:cNvPr id="25" name="Freeform 34"/>
          <p:cNvSpPr>
            <a:spLocks/>
          </p:cNvSpPr>
          <p:nvPr userDrawn="1"/>
        </p:nvSpPr>
        <p:spPr bwMode="auto">
          <a:xfrm>
            <a:off x="8792466" y="1019827"/>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6" name="Freeform 35"/>
          <p:cNvSpPr>
            <a:spLocks/>
          </p:cNvSpPr>
          <p:nvPr userDrawn="1"/>
        </p:nvSpPr>
        <p:spPr bwMode="auto">
          <a:xfrm>
            <a:off x="8069639" y="40068"/>
            <a:ext cx="309239" cy="242761"/>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150379" y="357327"/>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55832" y="326492"/>
            <a:ext cx="311484"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grpSp>
        <p:nvGrpSpPr>
          <p:cNvPr id="17" name="Group 16"/>
          <p:cNvGrpSpPr/>
          <p:nvPr userDrawn="1"/>
        </p:nvGrpSpPr>
        <p:grpSpPr>
          <a:xfrm>
            <a:off x="254214" y="6409324"/>
            <a:ext cx="168062" cy="221156"/>
            <a:chOff x="4328868" y="5502988"/>
            <a:chExt cx="500307" cy="493774"/>
          </a:xfrm>
        </p:grpSpPr>
        <p:sp>
          <p:nvSpPr>
            <p:cNvPr id="18" name="Freeform 1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20" name="Group 19"/>
          <p:cNvGrpSpPr/>
          <p:nvPr userDrawn="1"/>
        </p:nvGrpSpPr>
        <p:grpSpPr>
          <a:xfrm flipH="1">
            <a:off x="8728075" y="6409324"/>
            <a:ext cx="16806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sp>
        <p:nvSpPr>
          <p:cNvPr id="23" name="Title 1"/>
          <p:cNvSpPr>
            <a:spLocks noGrp="1"/>
          </p:cNvSpPr>
          <p:nvPr>
            <p:ph type="title"/>
          </p:nvPr>
        </p:nvSpPr>
        <p:spPr>
          <a:xfrm>
            <a:off x="634321" y="623789"/>
            <a:ext cx="7886700" cy="911682"/>
          </a:xfrm>
        </p:spPr>
        <p:txBody>
          <a:bodyPr/>
          <a:lstStyle>
            <a:lvl1pPr algn="ctr">
              <a:defRPr b="1"/>
            </a:lvl1pPr>
          </a:lstStyle>
          <a:p>
            <a:r>
              <a:rPr lang="en-US" dirty="0"/>
              <a:t>Click to edit Master title style</a:t>
            </a:r>
            <a:endParaRPr lang="id-ID" dirty="0"/>
          </a:p>
        </p:txBody>
      </p:sp>
      <p:sp>
        <p:nvSpPr>
          <p:cNvPr id="24" name="Text Placeholder 11"/>
          <p:cNvSpPr>
            <a:spLocks noGrp="1"/>
          </p:cNvSpPr>
          <p:nvPr>
            <p:ph type="body" sz="quarter" idx="13"/>
          </p:nvPr>
        </p:nvSpPr>
        <p:spPr>
          <a:xfrm>
            <a:off x="634321" y="1341975"/>
            <a:ext cx="7886700" cy="366712"/>
          </a:xfrm>
        </p:spPr>
        <p:txBody>
          <a:bodyPr>
            <a:normAutofit/>
          </a:bodyPr>
          <a:lstStyle>
            <a:lvl1pPr marL="0" indent="0" algn="ctr">
              <a:buNone/>
              <a:defRPr sz="1500">
                <a:solidFill>
                  <a:schemeClr val="bg2"/>
                </a:solidFill>
              </a:defRPr>
            </a:lvl1pPr>
          </a:lstStyle>
          <a:p>
            <a:pPr lvl="0"/>
            <a:r>
              <a:rPr lang="en-US" dirty="0"/>
              <a:t>Click to edit Master text styles</a:t>
            </a:r>
          </a:p>
        </p:txBody>
      </p:sp>
      <p:sp>
        <p:nvSpPr>
          <p:cNvPr id="33" name="Picture Placeholder 2"/>
          <p:cNvSpPr>
            <a:spLocks noGrp="1"/>
          </p:cNvSpPr>
          <p:nvPr>
            <p:ph type="pic" sz="quarter" idx="17"/>
          </p:nvPr>
        </p:nvSpPr>
        <p:spPr>
          <a:xfrm>
            <a:off x="470014" y="2012946"/>
            <a:ext cx="2328890" cy="3105186"/>
          </a:xfrm>
          <a:prstGeom prst="ellipse">
            <a:avLst/>
          </a:prstGeom>
        </p:spPr>
        <p:txBody>
          <a:bodyPr>
            <a:normAutofit/>
          </a:bodyPr>
          <a:lstStyle>
            <a:lvl1pPr>
              <a:defRPr sz="1200"/>
            </a:lvl1pPr>
          </a:lstStyle>
          <a:p>
            <a:endParaRPr lang="id-ID"/>
          </a:p>
        </p:txBody>
      </p:sp>
    </p:spTree>
    <p:extLst>
      <p:ext uri="{BB962C8B-B14F-4D97-AF65-F5344CB8AC3E}">
        <p14:creationId xmlns:p14="http://schemas.microsoft.com/office/powerpoint/2010/main" val="2219283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fade">
                                      <p:cBhvr>
                                        <p:cTn id="11"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Profile Page 2">
    <p:spTree>
      <p:nvGrpSpPr>
        <p:cNvPr id="1" name=""/>
        <p:cNvGrpSpPr/>
        <p:nvPr/>
      </p:nvGrpSpPr>
      <p:grpSpPr>
        <a:xfrm>
          <a:off x="0" y="0"/>
          <a:ext cx="0" cy="0"/>
          <a:chOff x="0" y="0"/>
          <a:chExt cx="0" cy="0"/>
        </a:xfrm>
      </p:grpSpPr>
      <p:sp>
        <p:nvSpPr>
          <p:cNvPr id="25" name="Freeform 34"/>
          <p:cNvSpPr>
            <a:spLocks/>
          </p:cNvSpPr>
          <p:nvPr userDrawn="1"/>
        </p:nvSpPr>
        <p:spPr bwMode="auto">
          <a:xfrm>
            <a:off x="8792466" y="1019827"/>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6" name="Freeform 35"/>
          <p:cNvSpPr>
            <a:spLocks/>
          </p:cNvSpPr>
          <p:nvPr userDrawn="1"/>
        </p:nvSpPr>
        <p:spPr bwMode="auto">
          <a:xfrm>
            <a:off x="8069639" y="40068"/>
            <a:ext cx="309239" cy="242761"/>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150379" y="357327"/>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55832" y="326492"/>
            <a:ext cx="311484"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grpSp>
        <p:nvGrpSpPr>
          <p:cNvPr id="17" name="Group 16"/>
          <p:cNvGrpSpPr/>
          <p:nvPr userDrawn="1"/>
        </p:nvGrpSpPr>
        <p:grpSpPr>
          <a:xfrm>
            <a:off x="254214" y="6409324"/>
            <a:ext cx="168062" cy="221156"/>
            <a:chOff x="4328868" y="5502988"/>
            <a:chExt cx="500307" cy="493774"/>
          </a:xfrm>
        </p:grpSpPr>
        <p:sp>
          <p:nvSpPr>
            <p:cNvPr id="18" name="Freeform 1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20" name="Group 19"/>
          <p:cNvGrpSpPr/>
          <p:nvPr userDrawn="1"/>
        </p:nvGrpSpPr>
        <p:grpSpPr>
          <a:xfrm flipH="1">
            <a:off x="8728075" y="6409324"/>
            <a:ext cx="16806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sp>
        <p:nvSpPr>
          <p:cNvPr id="23" name="Title 1"/>
          <p:cNvSpPr>
            <a:spLocks noGrp="1"/>
          </p:cNvSpPr>
          <p:nvPr>
            <p:ph type="title"/>
          </p:nvPr>
        </p:nvSpPr>
        <p:spPr>
          <a:xfrm>
            <a:off x="634321" y="623789"/>
            <a:ext cx="7886700" cy="911682"/>
          </a:xfrm>
        </p:spPr>
        <p:txBody>
          <a:bodyPr/>
          <a:lstStyle>
            <a:lvl1pPr algn="ctr">
              <a:defRPr b="1"/>
            </a:lvl1pPr>
          </a:lstStyle>
          <a:p>
            <a:r>
              <a:rPr lang="en-US" dirty="0"/>
              <a:t>Click to edit Master title style</a:t>
            </a:r>
            <a:endParaRPr lang="id-ID" dirty="0"/>
          </a:p>
        </p:txBody>
      </p:sp>
      <p:sp>
        <p:nvSpPr>
          <p:cNvPr id="24" name="Text Placeholder 11"/>
          <p:cNvSpPr>
            <a:spLocks noGrp="1"/>
          </p:cNvSpPr>
          <p:nvPr>
            <p:ph type="body" sz="quarter" idx="13"/>
          </p:nvPr>
        </p:nvSpPr>
        <p:spPr>
          <a:xfrm>
            <a:off x="634321" y="1341975"/>
            <a:ext cx="7886700" cy="366712"/>
          </a:xfrm>
        </p:spPr>
        <p:txBody>
          <a:bodyPr>
            <a:normAutofit/>
          </a:bodyPr>
          <a:lstStyle>
            <a:lvl1pPr marL="0" indent="0" algn="ctr">
              <a:buNone/>
              <a:defRPr sz="1500">
                <a:solidFill>
                  <a:schemeClr val="bg2"/>
                </a:solidFill>
              </a:defRPr>
            </a:lvl1pPr>
          </a:lstStyle>
          <a:p>
            <a:pPr lvl="0"/>
            <a:r>
              <a:rPr lang="en-US" dirty="0"/>
              <a:t>Click to edit Master text styles</a:t>
            </a:r>
          </a:p>
        </p:txBody>
      </p:sp>
      <p:sp>
        <p:nvSpPr>
          <p:cNvPr id="33" name="Picture Placeholder 2"/>
          <p:cNvSpPr>
            <a:spLocks noGrp="1"/>
          </p:cNvSpPr>
          <p:nvPr>
            <p:ph type="pic" sz="quarter" idx="17"/>
          </p:nvPr>
        </p:nvSpPr>
        <p:spPr>
          <a:xfrm>
            <a:off x="641464" y="2012946"/>
            <a:ext cx="1490666" cy="1987554"/>
          </a:xfrm>
          <a:prstGeom prst="ellipse">
            <a:avLst/>
          </a:prstGeom>
        </p:spPr>
        <p:txBody>
          <a:bodyPr>
            <a:normAutofit/>
          </a:bodyPr>
          <a:lstStyle>
            <a:lvl1pPr>
              <a:defRPr sz="1200"/>
            </a:lvl1pPr>
          </a:lstStyle>
          <a:p>
            <a:endParaRPr lang="id-ID"/>
          </a:p>
        </p:txBody>
      </p:sp>
    </p:spTree>
    <p:extLst>
      <p:ext uri="{BB962C8B-B14F-4D97-AF65-F5344CB8AC3E}">
        <p14:creationId xmlns:p14="http://schemas.microsoft.com/office/powerpoint/2010/main" val="2763356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fade">
                                      <p:cBhvr>
                                        <p:cTn id="11"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Profile Page 3">
    <p:spTree>
      <p:nvGrpSpPr>
        <p:cNvPr id="1" name=""/>
        <p:cNvGrpSpPr/>
        <p:nvPr/>
      </p:nvGrpSpPr>
      <p:grpSpPr>
        <a:xfrm>
          <a:off x="0" y="0"/>
          <a:ext cx="0" cy="0"/>
          <a:chOff x="0" y="0"/>
          <a:chExt cx="0" cy="0"/>
        </a:xfrm>
      </p:grpSpPr>
      <p:sp>
        <p:nvSpPr>
          <p:cNvPr id="25" name="Freeform 34"/>
          <p:cNvSpPr>
            <a:spLocks/>
          </p:cNvSpPr>
          <p:nvPr userDrawn="1"/>
        </p:nvSpPr>
        <p:spPr bwMode="auto">
          <a:xfrm>
            <a:off x="8792466" y="1019827"/>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6" name="Freeform 35"/>
          <p:cNvSpPr>
            <a:spLocks/>
          </p:cNvSpPr>
          <p:nvPr userDrawn="1"/>
        </p:nvSpPr>
        <p:spPr bwMode="auto">
          <a:xfrm>
            <a:off x="8069639" y="40068"/>
            <a:ext cx="309239" cy="242761"/>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150379" y="357327"/>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55832" y="326492"/>
            <a:ext cx="311484"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grpSp>
        <p:nvGrpSpPr>
          <p:cNvPr id="17" name="Group 16"/>
          <p:cNvGrpSpPr/>
          <p:nvPr userDrawn="1"/>
        </p:nvGrpSpPr>
        <p:grpSpPr>
          <a:xfrm>
            <a:off x="254214" y="6409324"/>
            <a:ext cx="168062" cy="221156"/>
            <a:chOff x="4328868" y="5502988"/>
            <a:chExt cx="500307" cy="493774"/>
          </a:xfrm>
        </p:grpSpPr>
        <p:sp>
          <p:nvSpPr>
            <p:cNvPr id="18" name="Freeform 1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20" name="Group 19"/>
          <p:cNvGrpSpPr/>
          <p:nvPr userDrawn="1"/>
        </p:nvGrpSpPr>
        <p:grpSpPr>
          <a:xfrm flipH="1">
            <a:off x="8728075" y="6409324"/>
            <a:ext cx="16806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sp>
        <p:nvSpPr>
          <p:cNvPr id="23" name="Title 1"/>
          <p:cNvSpPr>
            <a:spLocks noGrp="1"/>
          </p:cNvSpPr>
          <p:nvPr>
            <p:ph type="title"/>
          </p:nvPr>
        </p:nvSpPr>
        <p:spPr>
          <a:xfrm>
            <a:off x="634321" y="623789"/>
            <a:ext cx="7886700" cy="911682"/>
          </a:xfrm>
        </p:spPr>
        <p:txBody>
          <a:bodyPr/>
          <a:lstStyle>
            <a:lvl1pPr algn="ctr">
              <a:defRPr b="1"/>
            </a:lvl1pPr>
          </a:lstStyle>
          <a:p>
            <a:r>
              <a:rPr lang="en-US" dirty="0"/>
              <a:t>Click to edit Master title style</a:t>
            </a:r>
            <a:endParaRPr lang="id-ID" dirty="0"/>
          </a:p>
        </p:txBody>
      </p:sp>
      <p:sp>
        <p:nvSpPr>
          <p:cNvPr id="24" name="Text Placeholder 11"/>
          <p:cNvSpPr>
            <a:spLocks noGrp="1"/>
          </p:cNvSpPr>
          <p:nvPr>
            <p:ph type="body" sz="quarter" idx="13"/>
          </p:nvPr>
        </p:nvSpPr>
        <p:spPr>
          <a:xfrm>
            <a:off x="634321" y="1341975"/>
            <a:ext cx="7886700" cy="366712"/>
          </a:xfrm>
        </p:spPr>
        <p:txBody>
          <a:bodyPr>
            <a:normAutofit/>
          </a:bodyPr>
          <a:lstStyle>
            <a:lvl1pPr marL="0" indent="0" algn="ctr">
              <a:buNone/>
              <a:defRPr sz="1500">
                <a:solidFill>
                  <a:schemeClr val="bg2"/>
                </a:solidFill>
              </a:defRPr>
            </a:lvl1pPr>
          </a:lstStyle>
          <a:p>
            <a:pPr lvl="0"/>
            <a:r>
              <a:rPr lang="en-US" dirty="0"/>
              <a:t>Click to edit Master text styles</a:t>
            </a:r>
          </a:p>
        </p:txBody>
      </p:sp>
      <p:sp>
        <p:nvSpPr>
          <p:cNvPr id="16" name="Picture Placeholder 3"/>
          <p:cNvSpPr>
            <a:spLocks noGrp="1"/>
          </p:cNvSpPr>
          <p:nvPr>
            <p:ph type="pic" sz="quarter" idx="10"/>
          </p:nvPr>
        </p:nvSpPr>
        <p:spPr>
          <a:xfrm>
            <a:off x="648038" y="2113494"/>
            <a:ext cx="1369094" cy="1825460"/>
          </a:xfrm>
          <a:prstGeom prst="rect">
            <a:avLst/>
          </a:prstGeom>
        </p:spPr>
        <p:txBody>
          <a:bodyPr>
            <a:normAutofit/>
          </a:bodyPr>
          <a:lstStyle>
            <a:lvl1pPr>
              <a:defRPr sz="1200">
                <a:solidFill>
                  <a:schemeClr val="tx2"/>
                </a:solidFill>
              </a:defRPr>
            </a:lvl1pPr>
          </a:lstStyle>
          <a:p>
            <a:endParaRPr lang="id-ID" dirty="0"/>
          </a:p>
        </p:txBody>
      </p:sp>
    </p:spTree>
    <p:extLst>
      <p:ext uri="{BB962C8B-B14F-4D97-AF65-F5344CB8AC3E}">
        <p14:creationId xmlns:p14="http://schemas.microsoft.com/office/powerpoint/2010/main" val="2560212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fade">
                                      <p:cBhvr>
                                        <p:cTn id="11"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Profile Page 4">
    <p:spTree>
      <p:nvGrpSpPr>
        <p:cNvPr id="1" name=""/>
        <p:cNvGrpSpPr/>
        <p:nvPr/>
      </p:nvGrpSpPr>
      <p:grpSpPr>
        <a:xfrm>
          <a:off x="0" y="0"/>
          <a:ext cx="0" cy="0"/>
          <a:chOff x="0" y="0"/>
          <a:chExt cx="0" cy="0"/>
        </a:xfrm>
      </p:grpSpPr>
      <p:sp>
        <p:nvSpPr>
          <p:cNvPr id="25" name="Freeform 34"/>
          <p:cNvSpPr>
            <a:spLocks/>
          </p:cNvSpPr>
          <p:nvPr userDrawn="1"/>
        </p:nvSpPr>
        <p:spPr bwMode="auto">
          <a:xfrm>
            <a:off x="8792466" y="1019827"/>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6" name="Freeform 35"/>
          <p:cNvSpPr>
            <a:spLocks/>
          </p:cNvSpPr>
          <p:nvPr userDrawn="1"/>
        </p:nvSpPr>
        <p:spPr bwMode="auto">
          <a:xfrm>
            <a:off x="8069639" y="40068"/>
            <a:ext cx="309239" cy="242761"/>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150379" y="357327"/>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55832" y="326492"/>
            <a:ext cx="311484"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grpSp>
        <p:nvGrpSpPr>
          <p:cNvPr id="17" name="Group 16"/>
          <p:cNvGrpSpPr/>
          <p:nvPr userDrawn="1"/>
        </p:nvGrpSpPr>
        <p:grpSpPr>
          <a:xfrm>
            <a:off x="254214" y="6409324"/>
            <a:ext cx="168062" cy="221156"/>
            <a:chOff x="4328868" y="5502988"/>
            <a:chExt cx="500307" cy="493774"/>
          </a:xfrm>
        </p:grpSpPr>
        <p:sp>
          <p:nvSpPr>
            <p:cNvPr id="18" name="Freeform 1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20" name="Group 19"/>
          <p:cNvGrpSpPr/>
          <p:nvPr userDrawn="1"/>
        </p:nvGrpSpPr>
        <p:grpSpPr>
          <a:xfrm flipH="1">
            <a:off x="8728075" y="6409324"/>
            <a:ext cx="16806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sp>
        <p:nvSpPr>
          <p:cNvPr id="23" name="Title 1"/>
          <p:cNvSpPr>
            <a:spLocks noGrp="1"/>
          </p:cNvSpPr>
          <p:nvPr>
            <p:ph type="title"/>
          </p:nvPr>
        </p:nvSpPr>
        <p:spPr>
          <a:xfrm>
            <a:off x="634321" y="623789"/>
            <a:ext cx="7886700" cy="911682"/>
          </a:xfrm>
        </p:spPr>
        <p:txBody>
          <a:bodyPr/>
          <a:lstStyle>
            <a:lvl1pPr algn="ctr">
              <a:defRPr b="1"/>
            </a:lvl1pPr>
          </a:lstStyle>
          <a:p>
            <a:r>
              <a:rPr lang="en-US" dirty="0"/>
              <a:t>Click to edit Master title style</a:t>
            </a:r>
            <a:endParaRPr lang="id-ID" dirty="0"/>
          </a:p>
        </p:txBody>
      </p:sp>
      <p:sp>
        <p:nvSpPr>
          <p:cNvPr id="24" name="Text Placeholder 11"/>
          <p:cNvSpPr>
            <a:spLocks noGrp="1"/>
          </p:cNvSpPr>
          <p:nvPr>
            <p:ph type="body" sz="quarter" idx="13"/>
          </p:nvPr>
        </p:nvSpPr>
        <p:spPr>
          <a:xfrm>
            <a:off x="634321" y="1341975"/>
            <a:ext cx="7886700" cy="366712"/>
          </a:xfrm>
        </p:spPr>
        <p:txBody>
          <a:bodyPr>
            <a:normAutofit/>
          </a:bodyPr>
          <a:lstStyle>
            <a:lvl1pPr marL="0" indent="0" algn="ctr">
              <a:buNone/>
              <a:defRPr sz="1500">
                <a:solidFill>
                  <a:schemeClr val="bg2"/>
                </a:solidFill>
              </a:defRPr>
            </a:lvl1pPr>
          </a:lstStyle>
          <a:p>
            <a:pPr lvl="0"/>
            <a:r>
              <a:rPr lang="en-US" dirty="0"/>
              <a:t>Click to edit Master text styles</a:t>
            </a:r>
          </a:p>
        </p:txBody>
      </p:sp>
      <p:sp>
        <p:nvSpPr>
          <p:cNvPr id="28" name="Picture Placeholder 3"/>
          <p:cNvSpPr>
            <a:spLocks noGrp="1"/>
          </p:cNvSpPr>
          <p:nvPr>
            <p:ph type="pic" sz="quarter" idx="10"/>
          </p:nvPr>
        </p:nvSpPr>
        <p:spPr>
          <a:xfrm>
            <a:off x="693506" y="2000480"/>
            <a:ext cx="1710647" cy="3475648"/>
          </a:xfrm>
          <a:prstGeom prst="rect">
            <a:avLst/>
          </a:prstGeom>
        </p:spPr>
        <p:txBody>
          <a:bodyPr>
            <a:normAutofit/>
          </a:bodyPr>
          <a:lstStyle>
            <a:lvl1pPr>
              <a:defRPr sz="1200">
                <a:solidFill>
                  <a:schemeClr val="tx2"/>
                </a:solidFill>
              </a:defRPr>
            </a:lvl1pPr>
          </a:lstStyle>
          <a:p>
            <a:endParaRPr lang="id-ID" dirty="0"/>
          </a:p>
        </p:txBody>
      </p:sp>
    </p:spTree>
    <p:extLst>
      <p:ext uri="{BB962C8B-B14F-4D97-AF65-F5344CB8AC3E}">
        <p14:creationId xmlns:p14="http://schemas.microsoft.com/office/powerpoint/2010/main" val="2082710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fade">
                                      <p:cBhvr>
                                        <p:cTn id="11"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Profile Page 5 Minmap">
    <p:spTree>
      <p:nvGrpSpPr>
        <p:cNvPr id="1" name=""/>
        <p:cNvGrpSpPr/>
        <p:nvPr/>
      </p:nvGrpSpPr>
      <p:grpSpPr>
        <a:xfrm>
          <a:off x="0" y="0"/>
          <a:ext cx="0" cy="0"/>
          <a:chOff x="0" y="0"/>
          <a:chExt cx="0" cy="0"/>
        </a:xfrm>
      </p:grpSpPr>
      <p:sp>
        <p:nvSpPr>
          <p:cNvPr id="25" name="Freeform 34"/>
          <p:cNvSpPr>
            <a:spLocks/>
          </p:cNvSpPr>
          <p:nvPr userDrawn="1"/>
        </p:nvSpPr>
        <p:spPr bwMode="auto">
          <a:xfrm>
            <a:off x="8792466" y="1019827"/>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6" name="Freeform 35"/>
          <p:cNvSpPr>
            <a:spLocks/>
          </p:cNvSpPr>
          <p:nvPr userDrawn="1"/>
        </p:nvSpPr>
        <p:spPr bwMode="auto">
          <a:xfrm>
            <a:off x="8069639" y="40068"/>
            <a:ext cx="309239" cy="242761"/>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150379" y="357327"/>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55832" y="326492"/>
            <a:ext cx="311484"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sp>
        <p:nvSpPr>
          <p:cNvPr id="23" name="Title 1"/>
          <p:cNvSpPr>
            <a:spLocks noGrp="1"/>
          </p:cNvSpPr>
          <p:nvPr>
            <p:ph type="title"/>
          </p:nvPr>
        </p:nvSpPr>
        <p:spPr>
          <a:xfrm>
            <a:off x="634321" y="623789"/>
            <a:ext cx="7886700" cy="911682"/>
          </a:xfrm>
        </p:spPr>
        <p:txBody>
          <a:bodyPr/>
          <a:lstStyle>
            <a:lvl1pPr algn="ctr">
              <a:defRPr b="1"/>
            </a:lvl1pPr>
          </a:lstStyle>
          <a:p>
            <a:r>
              <a:rPr lang="en-US" dirty="0"/>
              <a:t>Click to edit Master title style</a:t>
            </a:r>
            <a:endParaRPr lang="id-ID" dirty="0"/>
          </a:p>
        </p:txBody>
      </p:sp>
      <p:sp>
        <p:nvSpPr>
          <p:cNvPr id="24" name="Text Placeholder 11"/>
          <p:cNvSpPr>
            <a:spLocks noGrp="1"/>
          </p:cNvSpPr>
          <p:nvPr>
            <p:ph type="body" sz="quarter" idx="13"/>
          </p:nvPr>
        </p:nvSpPr>
        <p:spPr>
          <a:xfrm>
            <a:off x="634321" y="1341975"/>
            <a:ext cx="7886700" cy="366712"/>
          </a:xfrm>
        </p:spPr>
        <p:txBody>
          <a:bodyPr>
            <a:normAutofit/>
          </a:bodyPr>
          <a:lstStyle>
            <a:lvl1pPr marL="0" indent="0" algn="ctr">
              <a:buNone/>
              <a:defRPr sz="1500">
                <a:solidFill>
                  <a:schemeClr val="bg2"/>
                </a:solidFill>
              </a:defRPr>
            </a:lvl1pPr>
          </a:lstStyle>
          <a:p>
            <a:pPr lvl="0"/>
            <a:r>
              <a:rPr lang="en-US" dirty="0"/>
              <a:t>Click to edit Master text styles</a:t>
            </a:r>
          </a:p>
        </p:txBody>
      </p:sp>
      <p:sp>
        <p:nvSpPr>
          <p:cNvPr id="33" name="Picture Placeholder 2"/>
          <p:cNvSpPr>
            <a:spLocks noGrp="1"/>
          </p:cNvSpPr>
          <p:nvPr>
            <p:ph type="pic" sz="quarter" idx="17"/>
          </p:nvPr>
        </p:nvSpPr>
        <p:spPr>
          <a:xfrm>
            <a:off x="3768044" y="2841620"/>
            <a:ext cx="1626397" cy="2168529"/>
          </a:xfrm>
          <a:prstGeom prst="ellipse">
            <a:avLst/>
          </a:prstGeom>
        </p:spPr>
        <p:txBody>
          <a:bodyPr>
            <a:normAutofit/>
          </a:bodyPr>
          <a:lstStyle>
            <a:lvl1pPr>
              <a:defRPr sz="1200"/>
            </a:lvl1pPr>
          </a:lstStyle>
          <a:p>
            <a:endParaRPr lang="id-ID"/>
          </a:p>
        </p:txBody>
      </p:sp>
      <p:sp>
        <p:nvSpPr>
          <p:cNvPr id="16" name="Freeform 6"/>
          <p:cNvSpPr>
            <a:spLocks/>
          </p:cNvSpPr>
          <p:nvPr userDrawn="1"/>
        </p:nvSpPr>
        <p:spPr bwMode="auto">
          <a:xfrm>
            <a:off x="-10885" y="5558971"/>
            <a:ext cx="427100" cy="1313543"/>
          </a:xfrm>
          <a:custGeom>
            <a:avLst/>
            <a:gdLst>
              <a:gd name="T0" fmla="*/ 178 w 243"/>
              <a:gd name="T1" fmla="*/ 178 h 558"/>
              <a:gd name="T2" fmla="*/ 183 w 243"/>
              <a:gd name="T3" fmla="*/ 146 h 558"/>
              <a:gd name="T4" fmla="*/ 150 w 243"/>
              <a:gd name="T5" fmla="*/ 84 h 558"/>
              <a:gd name="T6" fmla="*/ 100 w 243"/>
              <a:gd name="T7" fmla="*/ 16 h 558"/>
              <a:gd name="T8" fmla="*/ 4 w 243"/>
              <a:gd name="T9" fmla="*/ 20 h 558"/>
              <a:gd name="T10" fmla="*/ 0 w 243"/>
              <a:gd name="T11" fmla="*/ 24 h 558"/>
              <a:gd name="T12" fmla="*/ 0 w 243"/>
              <a:gd name="T13" fmla="*/ 558 h 558"/>
              <a:gd name="T14" fmla="*/ 187 w 243"/>
              <a:gd name="T15" fmla="*/ 558 h 558"/>
              <a:gd name="T16" fmla="*/ 221 w 243"/>
              <a:gd name="T17" fmla="*/ 502 h 558"/>
              <a:gd name="T18" fmla="*/ 222 w 243"/>
              <a:gd name="T19" fmla="*/ 484 h 558"/>
              <a:gd name="T20" fmla="*/ 185 w 243"/>
              <a:gd name="T21" fmla="*/ 406 h 558"/>
              <a:gd name="T22" fmla="*/ 241 w 243"/>
              <a:gd name="T23" fmla="*/ 308 h 558"/>
              <a:gd name="T24" fmla="*/ 243 w 243"/>
              <a:gd name="T25" fmla="*/ 284 h 558"/>
              <a:gd name="T26" fmla="*/ 178 w 243"/>
              <a:gd name="T27" fmla="*/ 17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3" h="558">
                <a:moveTo>
                  <a:pt x="178" y="178"/>
                </a:moveTo>
                <a:cubicBezTo>
                  <a:pt x="181" y="167"/>
                  <a:pt x="183" y="156"/>
                  <a:pt x="183" y="146"/>
                </a:cubicBezTo>
                <a:cubicBezTo>
                  <a:pt x="183" y="108"/>
                  <a:pt x="159" y="90"/>
                  <a:pt x="150" y="84"/>
                </a:cubicBezTo>
                <a:cubicBezTo>
                  <a:pt x="149" y="57"/>
                  <a:pt x="130" y="31"/>
                  <a:pt x="100" y="16"/>
                </a:cubicBezTo>
                <a:cubicBezTo>
                  <a:pt x="67" y="0"/>
                  <a:pt x="30" y="1"/>
                  <a:pt x="4" y="20"/>
                </a:cubicBezTo>
                <a:cubicBezTo>
                  <a:pt x="3" y="21"/>
                  <a:pt x="1" y="23"/>
                  <a:pt x="0" y="24"/>
                </a:cubicBezTo>
                <a:cubicBezTo>
                  <a:pt x="0" y="558"/>
                  <a:pt x="0" y="558"/>
                  <a:pt x="0" y="558"/>
                </a:cubicBezTo>
                <a:cubicBezTo>
                  <a:pt x="187" y="558"/>
                  <a:pt x="187" y="558"/>
                  <a:pt x="187" y="558"/>
                </a:cubicBezTo>
                <a:cubicBezTo>
                  <a:pt x="201" y="548"/>
                  <a:pt x="216" y="531"/>
                  <a:pt x="221" y="502"/>
                </a:cubicBezTo>
                <a:cubicBezTo>
                  <a:pt x="222" y="496"/>
                  <a:pt x="222" y="490"/>
                  <a:pt x="222" y="484"/>
                </a:cubicBezTo>
                <a:cubicBezTo>
                  <a:pt x="222" y="444"/>
                  <a:pt x="199" y="417"/>
                  <a:pt x="185" y="406"/>
                </a:cubicBezTo>
                <a:cubicBezTo>
                  <a:pt x="202" y="399"/>
                  <a:pt x="231" y="378"/>
                  <a:pt x="241" y="308"/>
                </a:cubicBezTo>
                <a:cubicBezTo>
                  <a:pt x="243" y="300"/>
                  <a:pt x="243" y="292"/>
                  <a:pt x="243" y="284"/>
                </a:cubicBezTo>
                <a:cubicBezTo>
                  <a:pt x="243" y="215"/>
                  <a:pt x="193" y="185"/>
                  <a:pt x="178" y="178"/>
                </a:cubicBezTo>
                <a:close/>
              </a:path>
            </a:pathLst>
          </a:custGeom>
          <a:solidFill>
            <a:schemeClr val="accent1">
              <a:lumMod val="60000"/>
              <a:lumOff val="40000"/>
              <a:alpha val="5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8" name="Freeform 7"/>
          <p:cNvSpPr>
            <a:spLocks/>
          </p:cNvSpPr>
          <p:nvPr userDrawn="1"/>
        </p:nvSpPr>
        <p:spPr bwMode="auto">
          <a:xfrm>
            <a:off x="-10885" y="5949859"/>
            <a:ext cx="805091" cy="922655"/>
          </a:xfrm>
          <a:custGeom>
            <a:avLst/>
            <a:gdLst>
              <a:gd name="T0" fmla="*/ 323 w 458"/>
              <a:gd name="T1" fmla="*/ 224 h 392"/>
              <a:gd name="T2" fmla="*/ 311 w 458"/>
              <a:gd name="T3" fmla="*/ 225 h 392"/>
              <a:gd name="T4" fmla="*/ 208 w 458"/>
              <a:gd name="T5" fmla="*/ 148 h 392"/>
              <a:gd name="T6" fmla="*/ 175 w 458"/>
              <a:gd name="T7" fmla="*/ 151 h 392"/>
              <a:gd name="T8" fmla="*/ 0 w 458"/>
              <a:gd name="T9" fmla="*/ 0 h 392"/>
              <a:gd name="T10" fmla="*/ 0 w 458"/>
              <a:gd name="T11" fmla="*/ 392 h 392"/>
              <a:gd name="T12" fmla="*/ 456 w 458"/>
              <a:gd name="T13" fmla="*/ 392 h 392"/>
              <a:gd name="T14" fmla="*/ 433 w 458"/>
              <a:gd name="T15" fmla="*/ 294 h 392"/>
              <a:gd name="T16" fmla="*/ 323 w 458"/>
              <a:gd name="T17" fmla="*/ 224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 h="392">
                <a:moveTo>
                  <a:pt x="323" y="224"/>
                </a:moveTo>
                <a:cubicBezTo>
                  <a:pt x="319" y="224"/>
                  <a:pt x="315" y="224"/>
                  <a:pt x="311" y="225"/>
                </a:cubicBezTo>
                <a:cubicBezTo>
                  <a:pt x="304" y="204"/>
                  <a:pt x="280" y="148"/>
                  <a:pt x="208" y="148"/>
                </a:cubicBezTo>
                <a:cubicBezTo>
                  <a:pt x="197" y="148"/>
                  <a:pt x="186" y="149"/>
                  <a:pt x="175" y="151"/>
                </a:cubicBezTo>
                <a:cubicBezTo>
                  <a:pt x="169" y="119"/>
                  <a:pt x="138" y="7"/>
                  <a:pt x="0" y="0"/>
                </a:cubicBezTo>
                <a:cubicBezTo>
                  <a:pt x="0" y="392"/>
                  <a:pt x="0" y="392"/>
                  <a:pt x="0" y="392"/>
                </a:cubicBezTo>
                <a:cubicBezTo>
                  <a:pt x="456" y="392"/>
                  <a:pt x="456" y="392"/>
                  <a:pt x="456" y="392"/>
                </a:cubicBezTo>
                <a:cubicBezTo>
                  <a:pt x="458" y="358"/>
                  <a:pt x="451" y="325"/>
                  <a:pt x="433" y="294"/>
                </a:cubicBezTo>
                <a:cubicBezTo>
                  <a:pt x="407" y="251"/>
                  <a:pt x="365" y="224"/>
                  <a:pt x="323" y="224"/>
                </a:cubicBez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9" name="Freeform 5"/>
          <p:cNvSpPr>
            <a:spLocks/>
          </p:cNvSpPr>
          <p:nvPr userDrawn="1"/>
        </p:nvSpPr>
        <p:spPr bwMode="auto">
          <a:xfrm>
            <a:off x="8427202" y="5379105"/>
            <a:ext cx="716798" cy="1505882"/>
          </a:xfrm>
          <a:custGeom>
            <a:avLst/>
            <a:gdLst>
              <a:gd name="T0" fmla="*/ 19 w 417"/>
              <a:gd name="T1" fmla="*/ 654 h 654"/>
              <a:gd name="T2" fmla="*/ 417 w 417"/>
              <a:gd name="T3" fmla="*/ 654 h 654"/>
              <a:gd name="T4" fmla="*/ 417 w 417"/>
              <a:gd name="T5" fmla="*/ 23 h 654"/>
              <a:gd name="T6" fmla="*/ 286 w 417"/>
              <a:gd name="T7" fmla="*/ 29 h 654"/>
              <a:gd name="T8" fmla="*/ 228 w 417"/>
              <a:gd name="T9" fmla="*/ 160 h 654"/>
              <a:gd name="T10" fmla="*/ 229 w 417"/>
              <a:gd name="T11" fmla="*/ 178 h 654"/>
              <a:gd name="T12" fmla="*/ 105 w 417"/>
              <a:gd name="T13" fmla="*/ 233 h 654"/>
              <a:gd name="T14" fmla="*/ 71 w 417"/>
              <a:gd name="T15" fmla="*/ 327 h 654"/>
              <a:gd name="T16" fmla="*/ 86 w 417"/>
              <a:gd name="T17" fmla="*/ 402 h 654"/>
              <a:gd name="T18" fmla="*/ 0 w 417"/>
              <a:gd name="T19" fmla="*/ 565 h 654"/>
              <a:gd name="T20" fmla="*/ 1 w 417"/>
              <a:gd name="T21" fmla="*/ 575 h 654"/>
              <a:gd name="T22" fmla="*/ 19 w 417"/>
              <a:gd name="T23" fmla="*/ 654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7" h="654">
                <a:moveTo>
                  <a:pt x="19" y="654"/>
                </a:moveTo>
                <a:cubicBezTo>
                  <a:pt x="417" y="654"/>
                  <a:pt x="417" y="654"/>
                  <a:pt x="417" y="654"/>
                </a:cubicBezTo>
                <a:cubicBezTo>
                  <a:pt x="417" y="23"/>
                  <a:pt x="417" y="23"/>
                  <a:pt x="417" y="23"/>
                </a:cubicBezTo>
                <a:cubicBezTo>
                  <a:pt x="371" y="0"/>
                  <a:pt x="321" y="2"/>
                  <a:pt x="286" y="29"/>
                </a:cubicBezTo>
                <a:cubicBezTo>
                  <a:pt x="236" y="66"/>
                  <a:pt x="228" y="127"/>
                  <a:pt x="228" y="160"/>
                </a:cubicBezTo>
                <a:cubicBezTo>
                  <a:pt x="228" y="167"/>
                  <a:pt x="229" y="174"/>
                  <a:pt x="229" y="178"/>
                </a:cubicBezTo>
                <a:cubicBezTo>
                  <a:pt x="207" y="176"/>
                  <a:pt x="156" y="177"/>
                  <a:pt x="105" y="233"/>
                </a:cubicBezTo>
                <a:cubicBezTo>
                  <a:pt x="82" y="258"/>
                  <a:pt x="71" y="290"/>
                  <a:pt x="71" y="327"/>
                </a:cubicBezTo>
                <a:cubicBezTo>
                  <a:pt x="71" y="361"/>
                  <a:pt x="81" y="390"/>
                  <a:pt x="86" y="402"/>
                </a:cubicBezTo>
                <a:cubicBezTo>
                  <a:pt x="64" y="414"/>
                  <a:pt x="0" y="456"/>
                  <a:pt x="0" y="565"/>
                </a:cubicBezTo>
                <a:cubicBezTo>
                  <a:pt x="0" y="568"/>
                  <a:pt x="1" y="571"/>
                  <a:pt x="1" y="575"/>
                </a:cubicBezTo>
                <a:cubicBezTo>
                  <a:pt x="2" y="607"/>
                  <a:pt x="9" y="633"/>
                  <a:pt x="19" y="654"/>
                </a:cubicBezTo>
                <a:close/>
              </a:path>
            </a:pathLst>
          </a:custGeom>
          <a:solidFill>
            <a:schemeClr val="accent1">
              <a:lumMod val="60000"/>
              <a:lumOff val="40000"/>
              <a:alpha val="5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30" name="Freeform 8"/>
          <p:cNvSpPr>
            <a:spLocks/>
          </p:cNvSpPr>
          <p:nvPr userDrawn="1"/>
        </p:nvSpPr>
        <p:spPr bwMode="auto">
          <a:xfrm>
            <a:off x="8011886" y="5981652"/>
            <a:ext cx="1130139" cy="886840"/>
          </a:xfrm>
          <a:custGeom>
            <a:avLst/>
            <a:gdLst>
              <a:gd name="T0" fmla="*/ 657 w 657"/>
              <a:gd name="T1" fmla="*/ 24 h 385"/>
              <a:gd name="T2" fmla="*/ 572 w 657"/>
              <a:gd name="T3" fmla="*/ 3 h 385"/>
              <a:gd name="T4" fmla="*/ 528 w 657"/>
              <a:gd name="T5" fmla="*/ 0 h 385"/>
              <a:gd name="T6" fmla="*/ 328 w 657"/>
              <a:gd name="T7" fmla="*/ 122 h 385"/>
              <a:gd name="T8" fmla="*/ 269 w 657"/>
              <a:gd name="T9" fmla="*/ 113 h 385"/>
              <a:gd name="T10" fmla="*/ 153 w 657"/>
              <a:gd name="T11" fmla="*/ 175 h 385"/>
              <a:gd name="T12" fmla="*/ 26 w 657"/>
              <a:gd name="T13" fmla="*/ 268 h 385"/>
              <a:gd name="T14" fmla="*/ 6 w 657"/>
              <a:gd name="T15" fmla="*/ 385 h 385"/>
              <a:gd name="T16" fmla="*/ 657 w 657"/>
              <a:gd name="T17" fmla="*/ 385 h 385"/>
              <a:gd name="T18" fmla="*/ 657 w 657"/>
              <a:gd name="T19" fmla="*/ 24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7" h="385">
                <a:moveTo>
                  <a:pt x="657" y="24"/>
                </a:moveTo>
                <a:cubicBezTo>
                  <a:pt x="634" y="16"/>
                  <a:pt x="606" y="8"/>
                  <a:pt x="572" y="3"/>
                </a:cubicBezTo>
                <a:cubicBezTo>
                  <a:pt x="557" y="1"/>
                  <a:pt x="542" y="0"/>
                  <a:pt x="528" y="0"/>
                </a:cubicBezTo>
                <a:cubicBezTo>
                  <a:pt x="399" y="0"/>
                  <a:pt x="343" y="93"/>
                  <a:pt x="328" y="122"/>
                </a:cubicBezTo>
                <a:cubicBezTo>
                  <a:pt x="307" y="116"/>
                  <a:pt x="287" y="113"/>
                  <a:pt x="269" y="113"/>
                </a:cubicBezTo>
                <a:cubicBezTo>
                  <a:pt x="197" y="113"/>
                  <a:pt x="163" y="158"/>
                  <a:pt x="153" y="175"/>
                </a:cubicBezTo>
                <a:cubicBezTo>
                  <a:pt x="102" y="176"/>
                  <a:pt x="54" y="212"/>
                  <a:pt x="26" y="268"/>
                </a:cubicBezTo>
                <a:cubicBezTo>
                  <a:pt x="6" y="307"/>
                  <a:pt x="0" y="348"/>
                  <a:pt x="6" y="385"/>
                </a:cubicBezTo>
                <a:cubicBezTo>
                  <a:pt x="657" y="385"/>
                  <a:pt x="657" y="385"/>
                  <a:pt x="657" y="385"/>
                </a:cubicBezTo>
                <a:lnTo>
                  <a:pt x="657" y="24"/>
                </a:ln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31" name="Group 30"/>
          <p:cNvGrpSpPr/>
          <p:nvPr userDrawn="1"/>
        </p:nvGrpSpPr>
        <p:grpSpPr>
          <a:xfrm>
            <a:off x="254214" y="6409324"/>
            <a:ext cx="168062" cy="221156"/>
            <a:chOff x="4328868" y="5502988"/>
            <a:chExt cx="500307" cy="493774"/>
          </a:xfrm>
        </p:grpSpPr>
        <p:sp>
          <p:nvSpPr>
            <p:cNvPr id="32" name="Freeform 31">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sp>
          <p:nvSpPr>
            <p:cNvPr id="34" name="Freeform 33">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35" name="Group 34"/>
          <p:cNvGrpSpPr/>
          <p:nvPr userDrawn="1"/>
        </p:nvGrpSpPr>
        <p:grpSpPr>
          <a:xfrm flipH="1">
            <a:off x="8728075" y="6409324"/>
            <a:ext cx="168062" cy="221156"/>
            <a:chOff x="4328868" y="5502988"/>
            <a:chExt cx="500307" cy="493774"/>
          </a:xfrm>
        </p:grpSpPr>
        <p:sp>
          <p:nvSpPr>
            <p:cNvPr id="36" name="Freeform 35">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sp>
          <p:nvSpPr>
            <p:cNvPr id="37" name="Freeform 36">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grpSp>
    </p:spTree>
    <p:extLst>
      <p:ext uri="{BB962C8B-B14F-4D97-AF65-F5344CB8AC3E}">
        <p14:creationId xmlns:p14="http://schemas.microsoft.com/office/powerpoint/2010/main" val="1128869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fade">
                                      <p:cBhvr>
                                        <p:cTn id="11"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Client List">
    <p:spTree>
      <p:nvGrpSpPr>
        <p:cNvPr id="1" name=""/>
        <p:cNvGrpSpPr/>
        <p:nvPr/>
      </p:nvGrpSpPr>
      <p:grpSpPr>
        <a:xfrm>
          <a:off x="0" y="0"/>
          <a:ext cx="0" cy="0"/>
          <a:chOff x="0" y="0"/>
          <a:chExt cx="0" cy="0"/>
        </a:xfrm>
      </p:grpSpPr>
      <p:sp>
        <p:nvSpPr>
          <p:cNvPr id="16" name="Freeform 6"/>
          <p:cNvSpPr>
            <a:spLocks/>
          </p:cNvSpPr>
          <p:nvPr userDrawn="1"/>
        </p:nvSpPr>
        <p:spPr bwMode="auto">
          <a:xfrm>
            <a:off x="-10885" y="5558971"/>
            <a:ext cx="427100" cy="1313543"/>
          </a:xfrm>
          <a:custGeom>
            <a:avLst/>
            <a:gdLst>
              <a:gd name="T0" fmla="*/ 178 w 243"/>
              <a:gd name="T1" fmla="*/ 178 h 558"/>
              <a:gd name="T2" fmla="*/ 183 w 243"/>
              <a:gd name="T3" fmla="*/ 146 h 558"/>
              <a:gd name="T4" fmla="*/ 150 w 243"/>
              <a:gd name="T5" fmla="*/ 84 h 558"/>
              <a:gd name="T6" fmla="*/ 100 w 243"/>
              <a:gd name="T7" fmla="*/ 16 h 558"/>
              <a:gd name="T8" fmla="*/ 4 w 243"/>
              <a:gd name="T9" fmla="*/ 20 h 558"/>
              <a:gd name="T10" fmla="*/ 0 w 243"/>
              <a:gd name="T11" fmla="*/ 24 h 558"/>
              <a:gd name="T12" fmla="*/ 0 w 243"/>
              <a:gd name="T13" fmla="*/ 558 h 558"/>
              <a:gd name="T14" fmla="*/ 187 w 243"/>
              <a:gd name="T15" fmla="*/ 558 h 558"/>
              <a:gd name="T16" fmla="*/ 221 w 243"/>
              <a:gd name="T17" fmla="*/ 502 h 558"/>
              <a:gd name="T18" fmla="*/ 222 w 243"/>
              <a:gd name="T19" fmla="*/ 484 h 558"/>
              <a:gd name="T20" fmla="*/ 185 w 243"/>
              <a:gd name="T21" fmla="*/ 406 h 558"/>
              <a:gd name="T22" fmla="*/ 241 w 243"/>
              <a:gd name="T23" fmla="*/ 308 h 558"/>
              <a:gd name="T24" fmla="*/ 243 w 243"/>
              <a:gd name="T25" fmla="*/ 284 h 558"/>
              <a:gd name="T26" fmla="*/ 178 w 243"/>
              <a:gd name="T27" fmla="*/ 17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3" h="558">
                <a:moveTo>
                  <a:pt x="178" y="178"/>
                </a:moveTo>
                <a:cubicBezTo>
                  <a:pt x="181" y="167"/>
                  <a:pt x="183" y="156"/>
                  <a:pt x="183" y="146"/>
                </a:cubicBezTo>
                <a:cubicBezTo>
                  <a:pt x="183" y="108"/>
                  <a:pt x="159" y="90"/>
                  <a:pt x="150" y="84"/>
                </a:cubicBezTo>
                <a:cubicBezTo>
                  <a:pt x="149" y="57"/>
                  <a:pt x="130" y="31"/>
                  <a:pt x="100" y="16"/>
                </a:cubicBezTo>
                <a:cubicBezTo>
                  <a:pt x="67" y="0"/>
                  <a:pt x="30" y="1"/>
                  <a:pt x="4" y="20"/>
                </a:cubicBezTo>
                <a:cubicBezTo>
                  <a:pt x="3" y="21"/>
                  <a:pt x="1" y="23"/>
                  <a:pt x="0" y="24"/>
                </a:cubicBezTo>
                <a:cubicBezTo>
                  <a:pt x="0" y="558"/>
                  <a:pt x="0" y="558"/>
                  <a:pt x="0" y="558"/>
                </a:cubicBezTo>
                <a:cubicBezTo>
                  <a:pt x="187" y="558"/>
                  <a:pt x="187" y="558"/>
                  <a:pt x="187" y="558"/>
                </a:cubicBezTo>
                <a:cubicBezTo>
                  <a:pt x="201" y="548"/>
                  <a:pt x="216" y="531"/>
                  <a:pt x="221" y="502"/>
                </a:cubicBezTo>
                <a:cubicBezTo>
                  <a:pt x="222" y="496"/>
                  <a:pt x="222" y="490"/>
                  <a:pt x="222" y="484"/>
                </a:cubicBezTo>
                <a:cubicBezTo>
                  <a:pt x="222" y="444"/>
                  <a:pt x="199" y="417"/>
                  <a:pt x="185" y="406"/>
                </a:cubicBezTo>
                <a:cubicBezTo>
                  <a:pt x="202" y="399"/>
                  <a:pt x="231" y="378"/>
                  <a:pt x="241" y="308"/>
                </a:cubicBezTo>
                <a:cubicBezTo>
                  <a:pt x="243" y="300"/>
                  <a:pt x="243" y="292"/>
                  <a:pt x="243" y="284"/>
                </a:cubicBezTo>
                <a:cubicBezTo>
                  <a:pt x="243" y="215"/>
                  <a:pt x="193" y="185"/>
                  <a:pt x="178" y="178"/>
                </a:cubicBezTo>
                <a:close/>
              </a:path>
            </a:pathLst>
          </a:custGeom>
          <a:solidFill>
            <a:schemeClr val="accent1">
              <a:lumMod val="60000"/>
              <a:lumOff val="40000"/>
              <a:alpha val="5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8" name="Freeform 7"/>
          <p:cNvSpPr>
            <a:spLocks/>
          </p:cNvSpPr>
          <p:nvPr userDrawn="1"/>
        </p:nvSpPr>
        <p:spPr bwMode="auto">
          <a:xfrm>
            <a:off x="-10885" y="5949859"/>
            <a:ext cx="805091" cy="922655"/>
          </a:xfrm>
          <a:custGeom>
            <a:avLst/>
            <a:gdLst>
              <a:gd name="T0" fmla="*/ 323 w 458"/>
              <a:gd name="T1" fmla="*/ 224 h 392"/>
              <a:gd name="T2" fmla="*/ 311 w 458"/>
              <a:gd name="T3" fmla="*/ 225 h 392"/>
              <a:gd name="T4" fmla="*/ 208 w 458"/>
              <a:gd name="T5" fmla="*/ 148 h 392"/>
              <a:gd name="T6" fmla="*/ 175 w 458"/>
              <a:gd name="T7" fmla="*/ 151 h 392"/>
              <a:gd name="T8" fmla="*/ 0 w 458"/>
              <a:gd name="T9" fmla="*/ 0 h 392"/>
              <a:gd name="T10" fmla="*/ 0 w 458"/>
              <a:gd name="T11" fmla="*/ 392 h 392"/>
              <a:gd name="T12" fmla="*/ 456 w 458"/>
              <a:gd name="T13" fmla="*/ 392 h 392"/>
              <a:gd name="T14" fmla="*/ 433 w 458"/>
              <a:gd name="T15" fmla="*/ 294 h 392"/>
              <a:gd name="T16" fmla="*/ 323 w 458"/>
              <a:gd name="T17" fmla="*/ 224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 h="392">
                <a:moveTo>
                  <a:pt x="323" y="224"/>
                </a:moveTo>
                <a:cubicBezTo>
                  <a:pt x="319" y="224"/>
                  <a:pt x="315" y="224"/>
                  <a:pt x="311" y="225"/>
                </a:cubicBezTo>
                <a:cubicBezTo>
                  <a:pt x="304" y="204"/>
                  <a:pt x="280" y="148"/>
                  <a:pt x="208" y="148"/>
                </a:cubicBezTo>
                <a:cubicBezTo>
                  <a:pt x="197" y="148"/>
                  <a:pt x="186" y="149"/>
                  <a:pt x="175" y="151"/>
                </a:cubicBezTo>
                <a:cubicBezTo>
                  <a:pt x="169" y="119"/>
                  <a:pt x="138" y="7"/>
                  <a:pt x="0" y="0"/>
                </a:cubicBezTo>
                <a:cubicBezTo>
                  <a:pt x="0" y="392"/>
                  <a:pt x="0" y="392"/>
                  <a:pt x="0" y="392"/>
                </a:cubicBezTo>
                <a:cubicBezTo>
                  <a:pt x="456" y="392"/>
                  <a:pt x="456" y="392"/>
                  <a:pt x="456" y="392"/>
                </a:cubicBezTo>
                <a:cubicBezTo>
                  <a:pt x="458" y="358"/>
                  <a:pt x="451" y="325"/>
                  <a:pt x="433" y="294"/>
                </a:cubicBezTo>
                <a:cubicBezTo>
                  <a:pt x="407" y="251"/>
                  <a:pt x="365" y="224"/>
                  <a:pt x="323" y="224"/>
                </a:cubicBez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9" name="Freeform 5"/>
          <p:cNvSpPr>
            <a:spLocks/>
          </p:cNvSpPr>
          <p:nvPr userDrawn="1"/>
        </p:nvSpPr>
        <p:spPr bwMode="auto">
          <a:xfrm>
            <a:off x="8427202" y="5379105"/>
            <a:ext cx="716798" cy="1505882"/>
          </a:xfrm>
          <a:custGeom>
            <a:avLst/>
            <a:gdLst>
              <a:gd name="T0" fmla="*/ 19 w 417"/>
              <a:gd name="T1" fmla="*/ 654 h 654"/>
              <a:gd name="T2" fmla="*/ 417 w 417"/>
              <a:gd name="T3" fmla="*/ 654 h 654"/>
              <a:gd name="T4" fmla="*/ 417 w 417"/>
              <a:gd name="T5" fmla="*/ 23 h 654"/>
              <a:gd name="T6" fmla="*/ 286 w 417"/>
              <a:gd name="T7" fmla="*/ 29 h 654"/>
              <a:gd name="T8" fmla="*/ 228 w 417"/>
              <a:gd name="T9" fmla="*/ 160 h 654"/>
              <a:gd name="T10" fmla="*/ 229 w 417"/>
              <a:gd name="T11" fmla="*/ 178 h 654"/>
              <a:gd name="T12" fmla="*/ 105 w 417"/>
              <a:gd name="T13" fmla="*/ 233 h 654"/>
              <a:gd name="T14" fmla="*/ 71 w 417"/>
              <a:gd name="T15" fmla="*/ 327 h 654"/>
              <a:gd name="T16" fmla="*/ 86 w 417"/>
              <a:gd name="T17" fmla="*/ 402 h 654"/>
              <a:gd name="T18" fmla="*/ 0 w 417"/>
              <a:gd name="T19" fmla="*/ 565 h 654"/>
              <a:gd name="T20" fmla="*/ 1 w 417"/>
              <a:gd name="T21" fmla="*/ 575 h 654"/>
              <a:gd name="T22" fmla="*/ 19 w 417"/>
              <a:gd name="T23" fmla="*/ 654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7" h="654">
                <a:moveTo>
                  <a:pt x="19" y="654"/>
                </a:moveTo>
                <a:cubicBezTo>
                  <a:pt x="417" y="654"/>
                  <a:pt x="417" y="654"/>
                  <a:pt x="417" y="654"/>
                </a:cubicBezTo>
                <a:cubicBezTo>
                  <a:pt x="417" y="23"/>
                  <a:pt x="417" y="23"/>
                  <a:pt x="417" y="23"/>
                </a:cubicBezTo>
                <a:cubicBezTo>
                  <a:pt x="371" y="0"/>
                  <a:pt x="321" y="2"/>
                  <a:pt x="286" y="29"/>
                </a:cubicBezTo>
                <a:cubicBezTo>
                  <a:pt x="236" y="66"/>
                  <a:pt x="228" y="127"/>
                  <a:pt x="228" y="160"/>
                </a:cubicBezTo>
                <a:cubicBezTo>
                  <a:pt x="228" y="167"/>
                  <a:pt x="229" y="174"/>
                  <a:pt x="229" y="178"/>
                </a:cubicBezTo>
                <a:cubicBezTo>
                  <a:pt x="207" y="176"/>
                  <a:pt x="156" y="177"/>
                  <a:pt x="105" y="233"/>
                </a:cubicBezTo>
                <a:cubicBezTo>
                  <a:pt x="82" y="258"/>
                  <a:pt x="71" y="290"/>
                  <a:pt x="71" y="327"/>
                </a:cubicBezTo>
                <a:cubicBezTo>
                  <a:pt x="71" y="361"/>
                  <a:pt x="81" y="390"/>
                  <a:pt x="86" y="402"/>
                </a:cubicBezTo>
                <a:cubicBezTo>
                  <a:pt x="64" y="414"/>
                  <a:pt x="0" y="456"/>
                  <a:pt x="0" y="565"/>
                </a:cubicBezTo>
                <a:cubicBezTo>
                  <a:pt x="0" y="568"/>
                  <a:pt x="1" y="571"/>
                  <a:pt x="1" y="575"/>
                </a:cubicBezTo>
                <a:cubicBezTo>
                  <a:pt x="2" y="607"/>
                  <a:pt x="9" y="633"/>
                  <a:pt x="19" y="654"/>
                </a:cubicBezTo>
                <a:close/>
              </a:path>
            </a:pathLst>
          </a:custGeom>
          <a:solidFill>
            <a:schemeClr val="accent1">
              <a:lumMod val="60000"/>
              <a:lumOff val="40000"/>
              <a:alpha val="5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30" name="Freeform 8"/>
          <p:cNvSpPr>
            <a:spLocks/>
          </p:cNvSpPr>
          <p:nvPr userDrawn="1"/>
        </p:nvSpPr>
        <p:spPr bwMode="auto">
          <a:xfrm>
            <a:off x="8011886" y="5981652"/>
            <a:ext cx="1130139" cy="886840"/>
          </a:xfrm>
          <a:custGeom>
            <a:avLst/>
            <a:gdLst>
              <a:gd name="T0" fmla="*/ 657 w 657"/>
              <a:gd name="T1" fmla="*/ 24 h 385"/>
              <a:gd name="T2" fmla="*/ 572 w 657"/>
              <a:gd name="T3" fmla="*/ 3 h 385"/>
              <a:gd name="T4" fmla="*/ 528 w 657"/>
              <a:gd name="T5" fmla="*/ 0 h 385"/>
              <a:gd name="T6" fmla="*/ 328 w 657"/>
              <a:gd name="T7" fmla="*/ 122 h 385"/>
              <a:gd name="T8" fmla="*/ 269 w 657"/>
              <a:gd name="T9" fmla="*/ 113 h 385"/>
              <a:gd name="T10" fmla="*/ 153 w 657"/>
              <a:gd name="T11" fmla="*/ 175 h 385"/>
              <a:gd name="T12" fmla="*/ 26 w 657"/>
              <a:gd name="T13" fmla="*/ 268 h 385"/>
              <a:gd name="T14" fmla="*/ 6 w 657"/>
              <a:gd name="T15" fmla="*/ 385 h 385"/>
              <a:gd name="T16" fmla="*/ 657 w 657"/>
              <a:gd name="T17" fmla="*/ 385 h 385"/>
              <a:gd name="T18" fmla="*/ 657 w 657"/>
              <a:gd name="T19" fmla="*/ 24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7" h="385">
                <a:moveTo>
                  <a:pt x="657" y="24"/>
                </a:moveTo>
                <a:cubicBezTo>
                  <a:pt x="634" y="16"/>
                  <a:pt x="606" y="8"/>
                  <a:pt x="572" y="3"/>
                </a:cubicBezTo>
                <a:cubicBezTo>
                  <a:pt x="557" y="1"/>
                  <a:pt x="542" y="0"/>
                  <a:pt x="528" y="0"/>
                </a:cubicBezTo>
                <a:cubicBezTo>
                  <a:pt x="399" y="0"/>
                  <a:pt x="343" y="93"/>
                  <a:pt x="328" y="122"/>
                </a:cubicBezTo>
                <a:cubicBezTo>
                  <a:pt x="307" y="116"/>
                  <a:pt x="287" y="113"/>
                  <a:pt x="269" y="113"/>
                </a:cubicBezTo>
                <a:cubicBezTo>
                  <a:pt x="197" y="113"/>
                  <a:pt x="163" y="158"/>
                  <a:pt x="153" y="175"/>
                </a:cubicBezTo>
                <a:cubicBezTo>
                  <a:pt x="102" y="176"/>
                  <a:pt x="54" y="212"/>
                  <a:pt x="26" y="268"/>
                </a:cubicBezTo>
                <a:cubicBezTo>
                  <a:pt x="6" y="307"/>
                  <a:pt x="0" y="348"/>
                  <a:pt x="6" y="385"/>
                </a:cubicBezTo>
                <a:cubicBezTo>
                  <a:pt x="657" y="385"/>
                  <a:pt x="657" y="385"/>
                  <a:pt x="657" y="385"/>
                </a:cubicBezTo>
                <a:lnTo>
                  <a:pt x="657" y="24"/>
                </a:ln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31" name="Group 30"/>
          <p:cNvGrpSpPr/>
          <p:nvPr userDrawn="1"/>
        </p:nvGrpSpPr>
        <p:grpSpPr>
          <a:xfrm>
            <a:off x="254214" y="6409324"/>
            <a:ext cx="168062" cy="221156"/>
            <a:chOff x="4328868" y="5502988"/>
            <a:chExt cx="500307" cy="493774"/>
          </a:xfrm>
        </p:grpSpPr>
        <p:sp>
          <p:nvSpPr>
            <p:cNvPr id="32" name="Freeform 31">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sp>
          <p:nvSpPr>
            <p:cNvPr id="34" name="Freeform 33">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35" name="Group 34"/>
          <p:cNvGrpSpPr/>
          <p:nvPr userDrawn="1"/>
        </p:nvGrpSpPr>
        <p:grpSpPr>
          <a:xfrm flipH="1">
            <a:off x="8728075" y="6409324"/>
            <a:ext cx="168062" cy="221156"/>
            <a:chOff x="4328868" y="5502988"/>
            <a:chExt cx="500307" cy="493774"/>
          </a:xfrm>
        </p:grpSpPr>
        <p:sp>
          <p:nvSpPr>
            <p:cNvPr id="36" name="Freeform 35">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sp>
          <p:nvSpPr>
            <p:cNvPr id="37" name="Freeform 36">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grpSp>
      <p:sp>
        <p:nvSpPr>
          <p:cNvPr id="20" name="Picture Placeholder 21"/>
          <p:cNvSpPr>
            <a:spLocks noGrp="1"/>
          </p:cNvSpPr>
          <p:nvPr>
            <p:ph type="pic" sz="quarter" idx="13"/>
          </p:nvPr>
        </p:nvSpPr>
        <p:spPr>
          <a:xfrm>
            <a:off x="0" y="1216025"/>
            <a:ext cx="915300" cy="1220400"/>
          </a:xfrm>
          <a:prstGeom prst="rect">
            <a:avLst/>
          </a:prstGeom>
        </p:spPr>
        <p:txBody>
          <a:bodyPr/>
          <a:lstStyle>
            <a:lvl1pPr>
              <a:defRPr sz="1050"/>
            </a:lvl1pPr>
          </a:lstStyle>
          <a:p>
            <a:endParaRPr lang="id-ID"/>
          </a:p>
        </p:txBody>
      </p:sp>
      <p:sp>
        <p:nvSpPr>
          <p:cNvPr id="21" name="Picture Placeholder 21"/>
          <p:cNvSpPr>
            <a:spLocks noGrp="1"/>
          </p:cNvSpPr>
          <p:nvPr>
            <p:ph type="pic" sz="quarter" idx="14"/>
          </p:nvPr>
        </p:nvSpPr>
        <p:spPr>
          <a:xfrm>
            <a:off x="912019" y="1216025"/>
            <a:ext cx="915300" cy="1220400"/>
          </a:xfrm>
          <a:prstGeom prst="rect">
            <a:avLst/>
          </a:prstGeom>
        </p:spPr>
        <p:txBody>
          <a:bodyPr/>
          <a:lstStyle>
            <a:lvl1pPr>
              <a:defRPr sz="1050"/>
            </a:lvl1pPr>
          </a:lstStyle>
          <a:p>
            <a:endParaRPr lang="id-ID"/>
          </a:p>
        </p:txBody>
      </p:sp>
      <p:sp>
        <p:nvSpPr>
          <p:cNvPr id="22" name="Picture Placeholder 21"/>
          <p:cNvSpPr>
            <a:spLocks noGrp="1"/>
          </p:cNvSpPr>
          <p:nvPr>
            <p:ph type="pic" sz="quarter" idx="15"/>
          </p:nvPr>
        </p:nvSpPr>
        <p:spPr>
          <a:xfrm>
            <a:off x="1829991" y="1216025"/>
            <a:ext cx="915300" cy="1220400"/>
          </a:xfrm>
          <a:prstGeom prst="rect">
            <a:avLst/>
          </a:prstGeom>
        </p:spPr>
        <p:txBody>
          <a:bodyPr/>
          <a:lstStyle>
            <a:lvl1pPr>
              <a:defRPr sz="1050"/>
            </a:lvl1pPr>
          </a:lstStyle>
          <a:p>
            <a:endParaRPr lang="id-ID"/>
          </a:p>
        </p:txBody>
      </p:sp>
      <p:sp>
        <p:nvSpPr>
          <p:cNvPr id="38" name="Picture Placeholder 21"/>
          <p:cNvSpPr>
            <a:spLocks noGrp="1"/>
          </p:cNvSpPr>
          <p:nvPr>
            <p:ph type="pic" sz="quarter" idx="16"/>
          </p:nvPr>
        </p:nvSpPr>
        <p:spPr>
          <a:xfrm>
            <a:off x="2740819" y="1216025"/>
            <a:ext cx="915300" cy="1220400"/>
          </a:xfrm>
          <a:prstGeom prst="rect">
            <a:avLst/>
          </a:prstGeom>
        </p:spPr>
        <p:txBody>
          <a:bodyPr/>
          <a:lstStyle>
            <a:lvl1pPr>
              <a:defRPr sz="1050"/>
            </a:lvl1pPr>
          </a:lstStyle>
          <a:p>
            <a:endParaRPr lang="id-ID"/>
          </a:p>
        </p:txBody>
      </p:sp>
      <p:sp>
        <p:nvSpPr>
          <p:cNvPr id="39" name="Picture Placeholder 21"/>
          <p:cNvSpPr>
            <a:spLocks noGrp="1"/>
          </p:cNvSpPr>
          <p:nvPr>
            <p:ph type="pic" sz="quarter" idx="17"/>
          </p:nvPr>
        </p:nvSpPr>
        <p:spPr>
          <a:xfrm>
            <a:off x="3659981" y="1216025"/>
            <a:ext cx="915300" cy="1220400"/>
          </a:xfrm>
          <a:prstGeom prst="rect">
            <a:avLst/>
          </a:prstGeom>
        </p:spPr>
        <p:txBody>
          <a:bodyPr/>
          <a:lstStyle>
            <a:lvl1pPr>
              <a:defRPr sz="1050"/>
            </a:lvl1pPr>
          </a:lstStyle>
          <a:p>
            <a:endParaRPr lang="id-ID"/>
          </a:p>
        </p:txBody>
      </p:sp>
      <p:sp>
        <p:nvSpPr>
          <p:cNvPr id="40" name="Picture Placeholder 21"/>
          <p:cNvSpPr>
            <a:spLocks noGrp="1"/>
          </p:cNvSpPr>
          <p:nvPr>
            <p:ph type="pic" sz="quarter" idx="18"/>
          </p:nvPr>
        </p:nvSpPr>
        <p:spPr>
          <a:xfrm>
            <a:off x="4570810" y="1216025"/>
            <a:ext cx="915300" cy="1220400"/>
          </a:xfrm>
          <a:prstGeom prst="rect">
            <a:avLst/>
          </a:prstGeom>
        </p:spPr>
        <p:txBody>
          <a:bodyPr/>
          <a:lstStyle>
            <a:lvl1pPr>
              <a:defRPr sz="1050"/>
            </a:lvl1pPr>
          </a:lstStyle>
          <a:p>
            <a:endParaRPr lang="id-ID"/>
          </a:p>
        </p:txBody>
      </p:sp>
      <p:sp>
        <p:nvSpPr>
          <p:cNvPr id="41" name="Picture Placeholder 21"/>
          <p:cNvSpPr>
            <a:spLocks noGrp="1"/>
          </p:cNvSpPr>
          <p:nvPr>
            <p:ph type="pic" sz="quarter" idx="19"/>
          </p:nvPr>
        </p:nvSpPr>
        <p:spPr>
          <a:xfrm>
            <a:off x="5488781" y="1216025"/>
            <a:ext cx="915300" cy="1220400"/>
          </a:xfrm>
          <a:prstGeom prst="rect">
            <a:avLst/>
          </a:prstGeom>
        </p:spPr>
        <p:txBody>
          <a:bodyPr/>
          <a:lstStyle>
            <a:lvl1pPr>
              <a:defRPr sz="1050"/>
            </a:lvl1pPr>
          </a:lstStyle>
          <a:p>
            <a:endParaRPr lang="id-ID"/>
          </a:p>
        </p:txBody>
      </p:sp>
      <p:sp>
        <p:nvSpPr>
          <p:cNvPr id="42" name="Picture Placeholder 21"/>
          <p:cNvSpPr>
            <a:spLocks noGrp="1"/>
          </p:cNvSpPr>
          <p:nvPr>
            <p:ph type="pic" sz="quarter" idx="20"/>
          </p:nvPr>
        </p:nvSpPr>
        <p:spPr>
          <a:xfrm>
            <a:off x="6399610" y="1216025"/>
            <a:ext cx="915300" cy="1220400"/>
          </a:xfrm>
          <a:prstGeom prst="rect">
            <a:avLst/>
          </a:prstGeom>
        </p:spPr>
        <p:txBody>
          <a:bodyPr/>
          <a:lstStyle>
            <a:lvl1pPr>
              <a:defRPr sz="1050"/>
            </a:lvl1pPr>
          </a:lstStyle>
          <a:p>
            <a:endParaRPr lang="id-ID"/>
          </a:p>
        </p:txBody>
      </p:sp>
      <p:sp>
        <p:nvSpPr>
          <p:cNvPr id="43" name="Picture Placeholder 21"/>
          <p:cNvSpPr>
            <a:spLocks noGrp="1"/>
          </p:cNvSpPr>
          <p:nvPr>
            <p:ph type="pic" sz="quarter" idx="21"/>
          </p:nvPr>
        </p:nvSpPr>
        <p:spPr>
          <a:xfrm>
            <a:off x="7317581" y="1216025"/>
            <a:ext cx="915300" cy="1220400"/>
          </a:xfrm>
          <a:prstGeom prst="rect">
            <a:avLst/>
          </a:prstGeom>
        </p:spPr>
        <p:txBody>
          <a:bodyPr/>
          <a:lstStyle>
            <a:lvl1pPr>
              <a:defRPr sz="1050"/>
            </a:lvl1pPr>
          </a:lstStyle>
          <a:p>
            <a:endParaRPr lang="id-ID"/>
          </a:p>
        </p:txBody>
      </p:sp>
      <p:sp>
        <p:nvSpPr>
          <p:cNvPr id="44" name="Picture Placeholder 21"/>
          <p:cNvSpPr>
            <a:spLocks noGrp="1"/>
          </p:cNvSpPr>
          <p:nvPr>
            <p:ph type="pic" sz="quarter" idx="22"/>
          </p:nvPr>
        </p:nvSpPr>
        <p:spPr>
          <a:xfrm>
            <a:off x="8228410" y="1216025"/>
            <a:ext cx="915300" cy="1220400"/>
          </a:xfrm>
          <a:prstGeom prst="rect">
            <a:avLst/>
          </a:prstGeom>
        </p:spPr>
        <p:txBody>
          <a:bodyPr/>
          <a:lstStyle>
            <a:lvl1pPr>
              <a:defRPr sz="1050"/>
            </a:lvl1pPr>
          </a:lstStyle>
          <a:p>
            <a:endParaRPr lang="id-ID"/>
          </a:p>
        </p:txBody>
      </p:sp>
      <p:sp>
        <p:nvSpPr>
          <p:cNvPr id="45" name="Picture Placeholder 21"/>
          <p:cNvSpPr>
            <a:spLocks noGrp="1"/>
          </p:cNvSpPr>
          <p:nvPr>
            <p:ph type="pic" sz="quarter" idx="23"/>
          </p:nvPr>
        </p:nvSpPr>
        <p:spPr>
          <a:xfrm>
            <a:off x="0" y="0"/>
            <a:ext cx="915300" cy="1220400"/>
          </a:xfrm>
          <a:prstGeom prst="rect">
            <a:avLst/>
          </a:prstGeom>
        </p:spPr>
        <p:txBody>
          <a:bodyPr/>
          <a:lstStyle>
            <a:lvl1pPr>
              <a:defRPr sz="1050"/>
            </a:lvl1pPr>
          </a:lstStyle>
          <a:p>
            <a:endParaRPr lang="id-ID"/>
          </a:p>
        </p:txBody>
      </p:sp>
      <p:sp>
        <p:nvSpPr>
          <p:cNvPr id="46" name="Picture Placeholder 21"/>
          <p:cNvSpPr>
            <a:spLocks noGrp="1"/>
          </p:cNvSpPr>
          <p:nvPr>
            <p:ph type="pic" sz="quarter" idx="24"/>
          </p:nvPr>
        </p:nvSpPr>
        <p:spPr>
          <a:xfrm>
            <a:off x="912019" y="0"/>
            <a:ext cx="915300" cy="1220400"/>
          </a:xfrm>
          <a:prstGeom prst="rect">
            <a:avLst/>
          </a:prstGeom>
        </p:spPr>
        <p:txBody>
          <a:bodyPr/>
          <a:lstStyle>
            <a:lvl1pPr>
              <a:defRPr sz="1050"/>
            </a:lvl1pPr>
          </a:lstStyle>
          <a:p>
            <a:endParaRPr lang="id-ID"/>
          </a:p>
        </p:txBody>
      </p:sp>
      <p:sp>
        <p:nvSpPr>
          <p:cNvPr id="47" name="Picture Placeholder 21"/>
          <p:cNvSpPr>
            <a:spLocks noGrp="1"/>
          </p:cNvSpPr>
          <p:nvPr>
            <p:ph type="pic" sz="quarter" idx="25"/>
          </p:nvPr>
        </p:nvSpPr>
        <p:spPr>
          <a:xfrm>
            <a:off x="1829991" y="0"/>
            <a:ext cx="915300" cy="1220400"/>
          </a:xfrm>
          <a:prstGeom prst="rect">
            <a:avLst/>
          </a:prstGeom>
        </p:spPr>
        <p:txBody>
          <a:bodyPr/>
          <a:lstStyle>
            <a:lvl1pPr>
              <a:defRPr sz="1050"/>
            </a:lvl1pPr>
          </a:lstStyle>
          <a:p>
            <a:endParaRPr lang="id-ID"/>
          </a:p>
        </p:txBody>
      </p:sp>
      <p:sp>
        <p:nvSpPr>
          <p:cNvPr id="48" name="Picture Placeholder 21"/>
          <p:cNvSpPr>
            <a:spLocks noGrp="1"/>
          </p:cNvSpPr>
          <p:nvPr>
            <p:ph type="pic" sz="quarter" idx="26"/>
          </p:nvPr>
        </p:nvSpPr>
        <p:spPr>
          <a:xfrm>
            <a:off x="2740819" y="0"/>
            <a:ext cx="915300" cy="1220400"/>
          </a:xfrm>
          <a:prstGeom prst="rect">
            <a:avLst/>
          </a:prstGeom>
        </p:spPr>
        <p:txBody>
          <a:bodyPr/>
          <a:lstStyle>
            <a:lvl1pPr>
              <a:defRPr sz="1050"/>
            </a:lvl1pPr>
          </a:lstStyle>
          <a:p>
            <a:endParaRPr lang="id-ID"/>
          </a:p>
        </p:txBody>
      </p:sp>
      <p:sp>
        <p:nvSpPr>
          <p:cNvPr id="49" name="Picture Placeholder 21"/>
          <p:cNvSpPr>
            <a:spLocks noGrp="1"/>
          </p:cNvSpPr>
          <p:nvPr>
            <p:ph type="pic" sz="quarter" idx="27"/>
          </p:nvPr>
        </p:nvSpPr>
        <p:spPr>
          <a:xfrm>
            <a:off x="3659981" y="0"/>
            <a:ext cx="915300" cy="1220400"/>
          </a:xfrm>
          <a:prstGeom prst="rect">
            <a:avLst/>
          </a:prstGeom>
        </p:spPr>
        <p:txBody>
          <a:bodyPr/>
          <a:lstStyle>
            <a:lvl1pPr>
              <a:defRPr sz="1050"/>
            </a:lvl1pPr>
          </a:lstStyle>
          <a:p>
            <a:endParaRPr lang="id-ID"/>
          </a:p>
        </p:txBody>
      </p:sp>
      <p:sp>
        <p:nvSpPr>
          <p:cNvPr id="50" name="Picture Placeholder 21"/>
          <p:cNvSpPr>
            <a:spLocks noGrp="1"/>
          </p:cNvSpPr>
          <p:nvPr>
            <p:ph type="pic" sz="quarter" idx="28"/>
          </p:nvPr>
        </p:nvSpPr>
        <p:spPr>
          <a:xfrm>
            <a:off x="4570810" y="0"/>
            <a:ext cx="915300" cy="1220400"/>
          </a:xfrm>
          <a:prstGeom prst="rect">
            <a:avLst/>
          </a:prstGeom>
        </p:spPr>
        <p:txBody>
          <a:bodyPr/>
          <a:lstStyle>
            <a:lvl1pPr>
              <a:defRPr sz="1050"/>
            </a:lvl1pPr>
          </a:lstStyle>
          <a:p>
            <a:endParaRPr lang="id-ID"/>
          </a:p>
        </p:txBody>
      </p:sp>
      <p:sp>
        <p:nvSpPr>
          <p:cNvPr id="51" name="Picture Placeholder 21"/>
          <p:cNvSpPr>
            <a:spLocks noGrp="1"/>
          </p:cNvSpPr>
          <p:nvPr>
            <p:ph type="pic" sz="quarter" idx="29"/>
          </p:nvPr>
        </p:nvSpPr>
        <p:spPr>
          <a:xfrm>
            <a:off x="5488781" y="0"/>
            <a:ext cx="915300" cy="1220400"/>
          </a:xfrm>
          <a:prstGeom prst="rect">
            <a:avLst/>
          </a:prstGeom>
        </p:spPr>
        <p:txBody>
          <a:bodyPr/>
          <a:lstStyle>
            <a:lvl1pPr>
              <a:defRPr sz="1050"/>
            </a:lvl1pPr>
          </a:lstStyle>
          <a:p>
            <a:endParaRPr lang="id-ID"/>
          </a:p>
        </p:txBody>
      </p:sp>
      <p:sp>
        <p:nvSpPr>
          <p:cNvPr id="52" name="Picture Placeholder 21"/>
          <p:cNvSpPr>
            <a:spLocks noGrp="1"/>
          </p:cNvSpPr>
          <p:nvPr>
            <p:ph type="pic" sz="quarter" idx="30"/>
          </p:nvPr>
        </p:nvSpPr>
        <p:spPr>
          <a:xfrm>
            <a:off x="6399610" y="0"/>
            <a:ext cx="915300" cy="1220400"/>
          </a:xfrm>
          <a:prstGeom prst="rect">
            <a:avLst/>
          </a:prstGeom>
        </p:spPr>
        <p:txBody>
          <a:bodyPr/>
          <a:lstStyle>
            <a:lvl1pPr>
              <a:defRPr sz="1050"/>
            </a:lvl1pPr>
          </a:lstStyle>
          <a:p>
            <a:endParaRPr lang="id-ID"/>
          </a:p>
        </p:txBody>
      </p:sp>
      <p:sp>
        <p:nvSpPr>
          <p:cNvPr id="53" name="Picture Placeholder 21"/>
          <p:cNvSpPr>
            <a:spLocks noGrp="1"/>
          </p:cNvSpPr>
          <p:nvPr>
            <p:ph type="pic" sz="quarter" idx="31"/>
          </p:nvPr>
        </p:nvSpPr>
        <p:spPr>
          <a:xfrm>
            <a:off x="7317581" y="0"/>
            <a:ext cx="915300" cy="1220400"/>
          </a:xfrm>
          <a:prstGeom prst="rect">
            <a:avLst/>
          </a:prstGeom>
        </p:spPr>
        <p:txBody>
          <a:bodyPr/>
          <a:lstStyle>
            <a:lvl1pPr>
              <a:defRPr sz="1050"/>
            </a:lvl1pPr>
          </a:lstStyle>
          <a:p>
            <a:endParaRPr lang="id-ID"/>
          </a:p>
        </p:txBody>
      </p:sp>
      <p:sp>
        <p:nvSpPr>
          <p:cNvPr id="54" name="Picture Placeholder 21"/>
          <p:cNvSpPr>
            <a:spLocks noGrp="1"/>
          </p:cNvSpPr>
          <p:nvPr>
            <p:ph type="pic" sz="quarter" idx="32"/>
          </p:nvPr>
        </p:nvSpPr>
        <p:spPr>
          <a:xfrm>
            <a:off x="8228410" y="0"/>
            <a:ext cx="915300" cy="1220400"/>
          </a:xfrm>
          <a:prstGeom prst="rect">
            <a:avLst/>
          </a:prstGeom>
        </p:spPr>
        <p:txBody>
          <a:bodyPr/>
          <a:lstStyle>
            <a:lvl1pPr>
              <a:defRPr sz="1050"/>
            </a:lvl1pPr>
          </a:lstStyle>
          <a:p>
            <a:endParaRPr lang="id-ID"/>
          </a:p>
        </p:txBody>
      </p:sp>
      <p:sp>
        <p:nvSpPr>
          <p:cNvPr id="55" name="Picture Placeholder 21"/>
          <p:cNvSpPr>
            <a:spLocks noGrp="1"/>
          </p:cNvSpPr>
          <p:nvPr>
            <p:ph type="pic" sz="quarter" idx="33"/>
          </p:nvPr>
        </p:nvSpPr>
        <p:spPr>
          <a:xfrm>
            <a:off x="290" y="2438400"/>
            <a:ext cx="915300" cy="1220400"/>
          </a:xfrm>
          <a:prstGeom prst="rect">
            <a:avLst/>
          </a:prstGeom>
        </p:spPr>
        <p:txBody>
          <a:bodyPr/>
          <a:lstStyle>
            <a:lvl1pPr>
              <a:defRPr sz="1050"/>
            </a:lvl1pPr>
          </a:lstStyle>
          <a:p>
            <a:endParaRPr lang="id-ID"/>
          </a:p>
        </p:txBody>
      </p:sp>
      <p:sp>
        <p:nvSpPr>
          <p:cNvPr id="56" name="Picture Placeholder 21"/>
          <p:cNvSpPr>
            <a:spLocks noGrp="1"/>
          </p:cNvSpPr>
          <p:nvPr>
            <p:ph type="pic" sz="quarter" idx="34"/>
          </p:nvPr>
        </p:nvSpPr>
        <p:spPr>
          <a:xfrm>
            <a:off x="912309" y="2438400"/>
            <a:ext cx="915300" cy="1220400"/>
          </a:xfrm>
          <a:prstGeom prst="rect">
            <a:avLst/>
          </a:prstGeom>
        </p:spPr>
        <p:txBody>
          <a:bodyPr/>
          <a:lstStyle>
            <a:lvl1pPr>
              <a:defRPr sz="1050"/>
            </a:lvl1pPr>
          </a:lstStyle>
          <a:p>
            <a:endParaRPr lang="id-ID"/>
          </a:p>
        </p:txBody>
      </p:sp>
      <p:sp>
        <p:nvSpPr>
          <p:cNvPr id="57" name="Picture Placeholder 21"/>
          <p:cNvSpPr>
            <a:spLocks noGrp="1"/>
          </p:cNvSpPr>
          <p:nvPr>
            <p:ph type="pic" sz="quarter" idx="35"/>
          </p:nvPr>
        </p:nvSpPr>
        <p:spPr>
          <a:xfrm>
            <a:off x="1830281" y="2438400"/>
            <a:ext cx="915300" cy="1220400"/>
          </a:xfrm>
          <a:prstGeom prst="rect">
            <a:avLst/>
          </a:prstGeom>
        </p:spPr>
        <p:txBody>
          <a:bodyPr/>
          <a:lstStyle>
            <a:lvl1pPr>
              <a:defRPr sz="1050"/>
            </a:lvl1pPr>
          </a:lstStyle>
          <a:p>
            <a:endParaRPr lang="id-ID"/>
          </a:p>
        </p:txBody>
      </p:sp>
      <p:sp>
        <p:nvSpPr>
          <p:cNvPr id="58" name="Picture Placeholder 21"/>
          <p:cNvSpPr>
            <a:spLocks noGrp="1"/>
          </p:cNvSpPr>
          <p:nvPr>
            <p:ph type="pic" sz="quarter" idx="36"/>
          </p:nvPr>
        </p:nvSpPr>
        <p:spPr>
          <a:xfrm>
            <a:off x="2741109" y="2438400"/>
            <a:ext cx="915300" cy="1220400"/>
          </a:xfrm>
          <a:prstGeom prst="rect">
            <a:avLst/>
          </a:prstGeom>
        </p:spPr>
        <p:txBody>
          <a:bodyPr/>
          <a:lstStyle>
            <a:lvl1pPr>
              <a:defRPr sz="1050"/>
            </a:lvl1pPr>
          </a:lstStyle>
          <a:p>
            <a:endParaRPr lang="id-ID"/>
          </a:p>
        </p:txBody>
      </p:sp>
      <p:sp>
        <p:nvSpPr>
          <p:cNvPr id="59" name="Picture Placeholder 21"/>
          <p:cNvSpPr>
            <a:spLocks noGrp="1"/>
          </p:cNvSpPr>
          <p:nvPr>
            <p:ph type="pic" sz="quarter" idx="37"/>
          </p:nvPr>
        </p:nvSpPr>
        <p:spPr>
          <a:xfrm>
            <a:off x="3660272" y="2438400"/>
            <a:ext cx="915300" cy="1220400"/>
          </a:xfrm>
          <a:prstGeom prst="rect">
            <a:avLst/>
          </a:prstGeom>
        </p:spPr>
        <p:txBody>
          <a:bodyPr/>
          <a:lstStyle>
            <a:lvl1pPr>
              <a:defRPr sz="1050"/>
            </a:lvl1pPr>
          </a:lstStyle>
          <a:p>
            <a:endParaRPr lang="id-ID"/>
          </a:p>
        </p:txBody>
      </p:sp>
      <p:sp>
        <p:nvSpPr>
          <p:cNvPr id="60" name="Picture Placeholder 21"/>
          <p:cNvSpPr>
            <a:spLocks noGrp="1"/>
          </p:cNvSpPr>
          <p:nvPr>
            <p:ph type="pic" sz="quarter" idx="38"/>
          </p:nvPr>
        </p:nvSpPr>
        <p:spPr>
          <a:xfrm>
            <a:off x="4571100" y="2438400"/>
            <a:ext cx="915300" cy="1220400"/>
          </a:xfrm>
          <a:prstGeom prst="rect">
            <a:avLst/>
          </a:prstGeom>
        </p:spPr>
        <p:txBody>
          <a:bodyPr/>
          <a:lstStyle>
            <a:lvl1pPr>
              <a:defRPr sz="1050"/>
            </a:lvl1pPr>
          </a:lstStyle>
          <a:p>
            <a:endParaRPr lang="id-ID"/>
          </a:p>
        </p:txBody>
      </p:sp>
      <p:sp>
        <p:nvSpPr>
          <p:cNvPr id="61" name="Picture Placeholder 21"/>
          <p:cNvSpPr>
            <a:spLocks noGrp="1"/>
          </p:cNvSpPr>
          <p:nvPr>
            <p:ph type="pic" sz="quarter" idx="39"/>
          </p:nvPr>
        </p:nvSpPr>
        <p:spPr>
          <a:xfrm>
            <a:off x="5489071" y="2438400"/>
            <a:ext cx="915300" cy="1220400"/>
          </a:xfrm>
          <a:prstGeom prst="rect">
            <a:avLst/>
          </a:prstGeom>
        </p:spPr>
        <p:txBody>
          <a:bodyPr/>
          <a:lstStyle>
            <a:lvl1pPr>
              <a:defRPr sz="1050"/>
            </a:lvl1pPr>
          </a:lstStyle>
          <a:p>
            <a:endParaRPr lang="id-ID"/>
          </a:p>
        </p:txBody>
      </p:sp>
      <p:sp>
        <p:nvSpPr>
          <p:cNvPr id="62" name="Picture Placeholder 21"/>
          <p:cNvSpPr>
            <a:spLocks noGrp="1"/>
          </p:cNvSpPr>
          <p:nvPr>
            <p:ph type="pic" sz="quarter" idx="40"/>
          </p:nvPr>
        </p:nvSpPr>
        <p:spPr>
          <a:xfrm>
            <a:off x="6399900" y="2438400"/>
            <a:ext cx="915300" cy="1220400"/>
          </a:xfrm>
          <a:prstGeom prst="rect">
            <a:avLst/>
          </a:prstGeom>
        </p:spPr>
        <p:txBody>
          <a:bodyPr/>
          <a:lstStyle>
            <a:lvl1pPr>
              <a:defRPr sz="1050"/>
            </a:lvl1pPr>
          </a:lstStyle>
          <a:p>
            <a:endParaRPr lang="id-ID"/>
          </a:p>
        </p:txBody>
      </p:sp>
      <p:sp>
        <p:nvSpPr>
          <p:cNvPr id="63" name="Picture Placeholder 21"/>
          <p:cNvSpPr>
            <a:spLocks noGrp="1"/>
          </p:cNvSpPr>
          <p:nvPr>
            <p:ph type="pic" sz="quarter" idx="41"/>
          </p:nvPr>
        </p:nvSpPr>
        <p:spPr>
          <a:xfrm>
            <a:off x="7317872" y="2438400"/>
            <a:ext cx="915300" cy="1220400"/>
          </a:xfrm>
          <a:prstGeom prst="rect">
            <a:avLst/>
          </a:prstGeom>
        </p:spPr>
        <p:txBody>
          <a:bodyPr/>
          <a:lstStyle>
            <a:lvl1pPr>
              <a:defRPr sz="1050"/>
            </a:lvl1pPr>
          </a:lstStyle>
          <a:p>
            <a:endParaRPr lang="id-ID"/>
          </a:p>
        </p:txBody>
      </p:sp>
      <p:sp>
        <p:nvSpPr>
          <p:cNvPr id="64" name="Picture Placeholder 21"/>
          <p:cNvSpPr>
            <a:spLocks noGrp="1"/>
          </p:cNvSpPr>
          <p:nvPr>
            <p:ph type="pic" sz="quarter" idx="42"/>
          </p:nvPr>
        </p:nvSpPr>
        <p:spPr>
          <a:xfrm>
            <a:off x="8228700" y="2438400"/>
            <a:ext cx="915300" cy="1220400"/>
          </a:xfrm>
          <a:prstGeom prst="rect">
            <a:avLst/>
          </a:prstGeom>
        </p:spPr>
        <p:txBody>
          <a:bodyPr/>
          <a:lstStyle>
            <a:lvl1pPr>
              <a:defRPr sz="1050"/>
            </a:lvl1pPr>
          </a:lstStyle>
          <a:p>
            <a:endParaRPr lang="id-ID"/>
          </a:p>
        </p:txBody>
      </p:sp>
    </p:spTree>
    <p:extLst>
      <p:ext uri="{BB962C8B-B14F-4D97-AF65-F5344CB8AC3E}">
        <p14:creationId xmlns:p14="http://schemas.microsoft.com/office/powerpoint/2010/main" val="249055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nodePh="1">
                                  <p:stCondLst>
                                    <p:cond delay="0"/>
                                  </p:stCondLst>
                                  <p:endCondLst>
                                    <p:cond evt="begin" delay="0">
                                      <p:tn val="5"/>
                                    </p:cond>
                                  </p:end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par>
                                <p:cTn id="10" presetID="53" presetClass="entr" presetSubtype="16" fill="hold" grpId="0" nodeType="withEffect" nodePh="1">
                                  <p:stCondLst>
                                    <p:cond delay="0"/>
                                  </p:stCondLst>
                                  <p:endCondLst>
                                    <p:cond evt="begin" delay="0">
                                      <p:tn val="10"/>
                                    </p:cond>
                                  </p:end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par>
                                <p:cTn id="15" presetID="53" presetClass="entr" presetSubtype="16" fill="hold" grpId="0" nodeType="withEffect" nodePh="1">
                                  <p:stCondLst>
                                    <p:cond delay="0"/>
                                  </p:stCondLst>
                                  <p:endCondLst>
                                    <p:cond evt="begin" delay="0">
                                      <p:tn val="15"/>
                                    </p:cond>
                                  </p:end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par>
                                <p:cTn id="20" presetID="53" presetClass="entr" presetSubtype="16" fill="hold" grpId="0" nodeType="withEffect" nodePh="1">
                                  <p:stCondLst>
                                    <p:cond delay="250"/>
                                  </p:stCondLst>
                                  <p:endCondLst>
                                    <p:cond evt="begin" delay="0">
                                      <p:tn val="20"/>
                                    </p:cond>
                                  </p:endCondLst>
                                  <p:childTnLst>
                                    <p:set>
                                      <p:cBhvr>
                                        <p:cTn id="21" dur="1" fill="hold">
                                          <p:stCondLst>
                                            <p:cond delay="0"/>
                                          </p:stCondLst>
                                        </p:cTn>
                                        <p:tgtEl>
                                          <p:spTgt spid="38"/>
                                        </p:tgtEl>
                                        <p:attrNameLst>
                                          <p:attrName>style.visibility</p:attrName>
                                        </p:attrNameLst>
                                      </p:cBhvr>
                                      <p:to>
                                        <p:strVal val="visible"/>
                                      </p:to>
                                    </p:set>
                                    <p:anim calcmode="lin" valueType="num">
                                      <p:cBhvr>
                                        <p:cTn id="22" dur="500" fill="hold"/>
                                        <p:tgtEl>
                                          <p:spTgt spid="38"/>
                                        </p:tgtEl>
                                        <p:attrNameLst>
                                          <p:attrName>ppt_w</p:attrName>
                                        </p:attrNameLst>
                                      </p:cBhvr>
                                      <p:tavLst>
                                        <p:tav tm="0">
                                          <p:val>
                                            <p:fltVal val="0"/>
                                          </p:val>
                                        </p:tav>
                                        <p:tav tm="100000">
                                          <p:val>
                                            <p:strVal val="#ppt_w"/>
                                          </p:val>
                                        </p:tav>
                                      </p:tavLst>
                                    </p:anim>
                                    <p:anim calcmode="lin" valueType="num">
                                      <p:cBhvr>
                                        <p:cTn id="23" dur="500" fill="hold"/>
                                        <p:tgtEl>
                                          <p:spTgt spid="38"/>
                                        </p:tgtEl>
                                        <p:attrNameLst>
                                          <p:attrName>ppt_h</p:attrName>
                                        </p:attrNameLst>
                                      </p:cBhvr>
                                      <p:tavLst>
                                        <p:tav tm="0">
                                          <p:val>
                                            <p:fltVal val="0"/>
                                          </p:val>
                                        </p:tav>
                                        <p:tav tm="100000">
                                          <p:val>
                                            <p:strVal val="#ppt_h"/>
                                          </p:val>
                                        </p:tav>
                                      </p:tavLst>
                                    </p:anim>
                                    <p:animEffect transition="in" filter="fade">
                                      <p:cBhvr>
                                        <p:cTn id="24" dur="500"/>
                                        <p:tgtEl>
                                          <p:spTgt spid="38"/>
                                        </p:tgtEl>
                                      </p:cBhvr>
                                    </p:animEffect>
                                  </p:childTnLst>
                                </p:cTn>
                              </p:par>
                              <p:par>
                                <p:cTn id="25" presetID="53" presetClass="entr" presetSubtype="16" fill="hold" grpId="0" nodeType="withEffect" nodePh="1">
                                  <p:stCondLst>
                                    <p:cond delay="250"/>
                                  </p:stCondLst>
                                  <p:endCondLst>
                                    <p:cond evt="begin" delay="0">
                                      <p:tn val="25"/>
                                    </p:cond>
                                  </p:endCondLst>
                                  <p:childTnLst>
                                    <p:set>
                                      <p:cBhvr>
                                        <p:cTn id="26" dur="1" fill="hold">
                                          <p:stCondLst>
                                            <p:cond delay="0"/>
                                          </p:stCondLst>
                                        </p:cTn>
                                        <p:tgtEl>
                                          <p:spTgt spid="39"/>
                                        </p:tgtEl>
                                        <p:attrNameLst>
                                          <p:attrName>style.visibility</p:attrName>
                                        </p:attrNameLst>
                                      </p:cBhvr>
                                      <p:to>
                                        <p:strVal val="visible"/>
                                      </p:to>
                                    </p:set>
                                    <p:anim calcmode="lin" valueType="num">
                                      <p:cBhvr>
                                        <p:cTn id="27" dur="500" fill="hold"/>
                                        <p:tgtEl>
                                          <p:spTgt spid="39"/>
                                        </p:tgtEl>
                                        <p:attrNameLst>
                                          <p:attrName>ppt_w</p:attrName>
                                        </p:attrNameLst>
                                      </p:cBhvr>
                                      <p:tavLst>
                                        <p:tav tm="0">
                                          <p:val>
                                            <p:fltVal val="0"/>
                                          </p:val>
                                        </p:tav>
                                        <p:tav tm="100000">
                                          <p:val>
                                            <p:strVal val="#ppt_w"/>
                                          </p:val>
                                        </p:tav>
                                      </p:tavLst>
                                    </p:anim>
                                    <p:anim calcmode="lin" valueType="num">
                                      <p:cBhvr>
                                        <p:cTn id="28" dur="500" fill="hold"/>
                                        <p:tgtEl>
                                          <p:spTgt spid="39"/>
                                        </p:tgtEl>
                                        <p:attrNameLst>
                                          <p:attrName>ppt_h</p:attrName>
                                        </p:attrNameLst>
                                      </p:cBhvr>
                                      <p:tavLst>
                                        <p:tav tm="0">
                                          <p:val>
                                            <p:fltVal val="0"/>
                                          </p:val>
                                        </p:tav>
                                        <p:tav tm="100000">
                                          <p:val>
                                            <p:strVal val="#ppt_h"/>
                                          </p:val>
                                        </p:tav>
                                      </p:tavLst>
                                    </p:anim>
                                    <p:animEffect transition="in" filter="fade">
                                      <p:cBhvr>
                                        <p:cTn id="29" dur="500"/>
                                        <p:tgtEl>
                                          <p:spTgt spid="39"/>
                                        </p:tgtEl>
                                      </p:cBhvr>
                                    </p:animEffect>
                                  </p:childTnLst>
                                </p:cTn>
                              </p:par>
                              <p:par>
                                <p:cTn id="30" presetID="53" presetClass="entr" presetSubtype="16" fill="hold" grpId="0" nodeType="withEffect" nodePh="1">
                                  <p:stCondLst>
                                    <p:cond delay="250"/>
                                  </p:stCondLst>
                                  <p:endCondLst>
                                    <p:cond evt="begin" delay="0">
                                      <p:tn val="30"/>
                                    </p:cond>
                                  </p:endCondLst>
                                  <p:childTnLst>
                                    <p:set>
                                      <p:cBhvr>
                                        <p:cTn id="31" dur="1" fill="hold">
                                          <p:stCondLst>
                                            <p:cond delay="0"/>
                                          </p:stCondLst>
                                        </p:cTn>
                                        <p:tgtEl>
                                          <p:spTgt spid="40"/>
                                        </p:tgtEl>
                                        <p:attrNameLst>
                                          <p:attrName>style.visibility</p:attrName>
                                        </p:attrNameLst>
                                      </p:cBhvr>
                                      <p:to>
                                        <p:strVal val="visible"/>
                                      </p:to>
                                    </p:set>
                                    <p:anim calcmode="lin" valueType="num">
                                      <p:cBhvr>
                                        <p:cTn id="32" dur="500" fill="hold"/>
                                        <p:tgtEl>
                                          <p:spTgt spid="40"/>
                                        </p:tgtEl>
                                        <p:attrNameLst>
                                          <p:attrName>ppt_w</p:attrName>
                                        </p:attrNameLst>
                                      </p:cBhvr>
                                      <p:tavLst>
                                        <p:tav tm="0">
                                          <p:val>
                                            <p:fltVal val="0"/>
                                          </p:val>
                                        </p:tav>
                                        <p:tav tm="100000">
                                          <p:val>
                                            <p:strVal val="#ppt_w"/>
                                          </p:val>
                                        </p:tav>
                                      </p:tavLst>
                                    </p:anim>
                                    <p:anim calcmode="lin" valueType="num">
                                      <p:cBhvr>
                                        <p:cTn id="33" dur="500" fill="hold"/>
                                        <p:tgtEl>
                                          <p:spTgt spid="40"/>
                                        </p:tgtEl>
                                        <p:attrNameLst>
                                          <p:attrName>ppt_h</p:attrName>
                                        </p:attrNameLst>
                                      </p:cBhvr>
                                      <p:tavLst>
                                        <p:tav tm="0">
                                          <p:val>
                                            <p:fltVal val="0"/>
                                          </p:val>
                                        </p:tav>
                                        <p:tav tm="100000">
                                          <p:val>
                                            <p:strVal val="#ppt_h"/>
                                          </p:val>
                                        </p:tav>
                                      </p:tavLst>
                                    </p:anim>
                                    <p:animEffect transition="in" filter="fade">
                                      <p:cBhvr>
                                        <p:cTn id="34" dur="500"/>
                                        <p:tgtEl>
                                          <p:spTgt spid="40"/>
                                        </p:tgtEl>
                                      </p:cBhvr>
                                    </p:animEffect>
                                  </p:childTnLst>
                                </p:cTn>
                              </p:par>
                              <p:par>
                                <p:cTn id="35" presetID="53" presetClass="entr" presetSubtype="16" fill="hold" grpId="0" nodeType="withEffect" nodePh="1">
                                  <p:stCondLst>
                                    <p:cond delay="250"/>
                                  </p:stCondLst>
                                  <p:endCondLst>
                                    <p:cond evt="begin" delay="0">
                                      <p:tn val="35"/>
                                    </p:cond>
                                  </p:end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animEffect transition="in" filter="fade">
                                      <p:cBhvr>
                                        <p:cTn id="39" dur="500"/>
                                        <p:tgtEl>
                                          <p:spTgt spid="41"/>
                                        </p:tgtEl>
                                      </p:cBhvr>
                                    </p:animEffect>
                                  </p:childTnLst>
                                </p:cTn>
                              </p:par>
                              <p:par>
                                <p:cTn id="40" presetID="53" presetClass="entr" presetSubtype="16" fill="hold" grpId="0" nodeType="withEffect" nodePh="1">
                                  <p:stCondLst>
                                    <p:cond delay="500"/>
                                  </p:stCondLst>
                                  <p:endCondLst>
                                    <p:cond evt="begin" delay="0">
                                      <p:tn val="40"/>
                                    </p:cond>
                                  </p:end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animEffect transition="in" filter="fade">
                                      <p:cBhvr>
                                        <p:cTn id="44" dur="500"/>
                                        <p:tgtEl>
                                          <p:spTgt spid="42"/>
                                        </p:tgtEl>
                                      </p:cBhvr>
                                    </p:animEffect>
                                  </p:childTnLst>
                                </p:cTn>
                              </p:par>
                              <p:par>
                                <p:cTn id="45" presetID="53" presetClass="entr" presetSubtype="16" fill="hold" grpId="0" nodeType="withEffect" nodePh="1">
                                  <p:stCondLst>
                                    <p:cond delay="500"/>
                                  </p:stCondLst>
                                  <p:endCondLst>
                                    <p:cond evt="begin" delay="0">
                                      <p:tn val="45"/>
                                    </p:cond>
                                  </p:end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animEffect transition="in" filter="fade">
                                      <p:cBhvr>
                                        <p:cTn id="49" dur="500"/>
                                        <p:tgtEl>
                                          <p:spTgt spid="43"/>
                                        </p:tgtEl>
                                      </p:cBhvr>
                                    </p:animEffect>
                                  </p:childTnLst>
                                </p:cTn>
                              </p:par>
                              <p:par>
                                <p:cTn id="50" presetID="53" presetClass="entr" presetSubtype="16" fill="hold" grpId="0" nodeType="withEffect" nodePh="1">
                                  <p:stCondLst>
                                    <p:cond delay="500"/>
                                  </p:stCondLst>
                                  <p:endCondLst>
                                    <p:cond evt="begin" delay="0">
                                      <p:tn val="50"/>
                                    </p:cond>
                                  </p:endCondLst>
                                  <p:childTnLst>
                                    <p:set>
                                      <p:cBhvr>
                                        <p:cTn id="51" dur="1" fill="hold">
                                          <p:stCondLst>
                                            <p:cond delay="0"/>
                                          </p:stCondLst>
                                        </p:cTn>
                                        <p:tgtEl>
                                          <p:spTgt spid="44"/>
                                        </p:tgtEl>
                                        <p:attrNameLst>
                                          <p:attrName>style.visibility</p:attrName>
                                        </p:attrNameLst>
                                      </p:cBhvr>
                                      <p:to>
                                        <p:strVal val="visible"/>
                                      </p:to>
                                    </p:set>
                                    <p:anim calcmode="lin" valueType="num">
                                      <p:cBhvr>
                                        <p:cTn id="52" dur="500" fill="hold"/>
                                        <p:tgtEl>
                                          <p:spTgt spid="44"/>
                                        </p:tgtEl>
                                        <p:attrNameLst>
                                          <p:attrName>ppt_w</p:attrName>
                                        </p:attrNameLst>
                                      </p:cBhvr>
                                      <p:tavLst>
                                        <p:tav tm="0">
                                          <p:val>
                                            <p:fltVal val="0"/>
                                          </p:val>
                                        </p:tav>
                                        <p:tav tm="100000">
                                          <p:val>
                                            <p:strVal val="#ppt_w"/>
                                          </p:val>
                                        </p:tav>
                                      </p:tavLst>
                                    </p:anim>
                                    <p:anim calcmode="lin" valueType="num">
                                      <p:cBhvr>
                                        <p:cTn id="53" dur="500" fill="hold"/>
                                        <p:tgtEl>
                                          <p:spTgt spid="44"/>
                                        </p:tgtEl>
                                        <p:attrNameLst>
                                          <p:attrName>ppt_h</p:attrName>
                                        </p:attrNameLst>
                                      </p:cBhvr>
                                      <p:tavLst>
                                        <p:tav tm="0">
                                          <p:val>
                                            <p:fltVal val="0"/>
                                          </p:val>
                                        </p:tav>
                                        <p:tav tm="100000">
                                          <p:val>
                                            <p:strVal val="#ppt_h"/>
                                          </p:val>
                                        </p:tav>
                                      </p:tavLst>
                                    </p:anim>
                                    <p:animEffect transition="in" filter="fade">
                                      <p:cBhvr>
                                        <p:cTn id="54" dur="500"/>
                                        <p:tgtEl>
                                          <p:spTgt spid="44"/>
                                        </p:tgtEl>
                                      </p:cBhvr>
                                    </p:animEffect>
                                  </p:childTnLst>
                                </p:cTn>
                              </p:par>
                              <p:par>
                                <p:cTn id="55" presetID="53" presetClass="entr" presetSubtype="16" fill="hold" grpId="0" nodeType="withEffect" nodePh="1">
                                  <p:stCondLst>
                                    <p:cond delay="750"/>
                                  </p:stCondLst>
                                  <p:endCondLst>
                                    <p:cond evt="begin" delay="0">
                                      <p:tn val="55"/>
                                    </p:cond>
                                  </p:endCondLst>
                                  <p:childTnLst>
                                    <p:set>
                                      <p:cBhvr>
                                        <p:cTn id="56" dur="1" fill="hold">
                                          <p:stCondLst>
                                            <p:cond delay="0"/>
                                          </p:stCondLst>
                                        </p:cTn>
                                        <p:tgtEl>
                                          <p:spTgt spid="45"/>
                                        </p:tgtEl>
                                        <p:attrNameLst>
                                          <p:attrName>style.visibility</p:attrName>
                                        </p:attrNameLst>
                                      </p:cBhvr>
                                      <p:to>
                                        <p:strVal val="visible"/>
                                      </p:to>
                                    </p:set>
                                    <p:anim calcmode="lin" valueType="num">
                                      <p:cBhvr>
                                        <p:cTn id="57" dur="500" fill="hold"/>
                                        <p:tgtEl>
                                          <p:spTgt spid="45"/>
                                        </p:tgtEl>
                                        <p:attrNameLst>
                                          <p:attrName>ppt_w</p:attrName>
                                        </p:attrNameLst>
                                      </p:cBhvr>
                                      <p:tavLst>
                                        <p:tav tm="0">
                                          <p:val>
                                            <p:fltVal val="0"/>
                                          </p:val>
                                        </p:tav>
                                        <p:tav tm="100000">
                                          <p:val>
                                            <p:strVal val="#ppt_w"/>
                                          </p:val>
                                        </p:tav>
                                      </p:tavLst>
                                    </p:anim>
                                    <p:anim calcmode="lin" valueType="num">
                                      <p:cBhvr>
                                        <p:cTn id="58" dur="500" fill="hold"/>
                                        <p:tgtEl>
                                          <p:spTgt spid="45"/>
                                        </p:tgtEl>
                                        <p:attrNameLst>
                                          <p:attrName>ppt_h</p:attrName>
                                        </p:attrNameLst>
                                      </p:cBhvr>
                                      <p:tavLst>
                                        <p:tav tm="0">
                                          <p:val>
                                            <p:fltVal val="0"/>
                                          </p:val>
                                        </p:tav>
                                        <p:tav tm="100000">
                                          <p:val>
                                            <p:strVal val="#ppt_h"/>
                                          </p:val>
                                        </p:tav>
                                      </p:tavLst>
                                    </p:anim>
                                    <p:animEffect transition="in" filter="fade">
                                      <p:cBhvr>
                                        <p:cTn id="59" dur="500"/>
                                        <p:tgtEl>
                                          <p:spTgt spid="45"/>
                                        </p:tgtEl>
                                      </p:cBhvr>
                                    </p:animEffect>
                                  </p:childTnLst>
                                </p:cTn>
                              </p:par>
                              <p:par>
                                <p:cTn id="60" presetID="53" presetClass="entr" presetSubtype="16" fill="hold" grpId="0" nodeType="withEffect" nodePh="1">
                                  <p:stCondLst>
                                    <p:cond delay="750"/>
                                  </p:stCondLst>
                                  <p:endCondLst>
                                    <p:cond evt="begin" delay="0">
                                      <p:tn val="60"/>
                                    </p:cond>
                                  </p:endCondLst>
                                  <p:childTnLst>
                                    <p:set>
                                      <p:cBhvr>
                                        <p:cTn id="61" dur="1" fill="hold">
                                          <p:stCondLst>
                                            <p:cond delay="0"/>
                                          </p:stCondLst>
                                        </p:cTn>
                                        <p:tgtEl>
                                          <p:spTgt spid="46"/>
                                        </p:tgtEl>
                                        <p:attrNameLst>
                                          <p:attrName>style.visibility</p:attrName>
                                        </p:attrNameLst>
                                      </p:cBhvr>
                                      <p:to>
                                        <p:strVal val="visible"/>
                                      </p:to>
                                    </p:set>
                                    <p:anim calcmode="lin" valueType="num">
                                      <p:cBhvr>
                                        <p:cTn id="62" dur="500" fill="hold"/>
                                        <p:tgtEl>
                                          <p:spTgt spid="46"/>
                                        </p:tgtEl>
                                        <p:attrNameLst>
                                          <p:attrName>ppt_w</p:attrName>
                                        </p:attrNameLst>
                                      </p:cBhvr>
                                      <p:tavLst>
                                        <p:tav tm="0">
                                          <p:val>
                                            <p:fltVal val="0"/>
                                          </p:val>
                                        </p:tav>
                                        <p:tav tm="100000">
                                          <p:val>
                                            <p:strVal val="#ppt_w"/>
                                          </p:val>
                                        </p:tav>
                                      </p:tavLst>
                                    </p:anim>
                                    <p:anim calcmode="lin" valueType="num">
                                      <p:cBhvr>
                                        <p:cTn id="63" dur="500" fill="hold"/>
                                        <p:tgtEl>
                                          <p:spTgt spid="46"/>
                                        </p:tgtEl>
                                        <p:attrNameLst>
                                          <p:attrName>ppt_h</p:attrName>
                                        </p:attrNameLst>
                                      </p:cBhvr>
                                      <p:tavLst>
                                        <p:tav tm="0">
                                          <p:val>
                                            <p:fltVal val="0"/>
                                          </p:val>
                                        </p:tav>
                                        <p:tav tm="100000">
                                          <p:val>
                                            <p:strVal val="#ppt_h"/>
                                          </p:val>
                                        </p:tav>
                                      </p:tavLst>
                                    </p:anim>
                                    <p:animEffect transition="in" filter="fade">
                                      <p:cBhvr>
                                        <p:cTn id="64" dur="500"/>
                                        <p:tgtEl>
                                          <p:spTgt spid="46"/>
                                        </p:tgtEl>
                                      </p:cBhvr>
                                    </p:animEffect>
                                  </p:childTnLst>
                                </p:cTn>
                              </p:par>
                              <p:par>
                                <p:cTn id="65" presetID="53" presetClass="entr" presetSubtype="16" fill="hold" grpId="0" nodeType="withEffect" nodePh="1">
                                  <p:stCondLst>
                                    <p:cond delay="750"/>
                                  </p:stCondLst>
                                  <p:endCondLst>
                                    <p:cond evt="begin" delay="0">
                                      <p:tn val="65"/>
                                    </p:cond>
                                  </p:endCondLst>
                                  <p:childTnLst>
                                    <p:set>
                                      <p:cBhvr>
                                        <p:cTn id="66" dur="1" fill="hold">
                                          <p:stCondLst>
                                            <p:cond delay="0"/>
                                          </p:stCondLst>
                                        </p:cTn>
                                        <p:tgtEl>
                                          <p:spTgt spid="47"/>
                                        </p:tgtEl>
                                        <p:attrNameLst>
                                          <p:attrName>style.visibility</p:attrName>
                                        </p:attrNameLst>
                                      </p:cBhvr>
                                      <p:to>
                                        <p:strVal val="visible"/>
                                      </p:to>
                                    </p:set>
                                    <p:anim calcmode="lin" valueType="num">
                                      <p:cBhvr>
                                        <p:cTn id="67" dur="500" fill="hold"/>
                                        <p:tgtEl>
                                          <p:spTgt spid="47"/>
                                        </p:tgtEl>
                                        <p:attrNameLst>
                                          <p:attrName>ppt_w</p:attrName>
                                        </p:attrNameLst>
                                      </p:cBhvr>
                                      <p:tavLst>
                                        <p:tav tm="0">
                                          <p:val>
                                            <p:fltVal val="0"/>
                                          </p:val>
                                        </p:tav>
                                        <p:tav tm="100000">
                                          <p:val>
                                            <p:strVal val="#ppt_w"/>
                                          </p:val>
                                        </p:tav>
                                      </p:tavLst>
                                    </p:anim>
                                    <p:anim calcmode="lin" valueType="num">
                                      <p:cBhvr>
                                        <p:cTn id="68" dur="500" fill="hold"/>
                                        <p:tgtEl>
                                          <p:spTgt spid="47"/>
                                        </p:tgtEl>
                                        <p:attrNameLst>
                                          <p:attrName>ppt_h</p:attrName>
                                        </p:attrNameLst>
                                      </p:cBhvr>
                                      <p:tavLst>
                                        <p:tav tm="0">
                                          <p:val>
                                            <p:fltVal val="0"/>
                                          </p:val>
                                        </p:tav>
                                        <p:tav tm="100000">
                                          <p:val>
                                            <p:strVal val="#ppt_h"/>
                                          </p:val>
                                        </p:tav>
                                      </p:tavLst>
                                    </p:anim>
                                    <p:animEffect transition="in" filter="fade">
                                      <p:cBhvr>
                                        <p:cTn id="69" dur="500"/>
                                        <p:tgtEl>
                                          <p:spTgt spid="47"/>
                                        </p:tgtEl>
                                      </p:cBhvr>
                                    </p:animEffect>
                                  </p:childTnLst>
                                </p:cTn>
                              </p:par>
                              <p:par>
                                <p:cTn id="70" presetID="53" presetClass="entr" presetSubtype="16" fill="hold" grpId="0" nodeType="withEffect" nodePh="1">
                                  <p:stCondLst>
                                    <p:cond delay="750"/>
                                  </p:stCondLst>
                                  <p:endCondLst>
                                    <p:cond evt="begin" delay="0">
                                      <p:tn val="70"/>
                                    </p:cond>
                                  </p:endCondLst>
                                  <p:childTnLst>
                                    <p:set>
                                      <p:cBhvr>
                                        <p:cTn id="71" dur="1" fill="hold">
                                          <p:stCondLst>
                                            <p:cond delay="0"/>
                                          </p:stCondLst>
                                        </p:cTn>
                                        <p:tgtEl>
                                          <p:spTgt spid="48"/>
                                        </p:tgtEl>
                                        <p:attrNameLst>
                                          <p:attrName>style.visibility</p:attrName>
                                        </p:attrNameLst>
                                      </p:cBhvr>
                                      <p:to>
                                        <p:strVal val="visible"/>
                                      </p:to>
                                    </p:set>
                                    <p:anim calcmode="lin" valueType="num">
                                      <p:cBhvr>
                                        <p:cTn id="72" dur="500" fill="hold"/>
                                        <p:tgtEl>
                                          <p:spTgt spid="48"/>
                                        </p:tgtEl>
                                        <p:attrNameLst>
                                          <p:attrName>ppt_w</p:attrName>
                                        </p:attrNameLst>
                                      </p:cBhvr>
                                      <p:tavLst>
                                        <p:tav tm="0">
                                          <p:val>
                                            <p:fltVal val="0"/>
                                          </p:val>
                                        </p:tav>
                                        <p:tav tm="100000">
                                          <p:val>
                                            <p:strVal val="#ppt_w"/>
                                          </p:val>
                                        </p:tav>
                                      </p:tavLst>
                                    </p:anim>
                                    <p:anim calcmode="lin" valueType="num">
                                      <p:cBhvr>
                                        <p:cTn id="73" dur="500" fill="hold"/>
                                        <p:tgtEl>
                                          <p:spTgt spid="48"/>
                                        </p:tgtEl>
                                        <p:attrNameLst>
                                          <p:attrName>ppt_h</p:attrName>
                                        </p:attrNameLst>
                                      </p:cBhvr>
                                      <p:tavLst>
                                        <p:tav tm="0">
                                          <p:val>
                                            <p:fltVal val="0"/>
                                          </p:val>
                                        </p:tav>
                                        <p:tav tm="100000">
                                          <p:val>
                                            <p:strVal val="#ppt_h"/>
                                          </p:val>
                                        </p:tav>
                                      </p:tavLst>
                                    </p:anim>
                                    <p:animEffect transition="in" filter="fade">
                                      <p:cBhvr>
                                        <p:cTn id="74" dur="500"/>
                                        <p:tgtEl>
                                          <p:spTgt spid="48"/>
                                        </p:tgtEl>
                                      </p:cBhvr>
                                    </p:animEffect>
                                  </p:childTnLst>
                                </p:cTn>
                              </p:par>
                              <p:par>
                                <p:cTn id="75" presetID="53" presetClass="entr" presetSubtype="16" fill="hold" grpId="0" nodeType="withEffect" nodePh="1">
                                  <p:stCondLst>
                                    <p:cond delay="750"/>
                                  </p:stCondLst>
                                  <p:endCondLst>
                                    <p:cond evt="begin" delay="0">
                                      <p:tn val="75"/>
                                    </p:cond>
                                  </p:endCondLst>
                                  <p:childTnLst>
                                    <p:set>
                                      <p:cBhvr>
                                        <p:cTn id="76" dur="1" fill="hold">
                                          <p:stCondLst>
                                            <p:cond delay="0"/>
                                          </p:stCondLst>
                                        </p:cTn>
                                        <p:tgtEl>
                                          <p:spTgt spid="49"/>
                                        </p:tgtEl>
                                        <p:attrNameLst>
                                          <p:attrName>style.visibility</p:attrName>
                                        </p:attrNameLst>
                                      </p:cBhvr>
                                      <p:to>
                                        <p:strVal val="visible"/>
                                      </p:to>
                                    </p:set>
                                    <p:anim calcmode="lin" valueType="num">
                                      <p:cBhvr>
                                        <p:cTn id="77" dur="500" fill="hold"/>
                                        <p:tgtEl>
                                          <p:spTgt spid="49"/>
                                        </p:tgtEl>
                                        <p:attrNameLst>
                                          <p:attrName>ppt_w</p:attrName>
                                        </p:attrNameLst>
                                      </p:cBhvr>
                                      <p:tavLst>
                                        <p:tav tm="0">
                                          <p:val>
                                            <p:fltVal val="0"/>
                                          </p:val>
                                        </p:tav>
                                        <p:tav tm="100000">
                                          <p:val>
                                            <p:strVal val="#ppt_w"/>
                                          </p:val>
                                        </p:tav>
                                      </p:tavLst>
                                    </p:anim>
                                    <p:anim calcmode="lin" valueType="num">
                                      <p:cBhvr>
                                        <p:cTn id="78" dur="500" fill="hold"/>
                                        <p:tgtEl>
                                          <p:spTgt spid="49"/>
                                        </p:tgtEl>
                                        <p:attrNameLst>
                                          <p:attrName>ppt_h</p:attrName>
                                        </p:attrNameLst>
                                      </p:cBhvr>
                                      <p:tavLst>
                                        <p:tav tm="0">
                                          <p:val>
                                            <p:fltVal val="0"/>
                                          </p:val>
                                        </p:tav>
                                        <p:tav tm="100000">
                                          <p:val>
                                            <p:strVal val="#ppt_h"/>
                                          </p:val>
                                        </p:tav>
                                      </p:tavLst>
                                    </p:anim>
                                    <p:animEffect transition="in" filter="fade">
                                      <p:cBhvr>
                                        <p:cTn id="79" dur="500"/>
                                        <p:tgtEl>
                                          <p:spTgt spid="49"/>
                                        </p:tgtEl>
                                      </p:cBhvr>
                                    </p:animEffect>
                                  </p:childTnLst>
                                </p:cTn>
                              </p:par>
                              <p:par>
                                <p:cTn id="80" presetID="53" presetClass="entr" presetSubtype="16" fill="hold" grpId="0" nodeType="withEffect" nodePh="1">
                                  <p:stCondLst>
                                    <p:cond delay="500"/>
                                  </p:stCondLst>
                                  <p:endCondLst>
                                    <p:cond evt="begin" delay="0">
                                      <p:tn val="80"/>
                                    </p:cond>
                                  </p:endCondLst>
                                  <p:childTnLst>
                                    <p:set>
                                      <p:cBhvr>
                                        <p:cTn id="81" dur="1" fill="hold">
                                          <p:stCondLst>
                                            <p:cond delay="0"/>
                                          </p:stCondLst>
                                        </p:cTn>
                                        <p:tgtEl>
                                          <p:spTgt spid="50"/>
                                        </p:tgtEl>
                                        <p:attrNameLst>
                                          <p:attrName>style.visibility</p:attrName>
                                        </p:attrNameLst>
                                      </p:cBhvr>
                                      <p:to>
                                        <p:strVal val="visible"/>
                                      </p:to>
                                    </p:set>
                                    <p:anim calcmode="lin" valueType="num">
                                      <p:cBhvr>
                                        <p:cTn id="82" dur="500" fill="hold"/>
                                        <p:tgtEl>
                                          <p:spTgt spid="50"/>
                                        </p:tgtEl>
                                        <p:attrNameLst>
                                          <p:attrName>ppt_w</p:attrName>
                                        </p:attrNameLst>
                                      </p:cBhvr>
                                      <p:tavLst>
                                        <p:tav tm="0">
                                          <p:val>
                                            <p:fltVal val="0"/>
                                          </p:val>
                                        </p:tav>
                                        <p:tav tm="100000">
                                          <p:val>
                                            <p:strVal val="#ppt_w"/>
                                          </p:val>
                                        </p:tav>
                                      </p:tavLst>
                                    </p:anim>
                                    <p:anim calcmode="lin" valueType="num">
                                      <p:cBhvr>
                                        <p:cTn id="83" dur="500" fill="hold"/>
                                        <p:tgtEl>
                                          <p:spTgt spid="50"/>
                                        </p:tgtEl>
                                        <p:attrNameLst>
                                          <p:attrName>ppt_h</p:attrName>
                                        </p:attrNameLst>
                                      </p:cBhvr>
                                      <p:tavLst>
                                        <p:tav tm="0">
                                          <p:val>
                                            <p:fltVal val="0"/>
                                          </p:val>
                                        </p:tav>
                                        <p:tav tm="100000">
                                          <p:val>
                                            <p:strVal val="#ppt_h"/>
                                          </p:val>
                                        </p:tav>
                                      </p:tavLst>
                                    </p:anim>
                                    <p:animEffect transition="in" filter="fade">
                                      <p:cBhvr>
                                        <p:cTn id="84" dur="500"/>
                                        <p:tgtEl>
                                          <p:spTgt spid="50"/>
                                        </p:tgtEl>
                                      </p:cBhvr>
                                    </p:animEffect>
                                  </p:childTnLst>
                                </p:cTn>
                              </p:par>
                              <p:par>
                                <p:cTn id="85" presetID="53" presetClass="entr" presetSubtype="16" fill="hold" grpId="0" nodeType="withEffect" nodePh="1">
                                  <p:stCondLst>
                                    <p:cond delay="500"/>
                                  </p:stCondLst>
                                  <p:endCondLst>
                                    <p:cond evt="begin" delay="0">
                                      <p:tn val="85"/>
                                    </p:cond>
                                  </p:endCondLst>
                                  <p:childTnLst>
                                    <p:set>
                                      <p:cBhvr>
                                        <p:cTn id="86" dur="1" fill="hold">
                                          <p:stCondLst>
                                            <p:cond delay="0"/>
                                          </p:stCondLst>
                                        </p:cTn>
                                        <p:tgtEl>
                                          <p:spTgt spid="51"/>
                                        </p:tgtEl>
                                        <p:attrNameLst>
                                          <p:attrName>style.visibility</p:attrName>
                                        </p:attrNameLst>
                                      </p:cBhvr>
                                      <p:to>
                                        <p:strVal val="visible"/>
                                      </p:to>
                                    </p:set>
                                    <p:anim calcmode="lin" valueType="num">
                                      <p:cBhvr>
                                        <p:cTn id="87" dur="500" fill="hold"/>
                                        <p:tgtEl>
                                          <p:spTgt spid="51"/>
                                        </p:tgtEl>
                                        <p:attrNameLst>
                                          <p:attrName>ppt_w</p:attrName>
                                        </p:attrNameLst>
                                      </p:cBhvr>
                                      <p:tavLst>
                                        <p:tav tm="0">
                                          <p:val>
                                            <p:fltVal val="0"/>
                                          </p:val>
                                        </p:tav>
                                        <p:tav tm="100000">
                                          <p:val>
                                            <p:strVal val="#ppt_w"/>
                                          </p:val>
                                        </p:tav>
                                      </p:tavLst>
                                    </p:anim>
                                    <p:anim calcmode="lin" valueType="num">
                                      <p:cBhvr>
                                        <p:cTn id="88" dur="500" fill="hold"/>
                                        <p:tgtEl>
                                          <p:spTgt spid="51"/>
                                        </p:tgtEl>
                                        <p:attrNameLst>
                                          <p:attrName>ppt_h</p:attrName>
                                        </p:attrNameLst>
                                      </p:cBhvr>
                                      <p:tavLst>
                                        <p:tav tm="0">
                                          <p:val>
                                            <p:fltVal val="0"/>
                                          </p:val>
                                        </p:tav>
                                        <p:tav tm="100000">
                                          <p:val>
                                            <p:strVal val="#ppt_h"/>
                                          </p:val>
                                        </p:tav>
                                      </p:tavLst>
                                    </p:anim>
                                    <p:animEffect transition="in" filter="fade">
                                      <p:cBhvr>
                                        <p:cTn id="89" dur="500"/>
                                        <p:tgtEl>
                                          <p:spTgt spid="51"/>
                                        </p:tgtEl>
                                      </p:cBhvr>
                                    </p:animEffect>
                                  </p:childTnLst>
                                </p:cTn>
                              </p:par>
                              <p:par>
                                <p:cTn id="90" presetID="53" presetClass="entr" presetSubtype="16" fill="hold" grpId="0" nodeType="withEffect" nodePh="1">
                                  <p:stCondLst>
                                    <p:cond delay="250"/>
                                  </p:stCondLst>
                                  <p:endCondLst>
                                    <p:cond evt="begin" delay="0">
                                      <p:tn val="90"/>
                                    </p:cond>
                                  </p:endCondLst>
                                  <p:childTnLst>
                                    <p:set>
                                      <p:cBhvr>
                                        <p:cTn id="91" dur="1" fill="hold">
                                          <p:stCondLst>
                                            <p:cond delay="0"/>
                                          </p:stCondLst>
                                        </p:cTn>
                                        <p:tgtEl>
                                          <p:spTgt spid="52"/>
                                        </p:tgtEl>
                                        <p:attrNameLst>
                                          <p:attrName>style.visibility</p:attrName>
                                        </p:attrNameLst>
                                      </p:cBhvr>
                                      <p:to>
                                        <p:strVal val="visible"/>
                                      </p:to>
                                    </p:set>
                                    <p:anim calcmode="lin" valueType="num">
                                      <p:cBhvr>
                                        <p:cTn id="92" dur="500" fill="hold"/>
                                        <p:tgtEl>
                                          <p:spTgt spid="52"/>
                                        </p:tgtEl>
                                        <p:attrNameLst>
                                          <p:attrName>ppt_w</p:attrName>
                                        </p:attrNameLst>
                                      </p:cBhvr>
                                      <p:tavLst>
                                        <p:tav tm="0">
                                          <p:val>
                                            <p:fltVal val="0"/>
                                          </p:val>
                                        </p:tav>
                                        <p:tav tm="100000">
                                          <p:val>
                                            <p:strVal val="#ppt_w"/>
                                          </p:val>
                                        </p:tav>
                                      </p:tavLst>
                                    </p:anim>
                                    <p:anim calcmode="lin" valueType="num">
                                      <p:cBhvr>
                                        <p:cTn id="93" dur="500" fill="hold"/>
                                        <p:tgtEl>
                                          <p:spTgt spid="52"/>
                                        </p:tgtEl>
                                        <p:attrNameLst>
                                          <p:attrName>ppt_h</p:attrName>
                                        </p:attrNameLst>
                                      </p:cBhvr>
                                      <p:tavLst>
                                        <p:tav tm="0">
                                          <p:val>
                                            <p:fltVal val="0"/>
                                          </p:val>
                                        </p:tav>
                                        <p:tav tm="100000">
                                          <p:val>
                                            <p:strVal val="#ppt_h"/>
                                          </p:val>
                                        </p:tav>
                                      </p:tavLst>
                                    </p:anim>
                                    <p:animEffect transition="in" filter="fade">
                                      <p:cBhvr>
                                        <p:cTn id="94" dur="500"/>
                                        <p:tgtEl>
                                          <p:spTgt spid="52"/>
                                        </p:tgtEl>
                                      </p:cBhvr>
                                    </p:animEffect>
                                  </p:childTnLst>
                                </p:cTn>
                              </p:par>
                              <p:par>
                                <p:cTn id="95" presetID="53" presetClass="entr" presetSubtype="16" fill="hold" grpId="0" nodeType="withEffect" nodePh="1">
                                  <p:stCondLst>
                                    <p:cond delay="250"/>
                                  </p:stCondLst>
                                  <p:endCondLst>
                                    <p:cond evt="begin" delay="0">
                                      <p:tn val="95"/>
                                    </p:cond>
                                  </p:endCondLst>
                                  <p:childTnLst>
                                    <p:set>
                                      <p:cBhvr>
                                        <p:cTn id="96" dur="1" fill="hold">
                                          <p:stCondLst>
                                            <p:cond delay="0"/>
                                          </p:stCondLst>
                                        </p:cTn>
                                        <p:tgtEl>
                                          <p:spTgt spid="53"/>
                                        </p:tgtEl>
                                        <p:attrNameLst>
                                          <p:attrName>style.visibility</p:attrName>
                                        </p:attrNameLst>
                                      </p:cBhvr>
                                      <p:to>
                                        <p:strVal val="visible"/>
                                      </p:to>
                                    </p:set>
                                    <p:anim calcmode="lin" valueType="num">
                                      <p:cBhvr>
                                        <p:cTn id="97" dur="500" fill="hold"/>
                                        <p:tgtEl>
                                          <p:spTgt spid="53"/>
                                        </p:tgtEl>
                                        <p:attrNameLst>
                                          <p:attrName>ppt_w</p:attrName>
                                        </p:attrNameLst>
                                      </p:cBhvr>
                                      <p:tavLst>
                                        <p:tav tm="0">
                                          <p:val>
                                            <p:fltVal val="0"/>
                                          </p:val>
                                        </p:tav>
                                        <p:tav tm="100000">
                                          <p:val>
                                            <p:strVal val="#ppt_w"/>
                                          </p:val>
                                        </p:tav>
                                      </p:tavLst>
                                    </p:anim>
                                    <p:anim calcmode="lin" valueType="num">
                                      <p:cBhvr>
                                        <p:cTn id="98" dur="500" fill="hold"/>
                                        <p:tgtEl>
                                          <p:spTgt spid="53"/>
                                        </p:tgtEl>
                                        <p:attrNameLst>
                                          <p:attrName>ppt_h</p:attrName>
                                        </p:attrNameLst>
                                      </p:cBhvr>
                                      <p:tavLst>
                                        <p:tav tm="0">
                                          <p:val>
                                            <p:fltVal val="0"/>
                                          </p:val>
                                        </p:tav>
                                        <p:tav tm="100000">
                                          <p:val>
                                            <p:strVal val="#ppt_h"/>
                                          </p:val>
                                        </p:tav>
                                      </p:tavLst>
                                    </p:anim>
                                    <p:animEffect transition="in" filter="fade">
                                      <p:cBhvr>
                                        <p:cTn id="99" dur="500"/>
                                        <p:tgtEl>
                                          <p:spTgt spid="53"/>
                                        </p:tgtEl>
                                      </p:cBhvr>
                                    </p:animEffect>
                                  </p:childTnLst>
                                </p:cTn>
                              </p:par>
                              <p:par>
                                <p:cTn id="100" presetID="53" presetClass="entr" presetSubtype="16" fill="hold" grpId="0" nodeType="withEffect" nodePh="1">
                                  <p:stCondLst>
                                    <p:cond delay="250"/>
                                  </p:stCondLst>
                                  <p:endCondLst>
                                    <p:cond evt="begin" delay="0">
                                      <p:tn val="100"/>
                                    </p:cond>
                                  </p:endCondLst>
                                  <p:childTnLst>
                                    <p:set>
                                      <p:cBhvr>
                                        <p:cTn id="101" dur="1" fill="hold">
                                          <p:stCondLst>
                                            <p:cond delay="0"/>
                                          </p:stCondLst>
                                        </p:cTn>
                                        <p:tgtEl>
                                          <p:spTgt spid="54"/>
                                        </p:tgtEl>
                                        <p:attrNameLst>
                                          <p:attrName>style.visibility</p:attrName>
                                        </p:attrNameLst>
                                      </p:cBhvr>
                                      <p:to>
                                        <p:strVal val="visible"/>
                                      </p:to>
                                    </p:set>
                                    <p:anim calcmode="lin" valueType="num">
                                      <p:cBhvr>
                                        <p:cTn id="102" dur="500" fill="hold"/>
                                        <p:tgtEl>
                                          <p:spTgt spid="54"/>
                                        </p:tgtEl>
                                        <p:attrNameLst>
                                          <p:attrName>ppt_w</p:attrName>
                                        </p:attrNameLst>
                                      </p:cBhvr>
                                      <p:tavLst>
                                        <p:tav tm="0">
                                          <p:val>
                                            <p:fltVal val="0"/>
                                          </p:val>
                                        </p:tav>
                                        <p:tav tm="100000">
                                          <p:val>
                                            <p:strVal val="#ppt_w"/>
                                          </p:val>
                                        </p:tav>
                                      </p:tavLst>
                                    </p:anim>
                                    <p:anim calcmode="lin" valueType="num">
                                      <p:cBhvr>
                                        <p:cTn id="103" dur="500" fill="hold"/>
                                        <p:tgtEl>
                                          <p:spTgt spid="54"/>
                                        </p:tgtEl>
                                        <p:attrNameLst>
                                          <p:attrName>ppt_h</p:attrName>
                                        </p:attrNameLst>
                                      </p:cBhvr>
                                      <p:tavLst>
                                        <p:tav tm="0">
                                          <p:val>
                                            <p:fltVal val="0"/>
                                          </p:val>
                                        </p:tav>
                                        <p:tav tm="100000">
                                          <p:val>
                                            <p:strVal val="#ppt_h"/>
                                          </p:val>
                                        </p:tav>
                                      </p:tavLst>
                                    </p:anim>
                                    <p:animEffect transition="in" filter="fade">
                                      <p:cBhvr>
                                        <p:cTn id="104" dur="500"/>
                                        <p:tgtEl>
                                          <p:spTgt spid="54"/>
                                        </p:tgtEl>
                                      </p:cBhvr>
                                    </p:animEffect>
                                  </p:childTnLst>
                                </p:cTn>
                              </p:par>
                              <p:par>
                                <p:cTn id="105" presetID="53" presetClass="entr" presetSubtype="16" fill="hold" grpId="0" nodeType="withEffect" nodePh="1">
                                  <p:stCondLst>
                                    <p:cond delay="250"/>
                                  </p:stCondLst>
                                  <p:endCondLst>
                                    <p:cond evt="begin" delay="0">
                                      <p:tn val="105"/>
                                    </p:cond>
                                  </p:endCondLst>
                                  <p:childTnLst>
                                    <p:set>
                                      <p:cBhvr>
                                        <p:cTn id="106" dur="1" fill="hold">
                                          <p:stCondLst>
                                            <p:cond delay="0"/>
                                          </p:stCondLst>
                                        </p:cTn>
                                        <p:tgtEl>
                                          <p:spTgt spid="55"/>
                                        </p:tgtEl>
                                        <p:attrNameLst>
                                          <p:attrName>style.visibility</p:attrName>
                                        </p:attrNameLst>
                                      </p:cBhvr>
                                      <p:to>
                                        <p:strVal val="visible"/>
                                      </p:to>
                                    </p:set>
                                    <p:anim calcmode="lin" valueType="num">
                                      <p:cBhvr>
                                        <p:cTn id="107" dur="500" fill="hold"/>
                                        <p:tgtEl>
                                          <p:spTgt spid="55"/>
                                        </p:tgtEl>
                                        <p:attrNameLst>
                                          <p:attrName>ppt_w</p:attrName>
                                        </p:attrNameLst>
                                      </p:cBhvr>
                                      <p:tavLst>
                                        <p:tav tm="0">
                                          <p:val>
                                            <p:fltVal val="0"/>
                                          </p:val>
                                        </p:tav>
                                        <p:tav tm="100000">
                                          <p:val>
                                            <p:strVal val="#ppt_w"/>
                                          </p:val>
                                        </p:tav>
                                      </p:tavLst>
                                    </p:anim>
                                    <p:anim calcmode="lin" valueType="num">
                                      <p:cBhvr>
                                        <p:cTn id="108" dur="500" fill="hold"/>
                                        <p:tgtEl>
                                          <p:spTgt spid="55"/>
                                        </p:tgtEl>
                                        <p:attrNameLst>
                                          <p:attrName>ppt_h</p:attrName>
                                        </p:attrNameLst>
                                      </p:cBhvr>
                                      <p:tavLst>
                                        <p:tav tm="0">
                                          <p:val>
                                            <p:fltVal val="0"/>
                                          </p:val>
                                        </p:tav>
                                        <p:tav tm="100000">
                                          <p:val>
                                            <p:strVal val="#ppt_h"/>
                                          </p:val>
                                        </p:tav>
                                      </p:tavLst>
                                    </p:anim>
                                    <p:animEffect transition="in" filter="fade">
                                      <p:cBhvr>
                                        <p:cTn id="109" dur="500"/>
                                        <p:tgtEl>
                                          <p:spTgt spid="55"/>
                                        </p:tgtEl>
                                      </p:cBhvr>
                                    </p:animEffect>
                                  </p:childTnLst>
                                </p:cTn>
                              </p:par>
                              <p:par>
                                <p:cTn id="110" presetID="53" presetClass="entr" presetSubtype="16" fill="hold" grpId="0" nodeType="withEffect" nodePh="1">
                                  <p:stCondLst>
                                    <p:cond delay="0"/>
                                  </p:stCondLst>
                                  <p:endCondLst>
                                    <p:cond evt="begin" delay="0">
                                      <p:tn val="110"/>
                                    </p:cond>
                                  </p:endCondLst>
                                  <p:childTnLst>
                                    <p:set>
                                      <p:cBhvr>
                                        <p:cTn id="111" dur="1" fill="hold">
                                          <p:stCondLst>
                                            <p:cond delay="0"/>
                                          </p:stCondLst>
                                        </p:cTn>
                                        <p:tgtEl>
                                          <p:spTgt spid="56"/>
                                        </p:tgtEl>
                                        <p:attrNameLst>
                                          <p:attrName>style.visibility</p:attrName>
                                        </p:attrNameLst>
                                      </p:cBhvr>
                                      <p:to>
                                        <p:strVal val="visible"/>
                                      </p:to>
                                    </p:set>
                                    <p:anim calcmode="lin" valueType="num">
                                      <p:cBhvr>
                                        <p:cTn id="112" dur="500" fill="hold"/>
                                        <p:tgtEl>
                                          <p:spTgt spid="56"/>
                                        </p:tgtEl>
                                        <p:attrNameLst>
                                          <p:attrName>ppt_w</p:attrName>
                                        </p:attrNameLst>
                                      </p:cBhvr>
                                      <p:tavLst>
                                        <p:tav tm="0">
                                          <p:val>
                                            <p:fltVal val="0"/>
                                          </p:val>
                                        </p:tav>
                                        <p:tav tm="100000">
                                          <p:val>
                                            <p:strVal val="#ppt_w"/>
                                          </p:val>
                                        </p:tav>
                                      </p:tavLst>
                                    </p:anim>
                                    <p:anim calcmode="lin" valueType="num">
                                      <p:cBhvr>
                                        <p:cTn id="113" dur="500" fill="hold"/>
                                        <p:tgtEl>
                                          <p:spTgt spid="56"/>
                                        </p:tgtEl>
                                        <p:attrNameLst>
                                          <p:attrName>ppt_h</p:attrName>
                                        </p:attrNameLst>
                                      </p:cBhvr>
                                      <p:tavLst>
                                        <p:tav tm="0">
                                          <p:val>
                                            <p:fltVal val="0"/>
                                          </p:val>
                                        </p:tav>
                                        <p:tav tm="100000">
                                          <p:val>
                                            <p:strVal val="#ppt_h"/>
                                          </p:val>
                                        </p:tav>
                                      </p:tavLst>
                                    </p:anim>
                                    <p:animEffect transition="in" filter="fade">
                                      <p:cBhvr>
                                        <p:cTn id="114" dur="500"/>
                                        <p:tgtEl>
                                          <p:spTgt spid="56"/>
                                        </p:tgtEl>
                                      </p:cBhvr>
                                    </p:animEffect>
                                  </p:childTnLst>
                                </p:cTn>
                              </p:par>
                              <p:par>
                                <p:cTn id="115" presetID="53" presetClass="entr" presetSubtype="16" fill="hold" grpId="0" nodeType="withEffect" nodePh="1">
                                  <p:stCondLst>
                                    <p:cond delay="500"/>
                                  </p:stCondLst>
                                  <p:endCondLst>
                                    <p:cond evt="begin" delay="0">
                                      <p:tn val="115"/>
                                    </p:cond>
                                  </p:endCondLst>
                                  <p:childTnLst>
                                    <p:set>
                                      <p:cBhvr>
                                        <p:cTn id="116" dur="1" fill="hold">
                                          <p:stCondLst>
                                            <p:cond delay="0"/>
                                          </p:stCondLst>
                                        </p:cTn>
                                        <p:tgtEl>
                                          <p:spTgt spid="57"/>
                                        </p:tgtEl>
                                        <p:attrNameLst>
                                          <p:attrName>style.visibility</p:attrName>
                                        </p:attrNameLst>
                                      </p:cBhvr>
                                      <p:to>
                                        <p:strVal val="visible"/>
                                      </p:to>
                                    </p:set>
                                    <p:anim calcmode="lin" valueType="num">
                                      <p:cBhvr>
                                        <p:cTn id="117" dur="500" fill="hold"/>
                                        <p:tgtEl>
                                          <p:spTgt spid="57"/>
                                        </p:tgtEl>
                                        <p:attrNameLst>
                                          <p:attrName>ppt_w</p:attrName>
                                        </p:attrNameLst>
                                      </p:cBhvr>
                                      <p:tavLst>
                                        <p:tav tm="0">
                                          <p:val>
                                            <p:fltVal val="0"/>
                                          </p:val>
                                        </p:tav>
                                        <p:tav tm="100000">
                                          <p:val>
                                            <p:strVal val="#ppt_w"/>
                                          </p:val>
                                        </p:tav>
                                      </p:tavLst>
                                    </p:anim>
                                    <p:anim calcmode="lin" valueType="num">
                                      <p:cBhvr>
                                        <p:cTn id="118" dur="500" fill="hold"/>
                                        <p:tgtEl>
                                          <p:spTgt spid="57"/>
                                        </p:tgtEl>
                                        <p:attrNameLst>
                                          <p:attrName>ppt_h</p:attrName>
                                        </p:attrNameLst>
                                      </p:cBhvr>
                                      <p:tavLst>
                                        <p:tav tm="0">
                                          <p:val>
                                            <p:fltVal val="0"/>
                                          </p:val>
                                        </p:tav>
                                        <p:tav tm="100000">
                                          <p:val>
                                            <p:strVal val="#ppt_h"/>
                                          </p:val>
                                        </p:tav>
                                      </p:tavLst>
                                    </p:anim>
                                    <p:animEffect transition="in" filter="fade">
                                      <p:cBhvr>
                                        <p:cTn id="119" dur="500"/>
                                        <p:tgtEl>
                                          <p:spTgt spid="57"/>
                                        </p:tgtEl>
                                      </p:cBhvr>
                                    </p:animEffect>
                                  </p:childTnLst>
                                </p:cTn>
                              </p:par>
                              <p:par>
                                <p:cTn id="120" presetID="53" presetClass="entr" presetSubtype="16" fill="hold" grpId="0" nodeType="withEffect" nodePh="1">
                                  <p:stCondLst>
                                    <p:cond delay="500"/>
                                  </p:stCondLst>
                                  <p:endCondLst>
                                    <p:cond evt="begin" delay="0">
                                      <p:tn val="120"/>
                                    </p:cond>
                                  </p:endCondLst>
                                  <p:childTnLst>
                                    <p:set>
                                      <p:cBhvr>
                                        <p:cTn id="121" dur="1" fill="hold">
                                          <p:stCondLst>
                                            <p:cond delay="0"/>
                                          </p:stCondLst>
                                        </p:cTn>
                                        <p:tgtEl>
                                          <p:spTgt spid="58"/>
                                        </p:tgtEl>
                                        <p:attrNameLst>
                                          <p:attrName>style.visibility</p:attrName>
                                        </p:attrNameLst>
                                      </p:cBhvr>
                                      <p:to>
                                        <p:strVal val="visible"/>
                                      </p:to>
                                    </p:set>
                                    <p:anim calcmode="lin" valueType="num">
                                      <p:cBhvr>
                                        <p:cTn id="122" dur="500" fill="hold"/>
                                        <p:tgtEl>
                                          <p:spTgt spid="58"/>
                                        </p:tgtEl>
                                        <p:attrNameLst>
                                          <p:attrName>ppt_w</p:attrName>
                                        </p:attrNameLst>
                                      </p:cBhvr>
                                      <p:tavLst>
                                        <p:tav tm="0">
                                          <p:val>
                                            <p:fltVal val="0"/>
                                          </p:val>
                                        </p:tav>
                                        <p:tav tm="100000">
                                          <p:val>
                                            <p:strVal val="#ppt_w"/>
                                          </p:val>
                                        </p:tav>
                                      </p:tavLst>
                                    </p:anim>
                                    <p:anim calcmode="lin" valueType="num">
                                      <p:cBhvr>
                                        <p:cTn id="123" dur="500" fill="hold"/>
                                        <p:tgtEl>
                                          <p:spTgt spid="58"/>
                                        </p:tgtEl>
                                        <p:attrNameLst>
                                          <p:attrName>ppt_h</p:attrName>
                                        </p:attrNameLst>
                                      </p:cBhvr>
                                      <p:tavLst>
                                        <p:tav tm="0">
                                          <p:val>
                                            <p:fltVal val="0"/>
                                          </p:val>
                                        </p:tav>
                                        <p:tav tm="100000">
                                          <p:val>
                                            <p:strVal val="#ppt_h"/>
                                          </p:val>
                                        </p:tav>
                                      </p:tavLst>
                                    </p:anim>
                                    <p:animEffect transition="in" filter="fade">
                                      <p:cBhvr>
                                        <p:cTn id="124" dur="500"/>
                                        <p:tgtEl>
                                          <p:spTgt spid="58"/>
                                        </p:tgtEl>
                                      </p:cBhvr>
                                    </p:animEffect>
                                  </p:childTnLst>
                                </p:cTn>
                              </p:par>
                              <p:par>
                                <p:cTn id="125" presetID="53" presetClass="entr" presetSubtype="16" fill="hold" grpId="0" nodeType="withEffect" nodePh="1">
                                  <p:stCondLst>
                                    <p:cond delay="500"/>
                                  </p:stCondLst>
                                  <p:endCondLst>
                                    <p:cond evt="begin" delay="0">
                                      <p:tn val="125"/>
                                    </p:cond>
                                  </p:endCondLst>
                                  <p:childTnLst>
                                    <p:set>
                                      <p:cBhvr>
                                        <p:cTn id="126" dur="1" fill="hold">
                                          <p:stCondLst>
                                            <p:cond delay="0"/>
                                          </p:stCondLst>
                                        </p:cTn>
                                        <p:tgtEl>
                                          <p:spTgt spid="59"/>
                                        </p:tgtEl>
                                        <p:attrNameLst>
                                          <p:attrName>style.visibility</p:attrName>
                                        </p:attrNameLst>
                                      </p:cBhvr>
                                      <p:to>
                                        <p:strVal val="visible"/>
                                      </p:to>
                                    </p:set>
                                    <p:anim calcmode="lin" valueType="num">
                                      <p:cBhvr>
                                        <p:cTn id="127" dur="500" fill="hold"/>
                                        <p:tgtEl>
                                          <p:spTgt spid="59"/>
                                        </p:tgtEl>
                                        <p:attrNameLst>
                                          <p:attrName>ppt_w</p:attrName>
                                        </p:attrNameLst>
                                      </p:cBhvr>
                                      <p:tavLst>
                                        <p:tav tm="0">
                                          <p:val>
                                            <p:fltVal val="0"/>
                                          </p:val>
                                        </p:tav>
                                        <p:tav tm="100000">
                                          <p:val>
                                            <p:strVal val="#ppt_w"/>
                                          </p:val>
                                        </p:tav>
                                      </p:tavLst>
                                    </p:anim>
                                    <p:anim calcmode="lin" valueType="num">
                                      <p:cBhvr>
                                        <p:cTn id="128" dur="500" fill="hold"/>
                                        <p:tgtEl>
                                          <p:spTgt spid="59"/>
                                        </p:tgtEl>
                                        <p:attrNameLst>
                                          <p:attrName>ppt_h</p:attrName>
                                        </p:attrNameLst>
                                      </p:cBhvr>
                                      <p:tavLst>
                                        <p:tav tm="0">
                                          <p:val>
                                            <p:fltVal val="0"/>
                                          </p:val>
                                        </p:tav>
                                        <p:tav tm="100000">
                                          <p:val>
                                            <p:strVal val="#ppt_h"/>
                                          </p:val>
                                        </p:tav>
                                      </p:tavLst>
                                    </p:anim>
                                    <p:animEffect transition="in" filter="fade">
                                      <p:cBhvr>
                                        <p:cTn id="129" dur="500"/>
                                        <p:tgtEl>
                                          <p:spTgt spid="59"/>
                                        </p:tgtEl>
                                      </p:cBhvr>
                                    </p:animEffect>
                                  </p:childTnLst>
                                </p:cTn>
                              </p:par>
                              <p:par>
                                <p:cTn id="130" presetID="53" presetClass="entr" presetSubtype="16" fill="hold" grpId="0" nodeType="withEffect" nodePh="1">
                                  <p:stCondLst>
                                    <p:cond delay="500"/>
                                  </p:stCondLst>
                                  <p:endCondLst>
                                    <p:cond evt="begin" delay="0">
                                      <p:tn val="130"/>
                                    </p:cond>
                                  </p:endCondLst>
                                  <p:childTnLst>
                                    <p:set>
                                      <p:cBhvr>
                                        <p:cTn id="131" dur="1" fill="hold">
                                          <p:stCondLst>
                                            <p:cond delay="0"/>
                                          </p:stCondLst>
                                        </p:cTn>
                                        <p:tgtEl>
                                          <p:spTgt spid="60"/>
                                        </p:tgtEl>
                                        <p:attrNameLst>
                                          <p:attrName>style.visibility</p:attrName>
                                        </p:attrNameLst>
                                      </p:cBhvr>
                                      <p:to>
                                        <p:strVal val="visible"/>
                                      </p:to>
                                    </p:set>
                                    <p:anim calcmode="lin" valueType="num">
                                      <p:cBhvr>
                                        <p:cTn id="132" dur="500" fill="hold"/>
                                        <p:tgtEl>
                                          <p:spTgt spid="60"/>
                                        </p:tgtEl>
                                        <p:attrNameLst>
                                          <p:attrName>ppt_w</p:attrName>
                                        </p:attrNameLst>
                                      </p:cBhvr>
                                      <p:tavLst>
                                        <p:tav tm="0">
                                          <p:val>
                                            <p:fltVal val="0"/>
                                          </p:val>
                                        </p:tav>
                                        <p:tav tm="100000">
                                          <p:val>
                                            <p:strVal val="#ppt_w"/>
                                          </p:val>
                                        </p:tav>
                                      </p:tavLst>
                                    </p:anim>
                                    <p:anim calcmode="lin" valueType="num">
                                      <p:cBhvr>
                                        <p:cTn id="133" dur="500" fill="hold"/>
                                        <p:tgtEl>
                                          <p:spTgt spid="60"/>
                                        </p:tgtEl>
                                        <p:attrNameLst>
                                          <p:attrName>ppt_h</p:attrName>
                                        </p:attrNameLst>
                                      </p:cBhvr>
                                      <p:tavLst>
                                        <p:tav tm="0">
                                          <p:val>
                                            <p:fltVal val="0"/>
                                          </p:val>
                                        </p:tav>
                                        <p:tav tm="100000">
                                          <p:val>
                                            <p:strVal val="#ppt_h"/>
                                          </p:val>
                                        </p:tav>
                                      </p:tavLst>
                                    </p:anim>
                                    <p:animEffect transition="in" filter="fade">
                                      <p:cBhvr>
                                        <p:cTn id="134" dur="500"/>
                                        <p:tgtEl>
                                          <p:spTgt spid="60"/>
                                        </p:tgtEl>
                                      </p:cBhvr>
                                    </p:animEffect>
                                  </p:childTnLst>
                                </p:cTn>
                              </p:par>
                              <p:par>
                                <p:cTn id="135" presetID="53" presetClass="entr" presetSubtype="16" fill="hold" grpId="0" nodeType="withEffect" nodePh="1">
                                  <p:stCondLst>
                                    <p:cond delay="0"/>
                                  </p:stCondLst>
                                  <p:endCondLst>
                                    <p:cond evt="begin" delay="0">
                                      <p:tn val="135"/>
                                    </p:cond>
                                  </p:endCondLst>
                                  <p:childTnLst>
                                    <p:set>
                                      <p:cBhvr>
                                        <p:cTn id="136" dur="1" fill="hold">
                                          <p:stCondLst>
                                            <p:cond delay="0"/>
                                          </p:stCondLst>
                                        </p:cTn>
                                        <p:tgtEl>
                                          <p:spTgt spid="61"/>
                                        </p:tgtEl>
                                        <p:attrNameLst>
                                          <p:attrName>style.visibility</p:attrName>
                                        </p:attrNameLst>
                                      </p:cBhvr>
                                      <p:to>
                                        <p:strVal val="visible"/>
                                      </p:to>
                                    </p:set>
                                    <p:anim calcmode="lin" valueType="num">
                                      <p:cBhvr>
                                        <p:cTn id="137" dur="500" fill="hold"/>
                                        <p:tgtEl>
                                          <p:spTgt spid="61"/>
                                        </p:tgtEl>
                                        <p:attrNameLst>
                                          <p:attrName>ppt_w</p:attrName>
                                        </p:attrNameLst>
                                      </p:cBhvr>
                                      <p:tavLst>
                                        <p:tav tm="0">
                                          <p:val>
                                            <p:fltVal val="0"/>
                                          </p:val>
                                        </p:tav>
                                        <p:tav tm="100000">
                                          <p:val>
                                            <p:strVal val="#ppt_w"/>
                                          </p:val>
                                        </p:tav>
                                      </p:tavLst>
                                    </p:anim>
                                    <p:anim calcmode="lin" valueType="num">
                                      <p:cBhvr>
                                        <p:cTn id="138" dur="500" fill="hold"/>
                                        <p:tgtEl>
                                          <p:spTgt spid="61"/>
                                        </p:tgtEl>
                                        <p:attrNameLst>
                                          <p:attrName>ppt_h</p:attrName>
                                        </p:attrNameLst>
                                      </p:cBhvr>
                                      <p:tavLst>
                                        <p:tav tm="0">
                                          <p:val>
                                            <p:fltVal val="0"/>
                                          </p:val>
                                        </p:tav>
                                        <p:tav tm="100000">
                                          <p:val>
                                            <p:strVal val="#ppt_h"/>
                                          </p:val>
                                        </p:tav>
                                      </p:tavLst>
                                    </p:anim>
                                    <p:animEffect transition="in" filter="fade">
                                      <p:cBhvr>
                                        <p:cTn id="139" dur="500"/>
                                        <p:tgtEl>
                                          <p:spTgt spid="61"/>
                                        </p:tgtEl>
                                      </p:cBhvr>
                                    </p:animEffect>
                                  </p:childTnLst>
                                </p:cTn>
                              </p:par>
                              <p:par>
                                <p:cTn id="140" presetID="53" presetClass="entr" presetSubtype="16" fill="hold" grpId="0" nodeType="withEffect" nodePh="1">
                                  <p:stCondLst>
                                    <p:cond delay="0"/>
                                  </p:stCondLst>
                                  <p:endCondLst>
                                    <p:cond evt="begin" delay="0">
                                      <p:tn val="140"/>
                                    </p:cond>
                                  </p:endCondLst>
                                  <p:childTnLst>
                                    <p:set>
                                      <p:cBhvr>
                                        <p:cTn id="141" dur="1" fill="hold">
                                          <p:stCondLst>
                                            <p:cond delay="0"/>
                                          </p:stCondLst>
                                        </p:cTn>
                                        <p:tgtEl>
                                          <p:spTgt spid="62"/>
                                        </p:tgtEl>
                                        <p:attrNameLst>
                                          <p:attrName>style.visibility</p:attrName>
                                        </p:attrNameLst>
                                      </p:cBhvr>
                                      <p:to>
                                        <p:strVal val="visible"/>
                                      </p:to>
                                    </p:set>
                                    <p:anim calcmode="lin" valueType="num">
                                      <p:cBhvr>
                                        <p:cTn id="142" dur="500" fill="hold"/>
                                        <p:tgtEl>
                                          <p:spTgt spid="62"/>
                                        </p:tgtEl>
                                        <p:attrNameLst>
                                          <p:attrName>ppt_w</p:attrName>
                                        </p:attrNameLst>
                                      </p:cBhvr>
                                      <p:tavLst>
                                        <p:tav tm="0">
                                          <p:val>
                                            <p:fltVal val="0"/>
                                          </p:val>
                                        </p:tav>
                                        <p:tav tm="100000">
                                          <p:val>
                                            <p:strVal val="#ppt_w"/>
                                          </p:val>
                                        </p:tav>
                                      </p:tavLst>
                                    </p:anim>
                                    <p:anim calcmode="lin" valueType="num">
                                      <p:cBhvr>
                                        <p:cTn id="143" dur="500" fill="hold"/>
                                        <p:tgtEl>
                                          <p:spTgt spid="62"/>
                                        </p:tgtEl>
                                        <p:attrNameLst>
                                          <p:attrName>ppt_h</p:attrName>
                                        </p:attrNameLst>
                                      </p:cBhvr>
                                      <p:tavLst>
                                        <p:tav tm="0">
                                          <p:val>
                                            <p:fltVal val="0"/>
                                          </p:val>
                                        </p:tav>
                                        <p:tav tm="100000">
                                          <p:val>
                                            <p:strVal val="#ppt_h"/>
                                          </p:val>
                                        </p:tav>
                                      </p:tavLst>
                                    </p:anim>
                                    <p:animEffect transition="in" filter="fade">
                                      <p:cBhvr>
                                        <p:cTn id="144" dur="500"/>
                                        <p:tgtEl>
                                          <p:spTgt spid="62"/>
                                        </p:tgtEl>
                                      </p:cBhvr>
                                    </p:animEffect>
                                  </p:childTnLst>
                                </p:cTn>
                              </p:par>
                              <p:par>
                                <p:cTn id="145" presetID="53" presetClass="entr" presetSubtype="16" fill="hold" grpId="0" nodeType="withEffect" nodePh="1">
                                  <p:stCondLst>
                                    <p:cond delay="0"/>
                                  </p:stCondLst>
                                  <p:endCondLst>
                                    <p:cond evt="begin" delay="0">
                                      <p:tn val="145"/>
                                    </p:cond>
                                  </p:endCondLst>
                                  <p:childTnLst>
                                    <p:set>
                                      <p:cBhvr>
                                        <p:cTn id="146" dur="1" fill="hold">
                                          <p:stCondLst>
                                            <p:cond delay="0"/>
                                          </p:stCondLst>
                                        </p:cTn>
                                        <p:tgtEl>
                                          <p:spTgt spid="63"/>
                                        </p:tgtEl>
                                        <p:attrNameLst>
                                          <p:attrName>style.visibility</p:attrName>
                                        </p:attrNameLst>
                                      </p:cBhvr>
                                      <p:to>
                                        <p:strVal val="visible"/>
                                      </p:to>
                                    </p:set>
                                    <p:anim calcmode="lin" valueType="num">
                                      <p:cBhvr>
                                        <p:cTn id="147" dur="500" fill="hold"/>
                                        <p:tgtEl>
                                          <p:spTgt spid="63"/>
                                        </p:tgtEl>
                                        <p:attrNameLst>
                                          <p:attrName>ppt_w</p:attrName>
                                        </p:attrNameLst>
                                      </p:cBhvr>
                                      <p:tavLst>
                                        <p:tav tm="0">
                                          <p:val>
                                            <p:fltVal val="0"/>
                                          </p:val>
                                        </p:tav>
                                        <p:tav tm="100000">
                                          <p:val>
                                            <p:strVal val="#ppt_w"/>
                                          </p:val>
                                        </p:tav>
                                      </p:tavLst>
                                    </p:anim>
                                    <p:anim calcmode="lin" valueType="num">
                                      <p:cBhvr>
                                        <p:cTn id="148" dur="500" fill="hold"/>
                                        <p:tgtEl>
                                          <p:spTgt spid="63"/>
                                        </p:tgtEl>
                                        <p:attrNameLst>
                                          <p:attrName>ppt_h</p:attrName>
                                        </p:attrNameLst>
                                      </p:cBhvr>
                                      <p:tavLst>
                                        <p:tav tm="0">
                                          <p:val>
                                            <p:fltVal val="0"/>
                                          </p:val>
                                        </p:tav>
                                        <p:tav tm="100000">
                                          <p:val>
                                            <p:strVal val="#ppt_h"/>
                                          </p:val>
                                        </p:tav>
                                      </p:tavLst>
                                    </p:anim>
                                    <p:animEffect transition="in" filter="fade">
                                      <p:cBhvr>
                                        <p:cTn id="149" dur="500"/>
                                        <p:tgtEl>
                                          <p:spTgt spid="63"/>
                                        </p:tgtEl>
                                      </p:cBhvr>
                                    </p:animEffect>
                                  </p:childTnLst>
                                </p:cTn>
                              </p:par>
                              <p:par>
                                <p:cTn id="150" presetID="53" presetClass="entr" presetSubtype="16" fill="hold" grpId="0" nodeType="withEffect" nodePh="1">
                                  <p:stCondLst>
                                    <p:cond delay="0"/>
                                  </p:stCondLst>
                                  <p:endCondLst>
                                    <p:cond evt="begin" delay="0">
                                      <p:tn val="150"/>
                                    </p:cond>
                                  </p:endCondLst>
                                  <p:childTnLst>
                                    <p:set>
                                      <p:cBhvr>
                                        <p:cTn id="151" dur="1" fill="hold">
                                          <p:stCondLst>
                                            <p:cond delay="0"/>
                                          </p:stCondLst>
                                        </p:cTn>
                                        <p:tgtEl>
                                          <p:spTgt spid="64"/>
                                        </p:tgtEl>
                                        <p:attrNameLst>
                                          <p:attrName>style.visibility</p:attrName>
                                        </p:attrNameLst>
                                      </p:cBhvr>
                                      <p:to>
                                        <p:strVal val="visible"/>
                                      </p:to>
                                    </p:set>
                                    <p:anim calcmode="lin" valueType="num">
                                      <p:cBhvr>
                                        <p:cTn id="152" dur="500" fill="hold"/>
                                        <p:tgtEl>
                                          <p:spTgt spid="64"/>
                                        </p:tgtEl>
                                        <p:attrNameLst>
                                          <p:attrName>ppt_w</p:attrName>
                                        </p:attrNameLst>
                                      </p:cBhvr>
                                      <p:tavLst>
                                        <p:tav tm="0">
                                          <p:val>
                                            <p:fltVal val="0"/>
                                          </p:val>
                                        </p:tav>
                                        <p:tav tm="100000">
                                          <p:val>
                                            <p:strVal val="#ppt_w"/>
                                          </p:val>
                                        </p:tav>
                                      </p:tavLst>
                                    </p:anim>
                                    <p:anim calcmode="lin" valueType="num">
                                      <p:cBhvr>
                                        <p:cTn id="153" dur="500" fill="hold"/>
                                        <p:tgtEl>
                                          <p:spTgt spid="64"/>
                                        </p:tgtEl>
                                        <p:attrNameLst>
                                          <p:attrName>ppt_h</p:attrName>
                                        </p:attrNameLst>
                                      </p:cBhvr>
                                      <p:tavLst>
                                        <p:tav tm="0">
                                          <p:val>
                                            <p:fltVal val="0"/>
                                          </p:val>
                                        </p:tav>
                                        <p:tav tm="100000">
                                          <p:val>
                                            <p:strVal val="#ppt_h"/>
                                          </p:val>
                                        </p:tav>
                                      </p:tavLst>
                                    </p:anim>
                                    <p:animEffect transition="in" filter="fade">
                                      <p:cBhvr>
                                        <p:cTn id="154"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38" grpId="0"/>
      <p:bldP spid="39" grpId="0"/>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p:bldP spid="62" grpId="0"/>
      <p:bldP spid="63" grpId="0"/>
      <p:bldP spid="64" grpId="0"/>
    </p:bld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Profile Page 5 Minmap 2">
    <p:spTree>
      <p:nvGrpSpPr>
        <p:cNvPr id="1" name=""/>
        <p:cNvGrpSpPr/>
        <p:nvPr/>
      </p:nvGrpSpPr>
      <p:grpSpPr>
        <a:xfrm>
          <a:off x="0" y="0"/>
          <a:ext cx="0" cy="0"/>
          <a:chOff x="0" y="0"/>
          <a:chExt cx="0" cy="0"/>
        </a:xfrm>
      </p:grpSpPr>
      <p:sp>
        <p:nvSpPr>
          <p:cNvPr id="25" name="Freeform 34"/>
          <p:cNvSpPr>
            <a:spLocks/>
          </p:cNvSpPr>
          <p:nvPr userDrawn="1"/>
        </p:nvSpPr>
        <p:spPr bwMode="auto">
          <a:xfrm>
            <a:off x="8792466" y="1019827"/>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6" name="Freeform 35"/>
          <p:cNvSpPr>
            <a:spLocks/>
          </p:cNvSpPr>
          <p:nvPr userDrawn="1"/>
        </p:nvSpPr>
        <p:spPr bwMode="auto">
          <a:xfrm>
            <a:off x="8069639" y="40068"/>
            <a:ext cx="309239" cy="242761"/>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207717" y="346212"/>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55832" y="326492"/>
            <a:ext cx="311484"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sp>
        <p:nvSpPr>
          <p:cNvPr id="23" name="Title 1"/>
          <p:cNvSpPr>
            <a:spLocks noGrp="1"/>
          </p:cNvSpPr>
          <p:nvPr>
            <p:ph type="title"/>
          </p:nvPr>
        </p:nvSpPr>
        <p:spPr>
          <a:xfrm>
            <a:off x="634321" y="623789"/>
            <a:ext cx="7886700" cy="911682"/>
          </a:xfrm>
        </p:spPr>
        <p:txBody>
          <a:bodyPr/>
          <a:lstStyle>
            <a:lvl1pPr algn="ctr">
              <a:defRPr b="1"/>
            </a:lvl1pPr>
          </a:lstStyle>
          <a:p>
            <a:r>
              <a:rPr lang="en-US" dirty="0"/>
              <a:t>Click to edit Master title style</a:t>
            </a:r>
            <a:endParaRPr lang="id-ID" dirty="0"/>
          </a:p>
        </p:txBody>
      </p:sp>
      <p:sp>
        <p:nvSpPr>
          <p:cNvPr id="24" name="Text Placeholder 11"/>
          <p:cNvSpPr>
            <a:spLocks noGrp="1"/>
          </p:cNvSpPr>
          <p:nvPr>
            <p:ph type="body" sz="quarter" idx="13"/>
          </p:nvPr>
        </p:nvSpPr>
        <p:spPr>
          <a:xfrm>
            <a:off x="634321" y="1341975"/>
            <a:ext cx="7886700" cy="366712"/>
          </a:xfrm>
        </p:spPr>
        <p:txBody>
          <a:bodyPr>
            <a:normAutofit/>
          </a:bodyPr>
          <a:lstStyle>
            <a:lvl1pPr marL="0" indent="0" algn="ctr">
              <a:buNone/>
              <a:defRPr sz="1500">
                <a:solidFill>
                  <a:schemeClr val="bg2"/>
                </a:solidFill>
              </a:defRPr>
            </a:lvl1pPr>
          </a:lstStyle>
          <a:p>
            <a:pPr lvl="0"/>
            <a:r>
              <a:rPr lang="en-US" dirty="0"/>
              <a:t>Click to edit Master text styles</a:t>
            </a:r>
          </a:p>
        </p:txBody>
      </p:sp>
      <p:sp>
        <p:nvSpPr>
          <p:cNvPr id="33" name="Picture Placeholder 2"/>
          <p:cNvSpPr>
            <a:spLocks noGrp="1"/>
          </p:cNvSpPr>
          <p:nvPr>
            <p:ph type="pic" sz="quarter" idx="17"/>
          </p:nvPr>
        </p:nvSpPr>
        <p:spPr>
          <a:xfrm>
            <a:off x="3768044" y="2841620"/>
            <a:ext cx="1626397" cy="2168529"/>
          </a:xfrm>
          <a:prstGeom prst="ellipse">
            <a:avLst/>
          </a:prstGeom>
        </p:spPr>
        <p:txBody>
          <a:bodyPr>
            <a:normAutofit/>
          </a:bodyPr>
          <a:lstStyle>
            <a:lvl1pPr>
              <a:defRPr sz="1200"/>
            </a:lvl1pPr>
          </a:lstStyle>
          <a:p>
            <a:endParaRPr lang="id-ID"/>
          </a:p>
        </p:txBody>
      </p:sp>
      <p:grpSp>
        <p:nvGrpSpPr>
          <p:cNvPr id="20" name="Group 19"/>
          <p:cNvGrpSpPr/>
          <p:nvPr userDrawn="1"/>
        </p:nvGrpSpPr>
        <p:grpSpPr>
          <a:xfrm>
            <a:off x="254214" y="6409324"/>
            <a:ext cx="168062" cy="221156"/>
            <a:chOff x="4328868" y="5502988"/>
            <a:chExt cx="500307" cy="493774"/>
          </a:xfrm>
        </p:grpSpPr>
        <p:sp>
          <p:nvSpPr>
            <p:cNvPr id="21" name="Freeform 20">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22" name="Freeform 21">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38" name="Group 37"/>
          <p:cNvGrpSpPr/>
          <p:nvPr userDrawn="1"/>
        </p:nvGrpSpPr>
        <p:grpSpPr>
          <a:xfrm flipH="1">
            <a:off x="8728075" y="6409324"/>
            <a:ext cx="168062" cy="221156"/>
            <a:chOff x="4328868" y="5502988"/>
            <a:chExt cx="500307" cy="493774"/>
          </a:xfrm>
        </p:grpSpPr>
        <p:sp>
          <p:nvSpPr>
            <p:cNvPr id="39" name="Freeform 3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40" name="Freeform 3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sp>
        <p:nvSpPr>
          <p:cNvPr id="41" name="Freeform 34"/>
          <p:cNvSpPr>
            <a:spLocks/>
          </p:cNvSpPr>
          <p:nvPr userDrawn="1"/>
        </p:nvSpPr>
        <p:spPr bwMode="auto">
          <a:xfrm>
            <a:off x="-85277" y="1037827"/>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Tree>
    <p:extLst>
      <p:ext uri="{BB962C8B-B14F-4D97-AF65-F5344CB8AC3E}">
        <p14:creationId xmlns:p14="http://schemas.microsoft.com/office/powerpoint/2010/main" val="718961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fade">
                                      <p:cBhvr>
                                        <p:cTn id="11"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Lst>
  </p:timing>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Meet The Team 4 Picture V3">
    <p:spTree>
      <p:nvGrpSpPr>
        <p:cNvPr id="1" name=""/>
        <p:cNvGrpSpPr/>
        <p:nvPr/>
      </p:nvGrpSpPr>
      <p:grpSpPr>
        <a:xfrm>
          <a:off x="0" y="0"/>
          <a:ext cx="0" cy="0"/>
          <a:chOff x="0" y="0"/>
          <a:chExt cx="0" cy="0"/>
        </a:xfrm>
      </p:grpSpPr>
      <p:sp>
        <p:nvSpPr>
          <p:cNvPr id="25" name="Freeform 34"/>
          <p:cNvSpPr>
            <a:spLocks/>
          </p:cNvSpPr>
          <p:nvPr userDrawn="1"/>
        </p:nvSpPr>
        <p:spPr bwMode="auto">
          <a:xfrm>
            <a:off x="1161209" y="1010761"/>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6" name="Freeform 35"/>
          <p:cNvSpPr>
            <a:spLocks/>
          </p:cNvSpPr>
          <p:nvPr userDrawn="1"/>
        </p:nvSpPr>
        <p:spPr bwMode="auto">
          <a:xfrm>
            <a:off x="1661867" y="394667"/>
            <a:ext cx="784622" cy="61595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150379" y="357327"/>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55832" y="326492"/>
            <a:ext cx="311484"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grpSp>
        <p:nvGrpSpPr>
          <p:cNvPr id="17" name="Group 16"/>
          <p:cNvGrpSpPr/>
          <p:nvPr userDrawn="1"/>
        </p:nvGrpSpPr>
        <p:grpSpPr>
          <a:xfrm>
            <a:off x="254214" y="6409324"/>
            <a:ext cx="168062" cy="221156"/>
            <a:chOff x="4328868" y="5502988"/>
            <a:chExt cx="500307" cy="493774"/>
          </a:xfrm>
        </p:grpSpPr>
        <p:sp>
          <p:nvSpPr>
            <p:cNvPr id="18" name="Freeform 1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20" name="Group 19"/>
          <p:cNvGrpSpPr/>
          <p:nvPr userDrawn="1"/>
        </p:nvGrpSpPr>
        <p:grpSpPr>
          <a:xfrm flipH="1">
            <a:off x="8728075" y="6409324"/>
            <a:ext cx="16806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sp>
        <p:nvSpPr>
          <p:cNvPr id="23" name="Title 1"/>
          <p:cNvSpPr>
            <a:spLocks noGrp="1"/>
          </p:cNvSpPr>
          <p:nvPr>
            <p:ph type="title"/>
          </p:nvPr>
        </p:nvSpPr>
        <p:spPr>
          <a:xfrm>
            <a:off x="634321" y="623789"/>
            <a:ext cx="7886700" cy="911682"/>
          </a:xfrm>
        </p:spPr>
        <p:txBody>
          <a:bodyPr/>
          <a:lstStyle>
            <a:lvl1pPr algn="ctr">
              <a:defRPr b="1"/>
            </a:lvl1pPr>
          </a:lstStyle>
          <a:p>
            <a:r>
              <a:rPr lang="en-US" dirty="0"/>
              <a:t>Click to edit Master title style</a:t>
            </a:r>
            <a:endParaRPr lang="id-ID" dirty="0"/>
          </a:p>
        </p:txBody>
      </p:sp>
      <p:sp>
        <p:nvSpPr>
          <p:cNvPr id="24" name="Text Placeholder 11"/>
          <p:cNvSpPr>
            <a:spLocks noGrp="1"/>
          </p:cNvSpPr>
          <p:nvPr>
            <p:ph type="body" sz="quarter" idx="13"/>
          </p:nvPr>
        </p:nvSpPr>
        <p:spPr>
          <a:xfrm>
            <a:off x="634321" y="1341975"/>
            <a:ext cx="7886700" cy="366712"/>
          </a:xfrm>
        </p:spPr>
        <p:txBody>
          <a:bodyPr>
            <a:normAutofit/>
          </a:bodyPr>
          <a:lstStyle>
            <a:lvl1pPr marL="0" indent="0" algn="ctr">
              <a:buNone/>
              <a:defRPr sz="1500">
                <a:solidFill>
                  <a:schemeClr val="bg2"/>
                </a:solidFill>
              </a:defRPr>
            </a:lvl1pPr>
          </a:lstStyle>
          <a:p>
            <a:pPr lvl="0"/>
            <a:r>
              <a:rPr lang="en-US" dirty="0"/>
              <a:t>Click to edit Master text styles</a:t>
            </a:r>
          </a:p>
        </p:txBody>
      </p:sp>
      <p:sp>
        <p:nvSpPr>
          <p:cNvPr id="28" name="Picture Placeholder 2"/>
          <p:cNvSpPr>
            <a:spLocks noGrp="1"/>
          </p:cNvSpPr>
          <p:nvPr>
            <p:ph type="pic" sz="quarter" idx="14"/>
          </p:nvPr>
        </p:nvSpPr>
        <p:spPr>
          <a:xfrm>
            <a:off x="2933510" y="2112430"/>
            <a:ext cx="1215000" cy="1620000"/>
          </a:xfrm>
          <a:prstGeom prst="rect">
            <a:avLst/>
          </a:prstGeom>
        </p:spPr>
        <p:txBody>
          <a:bodyPr>
            <a:normAutofit/>
          </a:bodyPr>
          <a:lstStyle>
            <a:lvl1pPr>
              <a:defRPr sz="1050"/>
            </a:lvl1pPr>
          </a:lstStyle>
          <a:p>
            <a:endParaRPr lang="id-ID"/>
          </a:p>
        </p:txBody>
      </p:sp>
      <p:sp>
        <p:nvSpPr>
          <p:cNvPr id="29" name="Picture Placeholder 2"/>
          <p:cNvSpPr>
            <a:spLocks noGrp="1"/>
          </p:cNvSpPr>
          <p:nvPr>
            <p:ph type="pic" sz="quarter" idx="15"/>
          </p:nvPr>
        </p:nvSpPr>
        <p:spPr>
          <a:xfrm>
            <a:off x="4980773" y="2112430"/>
            <a:ext cx="1215000" cy="1620000"/>
          </a:xfrm>
          <a:prstGeom prst="rect">
            <a:avLst/>
          </a:prstGeom>
        </p:spPr>
        <p:txBody>
          <a:bodyPr>
            <a:normAutofit/>
          </a:bodyPr>
          <a:lstStyle>
            <a:lvl1pPr>
              <a:defRPr sz="1050"/>
            </a:lvl1pPr>
          </a:lstStyle>
          <a:p>
            <a:endParaRPr lang="id-ID"/>
          </a:p>
        </p:txBody>
      </p:sp>
      <p:sp>
        <p:nvSpPr>
          <p:cNvPr id="34" name="Picture Placeholder 2"/>
          <p:cNvSpPr>
            <a:spLocks noGrp="1"/>
          </p:cNvSpPr>
          <p:nvPr>
            <p:ph type="pic" sz="quarter" idx="16"/>
          </p:nvPr>
        </p:nvSpPr>
        <p:spPr>
          <a:xfrm>
            <a:off x="7012073" y="2112430"/>
            <a:ext cx="1215000" cy="1620000"/>
          </a:xfrm>
          <a:prstGeom prst="rect">
            <a:avLst/>
          </a:prstGeom>
        </p:spPr>
        <p:txBody>
          <a:bodyPr>
            <a:normAutofit/>
          </a:bodyPr>
          <a:lstStyle>
            <a:lvl1pPr>
              <a:defRPr sz="1050"/>
            </a:lvl1pPr>
          </a:lstStyle>
          <a:p>
            <a:endParaRPr lang="id-ID"/>
          </a:p>
        </p:txBody>
      </p:sp>
      <p:sp>
        <p:nvSpPr>
          <p:cNvPr id="35" name="Picture Placeholder 2"/>
          <p:cNvSpPr>
            <a:spLocks noGrp="1"/>
          </p:cNvSpPr>
          <p:nvPr>
            <p:ph type="pic" sz="quarter" idx="17"/>
          </p:nvPr>
        </p:nvSpPr>
        <p:spPr>
          <a:xfrm>
            <a:off x="961632" y="2112430"/>
            <a:ext cx="1215000" cy="1620000"/>
          </a:xfrm>
          <a:prstGeom prst="rect">
            <a:avLst/>
          </a:prstGeom>
        </p:spPr>
        <p:txBody>
          <a:bodyPr>
            <a:normAutofit/>
          </a:bodyPr>
          <a:lstStyle>
            <a:lvl1pPr>
              <a:defRPr sz="1050"/>
            </a:lvl1pPr>
          </a:lstStyle>
          <a:p>
            <a:endParaRPr lang="id-ID"/>
          </a:p>
        </p:txBody>
      </p:sp>
    </p:spTree>
    <p:extLst>
      <p:ext uri="{BB962C8B-B14F-4D97-AF65-F5344CB8AC3E}">
        <p14:creationId xmlns:p14="http://schemas.microsoft.com/office/powerpoint/2010/main" val="2520648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fade">
                                      <p:cBhvr>
                                        <p:cTn id="11"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Lst>
  </p:timing>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Meet the Team 3 Picture">
    <p:spTree>
      <p:nvGrpSpPr>
        <p:cNvPr id="1" name=""/>
        <p:cNvGrpSpPr/>
        <p:nvPr/>
      </p:nvGrpSpPr>
      <p:grpSpPr>
        <a:xfrm>
          <a:off x="0" y="0"/>
          <a:ext cx="0" cy="0"/>
          <a:chOff x="0" y="0"/>
          <a:chExt cx="0" cy="0"/>
        </a:xfrm>
      </p:grpSpPr>
      <p:grpSp>
        <p:nvGrpSpPr>
          <p:cNvPr id="3" name="Group 2"/>
          <p:cNvGrpSpPr/>
          <p:nvPr userDrawn="1"/>
        </p:nvGrpSpPr>
        <p:grpSpPr>
          <a:xfrm>
            <a:off x="1578555" y="464135"/>
            <a:ext cx="6676532" cy="1066800"/>
            <a:chOff x="2104740" y="464135"/>
            <a:chExt cx="8902042" cy="1066800"/>
          </a:xfrm>
        </p:grpSpPr>
        <p:sp>
          <p:nvSpPr>
            <p:cNvPr id="43" name="Freeform 28"/>
            <p:cNvSpPr>
              <a:spLocks/>
            </p:cNvSpPr>
            <p:nvPr/>
          </p:nvSpPr>
          <p:spPr bwMode="auto">
            <a:xfrm>
              <a:off x="2104740" y="545097"/>
              <a:ext cx="577850" cy="811213"/>
            </a:xfrm>
            <a:custGeom>
              <a:avLst/>
              <a:gdLst>
                <a:gd name="T0" fmla="*/ 130 w 130"/>
                <a:gd name="T1" fmla="*/ 20 h 181"/>
                <a:gd name="T2" fmla="*/ 3 w 130"/>
                <a:gd name="T3" fmla="*/ 0 h 181"/>
                <a:gd name="T4" fmla="*/ 44 w 130"/>
                <a:gd name="T5" fmla="*/ 90 h 181"/>
                <a:gd name="T6" fmla="*/ 0 w 130"/>
                <a:gd name="T7" fmla="*/ 164 h 181"/>
                <a:gd name="T8" fmla="*/ 123 w 130"/>
                <a:gd name="T9" fmla="*/ 179 h 181"/>
                <a:gd name="T10" fmla="*/ 130 w 130"/>
                <a:gd name="T11" fmla="*/ 20 h 181"/>
              </a:gdLst>
              <a:ahLst/>
              <a:cxnLst>
                <a:cxn ang="0">
                  <a:pos x="T0" y="T1"/>
                </a:cxn>
                <a:cxn ang="0">
                  <a:pos x="T2" y="T3"/>
                </a:cxn>
                <a:cxn ang="0">
                  <a:pos x="T4" y="T5"/>
                </a:cxn>
                <a:cxn ang="0">
                  <a:pos x="T6" y="T7"/>
                </a:cxn>
                <a:cxn ang="0">
                  <a:pos x="T8" y="T9"/>
                </a:cxn>
                <a:cxn ang="0">
                  <a:pos x="T10" y="T11"/>
                </a:cxn>
              </a:cxnLst>
              <a:rect l="0" t="0" r="r" b="b"/>
              <a:pathLst>
                <a:path w="130" h="181">
                  <a:moveTo>
                    <a:pt x="130" y="20"/>
                  </a:moveTo>
                  <a:cubicBezTo>
                    <a:pt x="130" y="20"/>
                    <a:pt x="49" y="16"/>
                    <a:pt x="3" y="0"/>
                  </a:cubicBezTo>
                  <a:cubicBezTo>
                    <a:pt x="3" y="0"/>
                    <a:pt x="37" y="83"/>
                    <a:pt x="44" y="90"/>
                  </a:cubicBezTo>
                  <a:cubicBezTo>
                    <a:pt x="0" y="164"/>
                    <a:pt x="0" y="164"/>
                    <a:pt x="0" y="164"/>
                  </a:cubicBezTo>
                  <a:cubicBezTo>
                    <a:pt x="0" y="164"/>
                    <a:pt x="77" y="181"/>
                    <a:pt x="123" y="179"/>
                  </a:cubicBezTo>
                  <a:lnTo>
                    <a:pt x="130" y="2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sz="1350"/>
            </a:p>
          </p:txBody>
        </p:sp>
        <p:sp>
          <p:nvSpPr>
            <p:cNvPr id="44" name="Freeform 29"/>
            <p:cNvSpPr>
              <a:spLocks/>
            </p:cNvSpPr>
            <p:nvPr/>
          </p:nvSpPr>
          <p:spPr bwMode="auto">
            <a:xfrm>
              <a:off x="2473040" y="616535"/>
              <a:ext cx="209550" cy="735013"/>
            </a:xfrm>
            <a:custGeom>
              <a:avLst/>
              <a:gdLst>
                <a:gd name="T0" fmla="*/ 0 w 47"/>
                <a:gd name="T1" fmla="*/ 0 h 164"/>
                <a:gd name="T2" fmla="*/ 47 w 47"/>
                <a:gd name="T3" fmla="*/ 4 h 164"/>
                <a:gd name="T4" fmla="*/ 40 w 47"/>
                <a:gd name="T5" fmla="*/ 163 h 164"/>
                <a:gd name="T6" fmla="*/ 0 w 47"/>
                <a:gd name="T7" fmla="*/ 161 h 164"/>
                <a:gd name="T8" fmla="*/ 0 w 47"/>
                <a:gd name="T9" fmla="*/ 0 h 164"/>
              </a:gdLst>
              <a:ahLst/>
              <a:cxnLst>
                <a:cxn ang="0">
                  <a:pos x="T0" y="T1"/>
                </a:cxn>
                <a:cxn ang="0">
                  <a:pos x="T2" y="T3"/>
                </a:cxn>
                <a:cxn ang="0">
                  <a:pos x="T4" y="T5"/>
                </a:cxn>
                <a:cxn ang="0">
                  <a:pos x="T6" y="T7"/>
                </a:cxn>
                <a:cxn ang="0">
                  <a:pos x="T8" y="T9"/>
                </a:cxn>
              </a:cxnLst>
              <a:rect l="0" t="0" r="r" b="b"/>
              <a:pathLst>
                <a:path w="47" h="164">
                  <a:moveTo>
                    <a:pt x="0" y="0"/>
                  </a:moveTo>
                  <a:cubicBezTo>
                    <a:pt x="26" y="3"/>
                    <a:pt x="47" y="4"/>
                    <a:pt x="47" y="4"/>
                  </a:cubicBezTo>
                  <a:cubicBezTo>
                    <a:pt x="40" y="163"/>
                    <a:pt x="40" y="163"/>
                    <a:pt x="40" y="163"/>
                  </a:cubicBezTo>
                  <a:cubicBezTo>
                    <a:pt x="28" y="164"/>
                    <a:pt x="14" y="163"/>
                    <a:pt x="0" y="161"/>
                  </a:cubicBezTo>
                  <a:lnTo>
                    <a:pt x="0" y="0"/>
                  </a:lnTo>
                  <a:close/>
                </a:path>
              </a:pathLst>
            </a:custGeom>
            <a:solidFill>
              <a:schemeClr val="accent1">
                <a:lumMod val="75000"/>
                <a:alpha val="45000"/>
              </a:schemeClr>
            </a:solidFill>
            <a:ln>
              <a:noFill/>
            </a:ln>
          </p:spPr>
          <p:txBody>
            <a:bodyPr vert="horz" wrap="square" lIns="91440" tIns="45720" rIns="91440" bIns="45720" numCol="1" anchor="t" anchorCtr="0" compatLnSpc="1">
              <a:prstTxWarp prst="textNoShape">
                <a:avLst/>
              </a:prstTxWarp>
            </a:bodyPr>
            <a:lstStyle/>
            <a:p>
              <a:endParaRPr lang="id-ID" sz="1350"/>
            </a:p>
          </p:txBody>
        </p:sp>
        <p:sp>
          <p:nvSpPr>
            <p:cNvPr id="45" name="Freeform 30"/>
            <p:cNvSpPr>
              <a:spLocks/>
            </p:cNvSpPr>
            <p:nvPr/>
          </p:nvSpPr>
          <p:spPr bwMode="auto">
            <a:xfrm>
              <a:off x="2633377" y="562560"/>
              <a:ext cx="6389688" cy="928688"/>
            </a:xfrm>
            <a:custGeom>
              <a:avLst/>
              <a:gdLst>
                <a:gd name="T0" fmla="*/ 1438 w 1438"/>
                <a:gd name="T1" fmla="*/ 0 h 207"/>
                <a:gd name="T2" fmla="*/ 867 w 1438"/>
                <a:gd name="T3" fmla="*/ 6 h 207"/>
                <a:gd name="T4" fmla="*/ 0 w 1438"/>
                <a:gd name="T5" fmla="*/ 0 h 207"/>
                <a:gd name="T6" fmla="*/ 0 w 1438"/>
                <a:gd name="T7" fmla="*/ 191 h 207"/>
                <a:gd name="T8" fmla="*/ 684 w 1438"/>
                <a:gd name="T9" fmla="*/ 191 h 207"/>
                <a:gd name="T10" fmla="*/ 1438 w 1438"/>
                <a:gd name="T11" fmla="*/ 191 h 207"/>
                <a:gd name="T12" fmla="*/ 1438 w 1438"/>
                <a:gd name="T13" fmla="*/ 0 h 207"/>
              </a:gdLst>
              <a:ahLst/>
              <a:cxnLst>
                <a:cxn ang="0">
                  <a:pos x="T0" y="T1"/>
                </a:cxn>
                <a:cxn ang="0">
                  <a:pos x="T2" y="T3"/>
                </a:cxn>
                <a:cxn ang="0">
                  <a:pos x="T4" y="T5"/>
                </a:cxn>
                <a:cxn ang="0">
                  <a:pos x="T6" y="T7"/>
                </a:cxn>
                <a:cxn ang="0">
                  <a:pos x="T8" y="T9"/>
                </a:cxn>
                <a:cxn ang="0">
                  <a:pos x="T10" y="T11"/>
                </a:cxn>
                <a:cxn ang="0">
                  <a:pos x="T12" y="T13"/>
                </a:cxn>
              </a:cxnLst>
              <a:rect l="0" t="0" r="r" b="b"/>
              <a:pathLst>
                <a:path w="1438" h="207">
                  <a:moveTo>
                    <a:pt x="1438" y="0"/>
                  </a:moveTo>
                  <a:cubicBezTo>
                    <a:pt x="1438" y="0"/>
                    <a:pt x="1008" y="3"/>
                    <a:pt x="867" y="6"/>
                  </a:cubicBezTo>
                  <a:cubicBezTo>
                    <a:pt x="272" y="19"/>
                    <a:pt x="0" y="0"/>
                    <a:pt x="0" y="0"/>
                  </a:cubicBezTo>
                  <a:cubicBezTo>
                    <a:pt x="0" y="191"/>
                    <a:pt x="0" y="191"/>
                    <a:pt x="0" y="191"/>
                  </a:cubicBezTo>
                  <a:cubicBezTo>
                    <a:pt x="0" y="191"/>
                    <a:pt x="227" y="207"/>
                    <a:pt x="684" y="191"/>
                  </a:cubicBezTo>
                  <a:cubicBezTo>
                    <a:pt x="863" y="185"/>
                    <a:pt x="1438" y="191"/>
                    <a:pt x="1438" y="191"/>
                  </a:cubicBezTo>
                  <a:lnTo>
                    <a:pt x="1438"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sz="1350"/>
            </a:p>
          </p:txBody>
        </p:sp>
        <p:sp>
          <p:nvSpPr>
            <p:cNvPr id="32" name="Freeform 31"/>
            <p:cNvSpPr>
              <a:spLocks/>
            </p:cNvSpPr>
            <p:nvPr/>
          </p:nvSpPr>
          <p:spPr bwMode="auto">
            <a:xfrm>
              <a:off x="9013540" y="464135"/>
              <a:ext cx="66675" cy="1066800"/>
            </a:xfrm>
            <a:custGeom>
              <a:avLst/>
              <a:gdLst>
                <a:gd name="T0" fmla="*/ 0 w 15"/>
                <a:gd name="T1" fmla="*/ 229 h 238"/>
                <a:gd name="T2" fmla="*/ 8 w 15"/>
                <a:gd name="T3" fmla="*/ 238 h 238"/>
                <a:gd name="T4" fmla="*/ 8 w 15"/>
                <a:gd name="T5" fmla="*/ 238 h 238"/>
                <a:gd name="T6" fmla="*/ 15 w 15"/>
                <a:gd name="T7" fmla="*/ 229 h 238"/>
                <a:gd name="T8" fmla="*/ 15 w 15"/>
                <a:gd name="T9" fmla="*/ 9 h 238"/>
                <a:gd name="T10" fmla="*/ 8 w 15"/>
                <a:gd name="T11" fmla="*/ 0 h 238"/>
                <a:gd name="T12" fmla="*/ 8 w 15"/>
                <a:gd name="T13" fmla="*/ 0 h 238"/>
                <a:gd name="T14" fmla="*/ 0 w 15"/>
                <a:gd name="T15" fmla="*/ 9 h 238"/>
                <a:gd name="T16" fmla="*/ 0 w 15"/>
                <a:gd name="T17" fmla="*/ 229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238">
                  <a:moveTo>
                    <a:pt x="0" y="229"/>
                  </a:moveTo>
                  <a:cubicBezTo>
                    <a:pt x="0" y="234"/>
                    <a:pt x="4" y="238"/>
                    <a:pt x="8" y="238"/>
                  </a:cubicBezTo>
                  <a:cubicBezTo>
                    <a:pt x="8" y="238"/>
                    <a:pt x="8" y="238"/>
                    <a:pt x="8" y="238"/>
                  </a:cubicBezTo>
                  <a:cubicBezTo>
                    <a:pt x="12" y="238"/>
                    <a:pt x="15" y="234"/>
                    <a:pt x="15" y="229"/>
                  </a:cubicBezTo>
                  <a:cubicBezTo>
                    <a:pt x="15" y="9"/>
                    <a:pt x="15" y="9"/>
                    <a:pt x="15" y="9"/>
                  </a:cubicBezTo>
                  <a:cubicBezTo>
                    <a:pt x="15" y="4"/>
                    <a:pt x="12" y="0"/>
                    <a:pt x="8" y="0"/>
                  </a:cubicBezTo>
                  <a:cubicBezTo>
                    <a:pt x="8" y="0"/>
                    <a:pt x="8" y="0"/>
                    <a:pt x="8" y="0"/>
                  </a:cubicBezTo>
                  <a:cubicBezTo>
                    <a:pt x="4" y="0"/>
                    <a:pt x="0" y="4"/>
                    <a:pt x="0" y="9"/>
                  </a:cubicBezTo>
                  <a:lnTo>
                    <a:pt x="0" y="229"/>
                  </a:ln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sz="1350"/>
            </a:p>
          </p:txBody>
        </p:sp>
        <p:grpSp>
          <p:nvGrpSpPr>
            <p:cNvPr id="2" name="Group 1"/>
            <p:cNvGrpSpPr/>
            <p:nvPr userDrawn="1"/>
          </p:nvGrpSpPr>
          <p:grpSpPr>
            <a:xfrm>
              <a:off x="9840627" y="814161"/>
              <a:ext cx="1166155" cy="595444"/>
              <a:chOff x="9840627" y="833339"/>
              <a:chExt cx="2020888" cy="1031875"/>
            </a:xfrm>
            <a:solidFill>
              <a:schemeClr val="tx2">
                <a:lumMod val="60000"/>
                <a:lumOff val="40000"/>
              </a:schemeClr>
            </a:solidFill>
          </p:grpSpPr>
          <p:sp>
            <p:nvSpPr>
              <p:cNvPr id="33" name="Freeform 32"/>
              <p:cNvSpPr>
                <a:spLocks/>
              </p:cNvSpPr>
              <p:nvPr/>
            </p:nvSpPr>
            <p:spPr bwMode="auto">
              <a:xfrm>
                <a:off x="11532902" y="1139726"/>
                <a:ext cx="182563" cy="371475"/>
              </a:xfrm>
              <a:custGeom>
                <a:avLst/>
                <a:gdLst>
                  <a:gd name="T0" fmla="*/ 41 w 41"/>
                  <a:gd name="T1" fmla="*/ 15 h 83"/>
                  <a:gd name="T2" fmla="*/ 41 w 41"/>
                  <a:gd name="T3" fmla="*/ 68 h 83"/>
                  <a:gd name="T4" fmla="*/ 26 w 41"/>
                  <a:gd name="T5" fmla="*/ 83 h 83"/>
                  <a:gd name="T6" fmla="*/ 0 w 41"/>
                  <a:gd name="T7" fmla="*/ 83 h 83"/>
                  <a:gd name="T8" fmla="*/ 0 w 41"/>
                  <a:gd name="T9" fmla="*/ 0 h 83"/>
                  <a:gd name="T10" fmla="*/ 26 w 41"/>
                  <a:gd name="T11" fmla="*/ 0 h 83"/>
                  <a:gd name="T12" fmla="*/ 41 w 41"/>
                  <a:gd name="T13" fmla="*/ 15 h 83"/>
                </a:gdLst>
                <a:ahLst/>
                <a:cxnLst>
                  <a:cxn ang="0">
                    <a:pos x="T0" y="T1"/>
                  </a:cxn>
                  <a:cxn ang="0">
                    <a:pos x="T2" y="T3"/>
                  </a:cxn>
                  <a:cxn ang="0">
                    <a:pos x="T4" y="T5"/>
                  </a:cxn>
                  <a:cxn ang="0">
                    <a:pos x="T6" y="T7"/>
                  </a:cxn>
                  <a:cxn ang="0">
                    <a:pos x="T8" y="T9"/>
                  </a:cxn>
                  <a:cxn ang="0">
                    <a:pos x="T10" y="T11"/>
                  </a:cxn>
                  <a:cxn ang="0">
                    <a:pos x="T12" y="T13"/>
                  </a:cxn>
                </a:cxnLst>
                <a:rect l="0" t="0" r="r" b="b"/>
                <a:pathLst>
                  <a:path w="41" h="83">
                    <a:moveTo>
                      <a:pt x="41" y="15"/>
                    </a:moveTo>
                    <a:cubicBezTo>
                      <a:pt x="41" y="68"/>
                      <a:pt x="41" y="68"/>
                      <a:pt x="41" y="68"/>
                    </a:cubicBezTo>
                    <a:cubicBezTo>
                      <a:pt x="41" y="77"/>
                      <a:pt x="34" y="83"/>
                      <a:pt x="26" y="83"/>
                    </a:cubicBezTo>
                    <a:cubicBezTo>
                      <a:pt x="0" y="83"/>
                      <a:pt x="0" y="83"/>
                      <a:pt x="0" y="83"/>
                    </a:cubicBezTo>
                    <a:cubicBezTo>
                      <a:pt x="0" y="0"/>
                      <a:pt x="0" y="0"/>
                      <a:pt x="0" y="0"/>
                    </a:cubicBezTo>
                    <a:cubicBezTo>
                      <a:pt x="26" y="0"/>
                      <a:pt x="26" y="0"/>
                      <a:pt x="26" y="0"/>
                    </a:cubicBezTo>
                    <a:cubicBezTo>
                      <a:pt x="34" y="0"/>
                      <a:pt x="41" y="7"/>
                      <a:pt x="41"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sz="1350"/>
              </a:p>
            </p:txBody>
          </p:sp>
          <p:sp>
            <p:nvSpPr>
              <p:cNvPr id="34" name="Freeform 33"/>
              <p:cNvSpPr>
                <a:spLocks/>
              </p:cNvSpPr>
              <p:nvPr/>
            </p:nvSpPr>
            <p:spPr bwMode="auto">
              <a:xfrm>
                <a:off x="11728165" y="1265139"/>
                <a:ext cx="133350" cy="125413"/>
              </a:xfrm>
              <a:custGeom>
                <a:avLst/>
                <a:gdLst>
                  <a:gd name="T0" fmla="*/ 30 w 30"/>
                  <a:gd name="T1" fmla="*/ 14 h 28"/>
                  <a:gd name="T2" fmla="*/ 0 w 30"/>
                  <a:gd name="T3" fmla="*/ 28 h 28"/>
                  <a:gd name="T4" fmla="*/ 0 w 30"/>
                  <a:gd name="T5" fmla="*/ 0 h 28"/>
                  <a:gd name="T6" fmla="*/ 30 w 30"/>
                  <a:gd name="T7" fmla="*/ 14 h 28"/>
                </a:gdLst>
                <a:ahLst/>
                <a:cxnLst>
                  <a:cxn ang="0">
                    <a:pos x="T0" y="T1"/>
                  </a:cxn>
                  <a:cxn ang="0">
                    <a:pos x="T2" y="T3"/>
                  </a:cxn>
                  <a:cxn ang="0">
                    <a:pos x="T4" y="T5"/>
                  </a:cxn>
                  <a:cxn ang="0">
                    <a:pos x="T6" y="T7"/>
                  </a:cxn>
                </a:cxnLst>
                <a:rect l="0" t="0" r="r" b="b"/>
                <a:pathLst>
                  <a:path w="30" h="28">
                    <a:moveTo>
                      <a:pt x="30" y="14"/>
                    </a:moveTo>
                    <a:cubicBezTo>
                      <a:pt x="30" y="22"/>
                      <a:pt x="17" y="28"/>
                      <a:pt x="0" y="28"/>
                    </a:cubicBezTo>
                    <a:cubicBezTo>
                      <a:pt x="0" y="0"/>
                      <a:pt x="0" y="0"/>
                      <a:pt x="0" y="0"/>
                    </a:cubicBezTo>
                    <a:cubicBezTo>
                      <a:pt x="17" y="0"/>
                      <a:pt x="30" y="6"/>
                      <a:pt x="30"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sz="1350"/>
              </a:p>
            </p:txBody>
          </p:sp>
          <p:sp>
            <p:nvSpPr>
              <p:cNvPr id="35" name="Oval 34"/>
              <p:cNvSpPr>
                <a:spLocks noChangeArrowheads="1"/>
              </p:cNvSpPr>
              <p:nvPr/>
            </p:nvSpPr>
            <p:spPr bwMode="auto">
              <a:xfrm>
                <a:off x="11750390" y="1036539"/>
                <a:ext cx="39688" cy="219075"/>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sz="1350"/>
              </a:p>
            </p:txBody>
          </p:sp>
          <p:sp>
            <p:nvSpPr>
              <p:cNvPr id="36" name="Oval 35"/>
              <p:cNvSpPr>
                <a:spLocks noChangeArrowheads="1"/>
              </p:cNvSpPr>
              <p:nvPr/>
            </p:nvSpPr>
            <p:spPr bwMode="auto">
              <a:xfrm>
                <a:off x="11750390" y="1398489"/>
                <a:ext cx="39688" cy="220663"/>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sz="1350"/>
              </a:p>
            </p:txBody>
          </p:sp>
          <p:sp>
            <p:nvSpPr>
              <p:cNvPr id="37" name="Freeform 36"/>
              <p:cNvSpPr>
                <a:spLocks/>
              </p:cNvSpPr>
              <p:nvPr/>
            </p:nvSpPr>
            <p:spPr bwMode="auto">
              <a:xfrm>
                <a:off x="9840627" y="857151"/>
                <a:ext cx="177800" cy="469900"/>
              </a:xfrm>
              <a:custGeom>
                <a:avLst/>
                <a:gdLst>
                  <a:gd name="T0" fmla="*/ 1 w 40"/>
                  <a:gd name="T1" fmla="*/ 63 h 105"/>
                  <a:gd name="T2" fmla="*/ 40 w 40"/>
                  <a:gd name="T3" fmla="*/ 0 h 105"/>
                  <a:gd name="T4" fmla="*/ 40 w 40"/>
                  <a:gd name="T5" fmla="*/ 105 h 105"/>
                  <a:gd name="T6" fmla="*/ 1 w 40"/>
                  <a:gd name="T7" fmla="*/ 63 h 105"/>
                </a:gdLst>
                <a:ahLst/>
                <a:cxnLst>
                  <a:cxn ang="0">
                    <a:pos x="T0" y="T1"/>
                  </a:cxn>
                  <a:cxn ang="0">
                    <a:pos x="T2" y="T3"/>
                  </a:cxn>
                  <a:cxn ang="0">
                    <a:pos x="T4" y="T5"/>
                  </a:cxn>
                  <a:cxn ang="0">
                    <a:pos x="T6" y="T7"/>
                  </a:cxn>
                </a:cxnLst>
                <a:rect l="0" t="0" r="r" b="b"/>
                <a:pathLst>
                  <a:path w="40" h="105">
                    <a:moveTo>
                      <a:pt x="1" y="63"/>
                    </a:moveTo>
                    <a:cubicBezTo>
                      <a:pt x="3" y="27"/>
                      <a:pt x="23" y="3"/>
                      <a:pt x="40" y="0"/>
                    </a:cubicBezTo>
                    <a:cubicBezTo>
                      <a:pt x="40" y="105"/>
                      <a:pt x="40" y="105"/>
                      <a:pt x="40" y="105"/>
                    </a:cubicBezTo>
                    <a:cubicBezTo>
                      <a:pt x="40" y="105"/>
                      <a:pt x="0" y="100"/>
                      <a:pt x="1" y="6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sz="1350"/>
              </a:p>
            </p:txBody>
          </p:sp>
          <p:sp>
            <p:nvSpPr>
              <p:cNvPr id="38" name="Freeform 37"/>
              <p:cNvSpPr>
                <a:spLocks noEditPoints="1"/>
              </p:cNvSpPr>
              <p:nvPr/>
            </p:nvSpPr>
            <p:spPr bwMode="auto">
              <a:xfrm>
                <a:off x="10004140" y="833339"/>
                <a:ext cx="1538288" cy="1031875"/>
              </a:xfrm>
              <a:custGeom>
                <a:avLst/>
                <a:gdLst>
                  <a:gd name="T0" fmla="*/ 10 w 346"/>
                  <a:gd name="T1" fmla="*/ 141 h 230"/>
                  <a:gd name="T2" fmla="*/ 20 w 346"/>
                  <a:gd name="T3" fmla="*/ 128 h 230"/>
                  <a:gd name="T4" fmla="*/ 127 w 346"/>
                  <a:gd name="T5" fmla="*/ 141 h 230"/>
                  <a:gd name="T6" fmla="*/ 270 w 346"/>
                  <a:gd name="T7" fmla="*/ 149 h 230"/>
                  <a:gd name="T8" fmla="*/ 272 w 346"/>
                  <a:gd name="T9" fmla="*/ 199 h 230"/>
                  <a:gd name="T10" fmla="*/ 288 w 346"/>
                  <a:gd name="T11" fmla="*/ 177 h 230"/>
                  <a:gd name="T12" fmla="*/ 279 w 346"/>
                  <a:gd name="T13" fmla="*/ 202 h 230"/>
                  <a:gd name="T14" fmla="*/ 334 w 346"/>
                  <a:gd name="T15" fmla="*/ 202 h 230"/>
                  <a:gd name="T16" fmla="*/ 311 w 346"/>
                  <a:gd name="T17" fmla="*/ 172 h 230"/>
                  <a:gd name="T18" fmla="*/ 333 w 346"/>
                  <a:gd name="T19" fmla="*/ 177 h 230"/>
                  <a:gd name="T20" fmla="*/ 311 w 346"/>
                  <a:gd name="T21" fmla="*/ 149 h 230"/>
                  <a:gd name="T22" fmla="*/ 340 w 346"/>
                  <a:gd name="T23" fmla="*/ 71 h 230"/>
                  <a:gd name="T24" fmla="*/ 304 w 346"/>
                  <a:gd name="T25" fmla="*/ 40 h 230"/>
                  <a:gd name="T26" fmla="*/ 326 w 346"/>
                  <a:gd name="T27" fmla="*/ 31 h 230"/>
                  <a:gd name="T28" fmla="*/ 228 w 346"/>
                  <a:gd name="T29" fmla="*/ 38 h 230"/>
                  <a:gd name="T30" fmla="*/ 250 w 346"/>
                  <a:gd name="T31" fmla="*/ 40 h 230"/>
                  <a:gd name="T32" fmla="*/ 236 w 346"/>
                  <a:gd name="T33" fmla="*/ 71 h 230"/>
                  <a:gd name="T34" fmla="*/ 214 w 346"/>
                  <a:gd name="T35" fmla="*/ 54 h 230"/>
                  <a:gd name="T36" fmla="*/ 146 w 346"/>
                  <a:gd name="T37" fmla="*/ 72 h 230"/>
                  <a:gd name="T38" fmla="*/ 7 w 346"/>
                  <a:gd name="T39" fmla="*/ 6 h 230"/>
                  <a:gd name="T40" fmla="*/ 15 w 346"/>
                  <a:gd name="T41" fmla="*/ 115 h 230"/>
                  <a:gd name="T42" fmla="*/ 10 w 346"/>
                  <a:gd name="T43" fmla="*/ 121 h 230"/>
                  <a:gd name="T44" fmla="*/ 231 w 346"/>
                  <a:gd name="T45" fmla="*/ 71 h 230"/>
                  <a:gd name="T46" fmla="*/ 216 w 346"/>
                  <a:gd name="T47" fmla="*/ 59 h 230"/>
                  <a:gd name="T48" fmla="*/ 294 w 346"/>
                  <a:gd name="T49" fmla="*/ 71 h 230"/>
                  <a:gd name="T50" fmla="*/ 256 w 346"/>
                  <a:gd name="T51" fmla="*/ 40 h 230"/>
                  <a:gd name="T52" fmla="*/ 294 w 346"/>
                  <a:gd name="T53" fmla="*/ 71 h 230"/>
                  <a:gd name="T54" fmla="*/ 307 w 346"/>
                  <a:gd name="T55" fmla="*/ 185 h 230"/>
                  <a:gd name="T56" fmla="*/ 307 w 346"/>
                  <a:gd name="T57" fmla="*/ 219 h 230"/>
                  <a:gd name="T58" fmla="*/ 292 w 346"/>
                  <a:gd name="T59" fmla="*/ 174 h 230"/>
                  <a:gd name="T60" fmla="*/ 301 w 346"/>
                  <a:gd name="T61" fmla="*/ 171 h 230"/>
                  <a:gd name="T62" fmla="*/ 294 w 346"/>
                  <a:gd name="T63" fmla="*/ 178 h 230"/>
                  <a:gd name="T64" fmla="*/ 276 w 346"/>
                  <a:gd name="T65" fmla="*/ 149 h 230"/>
                  <a:gd name="T66" fmla="*/ 301 w 346"/>
                  <a:gd name="T67" fmla="*/ 166 h 230"/>
                  <a:gd name="T68" fmla="*/ 289 w 346"/>
                  <a:gd name="T69" fmla="*/ 170 h 230"/>
                  <a:gd name="T70" fmla="*/ 15 w 346"/>
                  <a:gd name="T71" fmla="*/ 122 h 230"/>
                  <a:gd name="T72" fmla="*/ 34 w 346"/>
                  <a:gd name="T73" fmla="*/ 121 h 230"/>
                  <a:gd name="T74" fmla="*/ 15 w 346"/>
                  <a:gd name="T75" fmla="*/ 122 h 230"/>
                  <a:gd name="T76" fmla="*/ 10 w 346"/>
                  <a:gd name="T77" fmla="*/ 125 h 230"/>
                  <a:gd name="T78" fmla="*/ 10 w 346"/>
                  <a:gd name="T79" fmla="*/ 137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46" h="230">
                    <a:moveTo>
                      <a:pt x="0" y="131"/>
                    </a:moveTo>
                    <a:cubicBezTo>
                      <a:pt x="0" y="136"/>
                      <a:pt x="4" y="141"/>
                      <a:pt x="10" y="141"/>
                    </a:cubicBezTo>
                    <a:cubicBezTo>
                      <a:pt x="15" y="141"/>
                      <a:pt x="20" y="136"/>
                      <a:pt x="20" y="131"/>
                    </a:cubicBezTo>
                    <a:cubicBezTo>
                      <a:pt x="20" y="130"/>
                      <a:pt x="20" y="129"/>
                      <a:pt x="20" y="128"/>
                    </a:cubicBezTo>
                    <a:cubicBezTo>
                      <a:pt x="38" y="122"/>
                      <a:pt x="38" y="122"/>
                      <a:pt x="38" y="122"/>
                    </a:cubicBezTo>
                    <a:cubicBezTo>
                      <a:pt x="67" y="130"/>
                      <a:pt x="108" y="138"/>
                      <a:pt x="127" y="141"/>
                    </a:cubicBezTo>
                    <a:cubicBezTo>
                      <a:pt x="156" y="146"/>
                      <a:pt x="210" y="149"/>
                      <a:pt x="210" y="149"/>
                    </a:cubicBezTo>
                    <a:cubicBezTo>
                      <a:pt x="270" y="149"/>
                      <a:pt x="270" y="149"/>
                      <a:pt x="270" y="149"/>
                    </a:cubicBezTo>
                    <a:cubicBezTo>
                      <a:pt x="285" y="172"/>
                      <a:pt x="285" y="172"/>
                      <a:pt x="285" y="172"/>
                    </a:cubicBezTo>
                    <a:cubicBezTo>
                      <a:pt x="277" y="179"/>
                      <a:pt x="272" y="189"/>
                      <a:pt x="272" y="199"/>
                    </a:cubicBezTo>
                    <a:cubicBezTo>
                      <a:pt x="277" y="198"/>
                      <a:pt x="277" y="198"/>
                      <a:pt x="277" y="198"/>
                    </a:cubicBezTo>
                    <a:cubicBezTo>
                      <a:pt x="277" y="191"/>
                      <a:pt x="281" y="182"/>
                      <a:pt x="288" y="177"/>
                    </a:cubicBezTo>
                    <a:cubicBezTo>
                      <a:pt x="290" y="181"/>
                      <a:pt x="290" y="181"/>
                      <a:pt x="290" y="181"/>
                    </a:cubicBezTo>
                    <a:cubicBezTo>
                      <a:pt x="283" y="186"/>
                      <a:pt x="279" y="193"/>
                      <a:pt x="279" y="202"/>
                    </a:cubicBezTo>
                    <a:cubicBezTo>
                      <a:pt x="279" y="217"/>
                      <a:pt x="292" y="230"/>
                      <a:pt x="307" y="230"/>
                    </a:cubicBezTo>
                    <a:cubicBezTo>
                      <a:pt x="322" y="230"/>
                      <a:pt x="334" y="217"/>
                      <a:pt x="334" y="202"/>
                    </a:cubicBezTo>
                    <a:cubicBezTo>
                      <a:pt x="334" y="189"/>
                      <a:pt x="324" y="177"/>
                      <a:pt x="311" y="175"/>
                    </a:cubicBezTo>
                    <a:cubicBezTo>
                      <a:pt x="311" y="172"/>
                      <a:pt x="311" y="172"/>
                      <a:pt x="311" y="172"/>
                    </a:cubicBezTo>
                    <a:cubicBezTo>
                      <a:pt x="322" y="174"/>
                      <a:pt x="329" y="181"/>
                      <a:pt x="329" y="181"/>
                    </a:cubicBezTo>
                    <a:cubicBezTo>
                      <a:pt x="333" y="177"/>
                      <a:pt x="333" y="177"/>
                      <a:pt x="333" y="177"/>
                    </a:cubicBezTo>
                    <a:cubicBezTo>
                      <a:pt x="332" y="177"/>
                      <a:pt x="324" y="169"/>
                      <a:pt x="311" y="167"/>
                    </a:cubicBezTo>
                    <a:cubicBezTo>
                      <a:pt x="311" y="149"/>
                      <a:pt x="311" y="149"/>
                      <a:pt x="311" y="149"/>
                    </a:cubicBezTo>
                    <a:cubicBezTo>
                      <a:pt x="340" y="149"/>
                      <a:pt x="340" y="149"/>
                      <a:pt x="340" y="149"/>
                    </a:cubicBezTo>
                    <a:cubicBezTo>
                      <a:pt x="340" y="71"/>
                      <a:pt x="340" y="71"/>
                      <a:pt x="340" y="71"/>
                    </a:cubicBezTo>
                    <a:cubicBezTo>
                      <a:pt x="300" y="71"/>
                      <a:pt x="300" y="71"/>
                      <a:pt x="300" y="71"/>
                    </a:cubicBezTo>
                    <a:cubicBezTo>
                      <a:pt x="304" y="40"/>
                      <a:pt x="304" y="40"/>
                      <a:pt x="304" y="40"/>
                    </a:cubicBezTo>
                    <a:cubicBezTo>
                      <a:pt x="318" y="40"/>
                      <a:pt x="318" y="40"/>
                      <a:pt x="318" y="40"/>
                    </a:cubicBezTo>
                    <a:cubicBezTo>
                      <a:pt x="346" y="40"/>
                      <a:pt x="333" y="33"/>
                      <a:pt x="326" y="31"/>
                    </a:cubicBezTo>
                    <a:cubicBezTo>
                      <a:pt x="318" y="29"/>
                      <a:pt x="313" y="28"/>
                      <a:pt x="293" y="27"/>
                    </a:cubicBezTo>
                    <a:cubicBezTo>
                      <a:pt x="273" y="27"/>
                      <a:pt x="232" y="35"/>
                      <a:pt x="228" y="38"/>
                    </a:cubicBezTo>
                    <a:cubicBezTo>
                      <a:pt x="224" y="40"/>
                      <a:pt x="230" y="40"/>
                      <a:pt x="230" y="40"/>
                    </a:cubicBezTo>
                    <a:cubicBezTo>
                      <a:pt x="250" y="40"/>
                      <a:pt x="250" y="40"/>
                      <a:pt x="250" y="40"/>
                    </a:cubicBezTo>
                    <a:cubicBezTo>
                      <a:pt x="246" y="71"/>
                      <a:pt x="246" y="71"/>
                      <a:pt x="246" y="71"/>
                    </a:cubicBezTo>
                    <a:cubicBezTo>
                      <a:pt x="236" y="71"/>
                      <a:pt x="236" y="71"/>
                      <a:pt x="236" y="71"/>
                    </a:cubicBezTo>
                    <a:cubicBezTo>
                      <a:pt x="232" y="66"/>
                      <a:pt x="225" y="58"/>
                      <a:pt x="216" y="55"/>
                    </a:cubicBezTo>
                    <a:cubicBezTo>
                      <a:pt x="214" y="54"/>
                      <a:pt x="214" y="54"/>
                      <a:pt x="214" y="54"/>
                    </a:cubicBezTo>
                    <a:cubicBezTo>
                      <a:pt x="209" y="72"/>
                      <a:pt x="209" y="72"/>
                      <a:pt x="209" y="72"/>
                    </a:cubicBezTo>
                    <a:cubicBezTo>
                      <a:pt x="190" y="93"/>
                      <a:pt x="146" y="72"/>
                      <a:pt x="146" y="72"/>
                    </a:cubicBezTo>
                    <a:cubicBezTo>
                      <a:pt x="68" y="75"/>
                      <a:pt x="68" y="75"/>
                      <a:pt x="68" y="75"/>
                    </a:cubicBezTo>
                    <a:cubicBezTo>
                      <a:pt x="40" y="0"/>
                      <a:pt x="7" y="6"/>
                      <a:pt x="7" y="6"/>
                    </a:cubicBezTo>
                    <a:cubicBezTo>
                      <a:pt x="7" y="112"/>
                      <a:pt x="7" y="112"/>
                      <a:pt x="7" y="112"/>
                    </a:cubicBezTo>
                    <a:cubicBezTo>
                      <a:pt x="9" y="113"/>
                      <a:pt x="12" y="114"/>
                      <a:pt x="15" y="115"/>
                    </a:cubicBezTo>
                    <a:cubicBezTo>
                      <a:pt x="13" y="121"/>
                      <a:pt x="13" y="121"/>
                      <a:pt x="13" y="121"/>
                    </a:cubicBezTo>
                    <a:cubicBezTo>
                      <a:pt x="12" y="121"/>
                      <a:pt x="11" y="121"/>
                      <a:pt x="10" y="121"/>
                    </a:cubicBezTo>
                    <a:cubicBezTo>
                      <a:pt x="4" y="121"/>
                      <a:pt x="0" y="125"/>
                      <a:pt x="0" y="131"/>
                    </a:cubicBezTo>
                    <a:close/>
                    <a:moveTo>
                      <a:pt x="231" y="71"/>
                    </a:moveTo>
                    <a:cubicBezTo>
                      <a:pt x="213" y="71"/>
                      <a:pt x="213" y="71"/>
                      <a:pt x="213" y="71"/>
                    </a:cubicBezTo>
                    <a:cubicBezTo>
                      <a:pt x="216" y="59"/>
                      <a:pt x="216" y="59"/>
                      <a:pt x="216" y="59"/>
                    </a:cubicBezTo>
                    <a:cubicBezTo>
                      <a:pt x="222" y="62"/>
                      <a:pt x="228" y="67"/>
                      <a:pt x="231" y="71"/>
                    </a:cubicBezTo>
                    <a:close/>
                    <a:moveTo>
                      <a:pt x="294" y="71"/>
                    </a:moveTo>
                    <a:cubicBezTo>
                      <a:pt x="252" y="71"/>
                      <a:pt x="252" y="71"/>
                      <a:pt x="252" y="71"/>
                    </a:cubicBezTo>
                    <a:cubicBezTo>
                      <a:pt x="256" y="40"/>
                      <a:pt x="256" y="40"/>
                      <a:pt x="256" y="40"/>
                    </a:cubicBezTo>
                    <a:cubicBezTo>
                      <a:pt x="298" y="40"/>
                      <a:pt x="298" y="40"/>
                      <a:pt x="298" y="40"/>
                    </a:cubicBezTo>
                    <a:lnTo>
                      <a:pt x="294" y="71"/>
                    </a:lnTo>
                    <a:close/>
                    <a:moveTo>
                      <a:pt x="290" y="202"/>
                    </a:moveTo>
                    <a:cubicBezTo>
                      <a:pt x="290" y="193"/>
                      <a:pt x="297" y="185"/>
                      <a:pt x="307" y="185"/>
                    </a:cubicBezTo>
                    <a:cubicBezTo>
                      <a:pt x="316" y="185"/>
                      <a:pt x="324" y="193"/>
                      <a:pt x="324" y="202"/>
                    </a:cubicBezTo>
                    <a:cubicBezTo>
                      <a:pt x="324" y="212"/>
                      <a:pt x="316" y="219"/>
                      <a:pt x="307" y="219"/>
                    </a:cubicBezTo>
                    <a:cubicBezTo>
                      <a:pt x="297" y="219"/>
                      <a:pt x="290" y="212"/>
                      <a:pt x="290" y="202"/>
                    </a:cubicBezTo>
                    <a:close/>
                    <a:moveTo>
                      <a:pt x="292" y="174"/>
                    </a:moveTo>
                    <a:cubicBezTo>
                      <a:pt x="294" y="173"/>
                      <a:pt x="296" y="172"/>
                      <a:pt x="299" y="172"/>
                    </a:cubicBezTo>
                    <a:cubicBezTo>
                      <a:pt x="300" y="172"/>
                      <a:pt x="301" y="171"/>
                      <a:pt x="301" y="171"/>
                    </a:cubicBezTo>
                    <a:cubicBezTo>
                      <a:pt x="301" y="175"/>
                      <a:pt x="301" y="175"/>
                      <a:pt x="301" y="175"/>
                    </a:cubicBezTo>
                    <a:cubicBezTo>
                      <a:pt x="299" y="176"/>
                      <a:pt x="296" y="177"/>
                      <a:pt x="294" y="178"/>
                    </a:cubicBezTo>
                    <a:lnTo>
                      <a:pt x="292" y="174"/>
                    </a:lnTo>
                    <a:close/>
                    <a:moveTo>
                      <a:pt x="276" y="149"/>
                    </a:moveTo>
                    <a:cubicBezTo>
                      <a:pt x="301" y="149"/>
                      <a:pt x="301" y="149"/>
                      <a:pt x="301" y="149"/>
                    </a:cubicBezTo>
                    <a:cubicBezTo>
                      <a:pt x="301" y="166"/>
                      <a:pt x="301" y="166"/>
                      <a:pt x="301" y="166"/>
                    </a:cubicBezTo>
                    <a:cubicBezTo>
                      <a:pt x="300" y="166"/>
                      <a:pt x="299" y="167"/>
                      <a:pt x="298" y="167"/>
                    </a:cubicBezTo>
                    <a:cubicBezTo>
                      <a:pt x="295" y="167"/>
                      <a:pt x="292" y="168"/>
                      <a:pt x="289" y="170"/>
                    </a:cubicBezTo>
                    <a:lnTo>
                      <a:pt x="276" y="149"/>
                    </a:lnTo>
                    <a:close/>
                    <a:moveTo>
                      <a:pt x="15" y="122"/>
                    </a:moveTo>
                    <a:cubicBezTo>
                      <a:pt x="17" y="116"/>
                      <a:pt x="17" y="116"/>
                      <a:pt x="17" y="116"/>
                    </a:cubicBezTo>
                    <a:cubicBezTo>
                      <a:pt x="22" y="118"/>
                      <a:pt x="28" y="119"/>
                      <a:pt x="34" y="121"/>
                    </a:cubicBezTo>
                    <a:cubicBezTo>
                      <a:pt x="19" y="126"/>
                      <a:pt x="19" y="126"/>
                      <a:pt x="19" y="126"/>
                    </a:cubicBezTo>
                    <a:cubicBezTo>
                      <a:pt x="18" y="124"/>
                      <a:pt x="17" y="123"/>
                      <a:pt x="15" y="122"/>
                    </a:cubicBezTo>
                    <a:close/>
                    <a:moveTo>
                      <a:pt x="4" y="131"/>
                    </a:moveTo>
                    <a:cubicBezTo>
                      <a:pt x="4" y="127"/>
                      <a:pt x="7" y="125"/>
                      <a:pt x="10" y="125"/>
                    </a:cubicBezTo>
                    <a:cubicBezTo>
                      <a:pt x="13" y="125"/>
                      <a:pt x="16" y="127"/>
                      <a:pt x="16" y="131"/>
                    </a:cubicBezTo>
                    <a:cubicBezTo>
                      <a:pt x="16" y="134"/>
                      <a:pt x="13" y="137"/>
                      <a:pt x="10" y="137"/>
                    </a:cubicBezTo>
                    <a:cubicBezTo>
                      <a:pt x="7" y="137"/>
                      <a:pt x="4" y="134"/>
                      <a:pt x="4" y="131"/>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sz="1350"/>
              </a:p>
            </p:txBody>
          </p:sp>
          <p:sp>
            <p:nvSpPr>
              <p:cNvPr id="39" name="Oval 38"/>
              <p:cNvSpPr>
                <a:spLocks noChangeArrowheads="1"/>
              </p:cNvSpPr>
              <p:nvPr/>
            </p:nvSpPr>
            <p:spPr bwMode="auto">
              <a:xfrm>
                <a:off x="10035890" y="1408014"/>
                <a:ext cx="26988" cy="26988"/>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sz="1350"/>
              </a:p>
            </p:txBody>
          </p:sp>
          <p:sp>
            <p:nvSpPr>
              <p:cNvPr id="40" name="Oval 39"/>
              <p:cNvSpPr>
                <a:spLocks noChangeArrowheads="1"/>
              </p:cNvSpPr>
              <p:nvPr/>
            </p:nvSpPr>
            <p:spPr bwMode="auto">
              <a:xfrm>
                <a:off x="11328115" y="1703289"/>
                <a:ext cx="76200" cy="76200"/>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sz="1350"/>
              </a:p>
            </p:txBody>
          </p:sp>
        </p:grpSp>
        <p:sp>
          <p:nvSpPr>
            <p:cNvPr id="41" name="Freeform 40"/>
            <p:cNvSpPr>
              <a:spLocks/>
            </p:cNvSpPr>
            <p:nvPr/>
          </p:nvSpPr>
          <p:spPr bwMode="auto">
            <a:xfrm>
              <a:off x="9045290" y="764172"/>
              <a:ext cx="857250" cy="169863"/>
            </a:xfrm>
            <a:custGeom>
              <a:avLst/>
              <a:gdLst>
                <a:gd name="T0" fmla="*/ 537 w 540"/>
                <a:gd name="T1" fmla="*/ 107 h 107"/>
                <a:gd name="T2" fmla="*/ 540 w 540"/>
                <a:gd name="T3" fmla="*/ 85 h 107"/>
                <a:gd name="T4" fmla="*/ 3 w 540"/>
                <a:gd name="T5" fmla="*/ 0 h 107"/>
                <a:gd name="T6" fmla="*/ 0 w 540"/>
                <a:gd name="T7" fmla="*/ 23 h 107"/>
                <a:gd name="T8" fmla="*/ 537 w 540"/>
                <a:gd name="T9" fmla="*/ 107 h 107"/>
              </a:gdLst>
              <a:ahLst/>
              <a:cxnLst>
                <a:cxn ang="0">
                  <a:pos x="T0" y="T1"/>
                </a:cxn>
                <a:cxn ang="0">
                  <a:pos x="T2" y="T3"/>
                </a:cxn>
                <a:cxn ang="0">
                  <a:pos x="T4" y="T5"/>
                </a:cxn>
                <a:cxn ang="0">
                  <a:pos x="T6" y="T7"/>
                </a:cxn>
                <a:cxn ang="0">
                  <a:pos x="T8" y="T9"/>
                </a:cxn>
              </a:cxnLst>
              <a:rect l="0" t="0" r="r" b="b"/>
              <a:pathLst>
                <a:path w="540" h="107">
                  <a:moveTo>
                    <a:pt x="537" y="107"/>
                  </a:moveTo>
                  <a:lnTo>
                    <a:pt x="540" y="85"/>
                  </a:lnTo>
                  <a:lnTo>
                    <a:pt x="3" y="0"/>
                  </a:lnTo>
                  <a:lnTo>
                    <a:pt x="0" y="23"/>
                  </a:lnTo>
                  <a:lnTo>
                    <a:pt x="537" y="107"/>
                  </a:ln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sz="1350"/>
            </a:p>
          </p:txBody>
        </p:sp>
        <p:sp>
          <p:nvSpPr>
            <p:cNvPr id="42" name="Freeform 41"/>
            <p:cNvSpPr>
              <a:spLocks/>
            </p:cNvSpPr>
            <p:nvPr/>
          </p:nvSpPr>
          <p:spPr bwMode="auto">
            <a:xfrm>
              <a:off x="9045290" y="1019760"/>
              <a:ext cx="857250" cy="169863"/>
            </a:xfrm>
            <a:custGeom>
              <a:avLst/>
              <a:gdLst>
                <a:gd name="T0" fmla="*/ 3 w 540"/>
                <a:gd name="T1" fmla="*/ 107 h 107"/>
                <a:gd name="T2" fmla="*/ 540 w 540"/>
                <a:gd name="T3" fmla="*/ 23 h 107"/>
                <a:gd name="T4" fmla="*/ 537 w 540"/>
                <a:gd name="T5" fmla="*/ 0 h 107"/>
                <a:gd name="T6" fmla="*/ 0 w 540"/>
                <a:gd name="T7" fmla="*/ 85 h 107"/>
                <a:gd name="T8" fmla="*/ 3 w 540"/>
                <a:gd name="T9" fmla="*/ 107 h 107"/>
              </a:gdLst>
              <a:ahLst/>
              <a:cxnLst>
                <a:cxn ang="0">
                  <a:pos x="T0" y="T1"/>
                </a:cxn>
                <a:cxn ang="0">
                  <a:pos x="T2" y="T3"/>
                </a:cxn>
                <a:cxn ang="0">
                  <a:pos x="T4" y="T5"/>
                </a:cxn>
                <a:cxn ang="0">
                  <a:pos x="T6" y="T7"/>
                </a:cxn>
                <a:cxn ang="0">
                  <a:pos x="T8" y="T9"/>
                </a:cxn>
              </a:cxnLst>
              <a:rect l="0" t="0" r="r" b="b"/>
              <a:pathLst>
                <a:path w="540" h="107">
                  <a:moveTo>
                    <a:pt x="3" y="107"/>
                  </a:moveTo>
                  <a:lnTo>
                    <a:pt x="540" y="23"/>
                  </a:lnTo>
                  <a:lnTo>
                    <a:pt x="537" y="0"/>
                  </a:lnTo>
                  <a:lnTo>
                    <a:pt x="0" y="85"/>
                  </a:lnTo>
                  <a:lnTo>
                    <a:pt x="3" y="107"/>
                  </a:ln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sz="1350"/>
            </a:p>
          </p:txBody>
        </p:sp>
      </p:grpSp>
      <p:sp>
        <p:nvSpPr>
          <p:cNvPr id="25" name="Freeform 34"/>
          <p:cNvSpPr>
            <a:spLocks/>
          </p:cNvSpPr>
          <p:nvPr/>
        </p:nvSpPr>
        <p:spPr bwMode="auto">
          <a:xfrm>
            <a:off x="642151" y="239852"/>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p:nvSpPr>
        <p:spPr bwMode="auto">
          <a:xfrm>
            <a:off x="99994" y="550599"/>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p:nvSpPr>
        <p:spPr>
          <a:xfrm>
            <a:off x="8555832" y="326492"/>
            <a:ext cx="311484"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sp>
        <p:nvSpPr>
          <p:cNvPr id="23" name="Title 1"/>
          <p:cNvSpPr>
            <a:spLocks noGrp="1"/>
          </p:cNvSpPr>
          <p:nvPr>
            <p:ph type="title"/>
          </p:nvPr>
        </p:nvSpPr>
        <p:spPr>
          <a:xfrm>
            <a:off x="1932170" y="551313"/>
            <a:ext cx="4825604" cy="911682"/>
          </a:xfrm>
        </p:spPr>
        <p:txBody>
          <a:bodyPr>
            <a:normAutofit/>
          </a:bodyPr>
          <a:lstStyle>
            <a:lvl1pPr algn="ctr">
              <a:defRPr sz="2700" b="1">
                <a:solidFill>
                  <a:schemeClr val="bg1"/>
                </a:solidFill>
              </a:defRPr>
            </a:lvl1pPr>
          </a:lstStyle>
          <a:p>
            <a:r>
              <a:rPr lang="en-US" dirty="0"/>
              <a:t>Click to edit Master title style</a:t>
            </a:r>
            <a:endParaRPr lang="id-ID" dirty="0"/>
          </a:p>
        </p:txBody>
      </p:sp>
      <p:sp>
        <p:nvSpPr>
          <p:cNvPr id="15" name="Picture Placeholder 11"/>
          <p:cNvSpPr>
            <a:spLocks noGrp="1"/>
          </p:cNvSpPr>
          <p:nvPr>
            <p:ph type="pic" sz="quarter" idx="14"/>
          </p:nvPr>
        </p:nvSpPr>
        <p:spPr>
          <a:xfrm>
            <a:off x="793956" y="2022659"/>
            <a:ext cx="2160000" cy="2160000"/>
          </a:xfrm>
        </p:spPr>
        <p:txBody>
          <a:bodyPr/>
          <a:lstStyle/>
          <a:p>
            <a:endParaRPr lang="id-ID"/>
          </a:p>
        </p:txBody>
      </p:sp>
      <p:sp>
        <p:nvSpPr>
          <p:cNvPr id="16" name="Picture Placeholder 11"/>
          <p:cNvSpPr>
            <a:spLocks noGrp="1"/>
          </p:cNvSpPr>
          <p:nvPr>
            <p:ph type="pic" sz="quarter" idx="15"/>
          </p:nvPr>
        </p:nvSpPr>
        <p:spPr>
          <a:xfrm>
            <a:off x="3489191" y="2022659"/>
            <a:ext cx="2160000" cy="2160000"/>
          </a:xfrm>
        </p:spPr>
        <p:txBody>
          <a:bodyPr/>
          <a:lstStyle/>
          <a:p>
            <a:endParaRPr lang="id-ID"/>
          </a:p>
        </p:txBody>
      </p:sp>
      <p:sp>
        <p:nvSpPr>
          <p:cNvPr id="28" name="Picture Placeholder 11"/>
          <p:cNvSpPr>
            <a:spLocks noGrp="1"/>
          </p:cNvSpPr>
          <p:nvPr>
            <p:ph type="pic" sz="quarter" idx="16"/>
          </p:nvPr>
        </p:nvSpPr>
        <p:spPr>
          <a:xfrm>
            <a:off x="6212873" y="2022659"/>
            <a:ext cx="2160000" cy="2160000"/>
          </a:xfrm>
        </p:spPr>
        <p:txBody>
          <a:bodyPr/>
          <a:lstStyle/>
          <a:p>
            <a:endParaRPr lang="id-ID"/>
          </a:p>
        </p:txBody>
      </p:sp>
      <p:grpSp>
        <p:nvGrpSpPr>
          <p:cNvPr id="60" name="Group 59"/>
          <p:cNvGrpSpPr/>
          <p:nvPr userDrawn="1"/>
        </p:nvGrpSpPr>
        <p:grpSpPr>
          <a:xfrm>
            <a:off x="254214" y="6409324"/>
            <a:ext cx="168062" cy="221156"/>
            <a:chOff x="4328868" y="5502988"/>
            <a:chExt cx="500307" cy="493774"/>
          </a:xfrm>
        </p:grpSpPr>
        <p:sp>
          <p:nvSpPr>
            <p:cNvPr id="61" name="Freeform 60">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62" name="Freeform 61">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63" name="Group 62"/>
          <p:cNvGrpSpPr/>
          <p:nvPr userDrawn="1"/>
        </p:nvGrpSpPr>
        <p:grpSpPr>
          <a:xfrm flipH="1">
            <a:off x="8728075" y="6409324"/>
            <a:ext cx="168062" cy="221156"/>
            <a:chOff x="4328868" y="5502988"/>
            <a:chExt cx="500307" cy="493774"/>
          </a:xfrm>
        </p:grpSpPr>
        <p:sp>
          <p:nvSpPr>
            <p:cNvPr id="64" name="Freeform 63">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sp>
          <p:nvSpPr>
            <p:cNvPr id="65" name="Freeform 64">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2"/>
              </a:solidFill>
            </a:ln>
          </p:spPr>
          <p:txBody>
            <a:bodyPr vert="horz" wrap="square" lIns="91440" tIns="45720" rIns="91440" bIns="45720" numCol="1" anchor="t" anchorCtr="0" compatLnSpc="1">
              <a:prstTxWarp prst="textNoShape">
                <a:avLst/>
              </a:prstTxWarp>
            </a:bodyPr>
            <a:lstStyle/>
            <a:p>
              <a:endParaRPr lang="id-ID" sz="1350"/>
            </a:p>
          </p:txBody>
        </p:sp>
      </p:grpSp>
    </p:spTree>
    <p:extLst>
      <p:ext uri="{BB962C8B-B14F-4D97-AF65-F5344CB8AC3E}">
        <p14:creationId xmlns:p14="http://schemas.microsoft.com/office/powerpoint/2010/main" val="214675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1_Meet the Team 3 Picture">
    <p:spTree>
      <p:nvGrpSpPr>
        <p:cNvPr id="1" name=""/>
        <p:cNvGrpSpPr/>
        <p:nvPr/>
      </p:nvGrpSpPr>
      <p:grpSpPr>
        <a:xfrm>
          <a:off x="0" y="0"/>
          <a:ext cx="0" cy="0"/>
          <a:chOff x="0" y="0"/>
          <a:chExt cx="0" cy="0"/>
        </a:xfrm>
      </p:grpSpPr>
      <p:grpSp>
        <p:nvGrpSpPr>
          <p:cNvPr id="3" name="Group 2"/>
          <p:cNvGrpSpPr/>
          <p:nvPr userDrawn="1"/>
        </p:nvGrpSpPr>
        <p:grpSpPr>
          <a:xfrm>
            <a:off x="1578555" y="464135"/>
            <a:ext cx="6676532" cy="1066800"/>
            <a:chOff x="2104740" y="464135"/>
            <a:chExt cx="8902042" cy="1066800"/>
          </a:xfrm>
        </p:grpSpPr>
        <p:sp>
          <p:nvSpPr>
            <p:cNvPr id="43" name="Freeform 28"/>
            <p:cNvSpPr>
              <a:spLocks/>
            </p:cNvSpPr>
            <p:nvPr/>
          </p:nvSpPr>
          <p:spPr bwMode="auto">
            <a:xfrm>
              <a:off x="2104740" y="545097"/>
              <a:ext cx="577850" cy="811213"/>
            </a:xfrm>
            <a:custGeom>
              <a:avLst/>
              <a:gdLst>
                <a:gd name="T0" fmla="*/ 130 w 130"/>
                <a:gd name="T1" fmla="*/ 20 h 181"/>
                <a:gd name="T2" fmla="*/ 3 w 130"/>
                <a:gd name="T3" fmla="*/ 0 h 181"/>
                <a:gd name="T4" fmla="*/ 44 w 130"/>
                <a:gd name="T5" fmla="*/ 90 h 181"/>
                <a:gd name="T6" fmla="*/ 0 w 130"/>
                <a:gd name="T7" fmla="*/ 164 h 181"/>
                <a:gd name="T8" fmla="*/ 123 w 130"/>
                <a:gd name="T9" fmla="*/ 179 h 181"/>
                <a:gd name="T10" fmla="*/ 130 w 130"/>
                <a:gd name="T11" fmla="*/ 20 h 181"/>
              </a:gdLst>
              <a:ahLst/>
              <a:cxnLst>
                <a:cxn ang="0">
                  <a:pos x="T0" y="T1"/>
                </a:cxn>
                <a:cxn ang="0">
                  <a:pos x="T2" y="T3"/>
                </a:cxn>
                <a:cxn ang="0">
                  <a:pos x="T4" y="T5"/>
                </a:cxn>
                <a:cxn ang="0">
                  <a:pos x="T6" y="T7"/>
                </a:cxn>
                <a:cxn ang="0">
                  <a:pos x="T8" y="T9"/>
                </a:cxn>
                <a:cxn ang="0">
                  <a:pos x="T10" y="T11"/>
                </a:cxn>
              </a:cxnLst>
              <a:rect l="0" t="0" r="r" b="b"/>
              <a:pathLst>
                <a:path w="130" h="181">
                  <a:moveTo>
                    <a:pt x="130" y="20"/>
                  </a:moveTo>
                  <a:cubicBezTo>
                    <a:pt x="130" y="20"/>
                    <a:pt x="49" y="16"/>
                    <a:pt x="3" y="0"/>
                  </a:cubicBezTo>
                  <a:cubicBezTo>
                    <a:pt x="3" y="0"/>
                    <a:pt x="37" y="83"/>
                    <a:pt x="44" y="90"/>
                  </a:cubicBezTo>
                  <a:cubicBezTo>
                    <a:pt x="0" y="164"/>
                    <a:pt x="0" y="164"/>
                    <a:pt x="0" y="164"/>
                  </a:cubicBezTo>
                  <a:cubicBezTo>
                    <a:pt x="0" y="164"/>
                    <a:pt x="77" y="181"/>
                    <a:pt x="123" y="179"/>
                  </a:cubicBezTo>
                  <a:lnTo>
                    <a:pt x="130" y="2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sz="1350"/>
            </a:p>
          </p:txBody>
        </p:sp>
        <p:sp>
          <p:nvSpPr>
            <p:cNvPr id="44" name="Freeform 29"/>
            <p:cNvSpPr>
              <a:spLocks/>
            </p:cNvSpPr>
            <p:nvPr/>
          </p:nvSpPr>
          <p:spPr bwMode="auto">
            <a:xfrm>
              <a:off x="2473040" y="616535"/>
              <a:ext cx="209550" cy="735013"/>
            </a:xfrm>
            <a:custGeom>
              <a:avLst/>
              <a:gdLst>
                <a:gd name="T0" fmla="*/ 0 w 47"/>
                <a:gd name="T1" fmla="*/ 0 h 164"/>
                <a:gd name="T2" fmla="*/ 47 w 47"/>
                <a:gd name="T3" fmla="*/ 4 h 164"/>
                <a:gd name="T4" fmla="*/ 40 w 47"/>
                <a:gd name="T5" fmla="*/ 163 h 164"/>
                <a:gd name="T6" fmla="*/ 0 w 47"/>
                <a:gd name="T7" fmla="*/ 161 h 164"/>
                <a:gd name="T8" fmla="*/ 0 w 47"/>
                <a:gd name="T9" fmla="*/ 0 h 164"/>
              </a:gdLst>
              <a:ahLst/>
              <a:cxnLst>
                <a:cxn ang="0">
                  <a:pos x="T0" y="T1"/>
                </a:cxn>
                <a:cxn ang="0">
                  <a:pos x="T2" y="T3"/>
                </a:cxn>
                <a:cxn ang="0">
                  <a:pos x="T4" y="T5"/>
                </a:cxn>
                <a:cxn ang="0">
                  <a:pos x="T6" y="T7"/>
                </a:cxn>
                <a:cxn ang="0">
                  <a:pos x="T8" y="T9"/>
                </a:cxn>
              </a:cxnLst>
              <a:rect l="0" t="0" r="r" b="b"/>
              <a:pathLst>
                <a:path w="47" h="164">
                  <a:moveTo>
                    <a:pt x="0" y="0"/>
                  </a:moveTo>
                  <a:cubicBezTo>
                    <a:pt x="26" y="3"/>
                    <a:pt x="47" y="4"/>
                    <a:pt x="47" y="4"/>
                  </a:cubicBezTo>
                  <a:cubicBezTo>
                    <a:pt x="40" y="163"/>
                    <a:pt x="40" y="163"/>
                    <a:pt x="40" y="163"/>
                  </a:cubicBezTo>
                  <a:cubicBezTo>
                    <a:pt x="28" y="164"/>
                    <a:pt x="14" y="163"/>
                    <a:pt x="0" y="161"/>
                  </a:cubicBezTo>
                  <a:lnTo>
                    <a:pt x="0" y="0"/>
                  </a:lnTo>
                  <a:close/>
                </a:path>
              </a:pathLst>
            </a:custGeom>
            <a:solidFill>
              <a:schemeClr val="accent1">
                <a:lumMod val="75000"/>
                <a:alpha val="45000"/>
              </a:schemeClr>
            </a:solidFill>
            <a:ln>
              <a:noFill/>
            </a:ln>
          </p:spPr>
          <p:txBody>
            <a:bodyPr vert="horz" wrap="square" lIns="91440" tIns="45720" rIns="91440" bIns="45720" numCol="1" anchor="t" anchorCtr="0" compatLnSpc="1">
              <a:prstTxWarp prst="textNoShape">
                <a:avLst/>
              </a:prstTxWarp>
            </a:bodyPr>
            <a:lstStyle/>
            <a:p>
              <a:endParaRPr lang="id-ID" sz="1350"/>
            </a:p>
          </p:txBody>
        </p:sp>
        <p:sp>
          <p:nvSpPr>
            <p:cNvPr id="45" name="Freeform 30"/>
            <p:cNvSpPr>
              <a:spLocks/>
            </p:cNvSpPr>
            <p:nvPr/>
          </p:nvSpPr>
          <p:spPr bwMode="auto">
            <a:xfrm>
              <a:off x="2633377" y="562560"/>
              <a:ext cx="6389688" cy="928688"/>
            </a:xfrm>
            <a:custGeom>
              <a:avLst/>
              <a:gdLst>
                <a:gd name="T0" fmla="*/ 1438 w 1438"/>
                <a:gd name="T1" fmla="*/ 0 h 207"/>
                <a:gd name="T2" fmla="*/ 867 w 1438"/>
                <a:gd name="T3" fmla="*/ 6 h 207"/>
                <a:gd name="T4" fmla="*/ 0 w 1438"/>
                <a:gd name="T5" fmla="*/ 0 h 207"/>
                <a:gd name="T6" fmla="*/ 0 w 1438"/>
                <a:gd name="T7" fmla="*/ 191 h 207"/>
                <a:gd name="T8" fmla="*/ 684 w 1438"/>
                <a:gd name="T9" fmla="*/ 191 h 207"/>
                <a:gd name="T10" fmla="*/ 1438 w 1438"/>
                <a:gd name="T11" fmla="*/ 191 h 207"/>
                <a:gd name="T12" fmla="*/ 1438 w 1438"/>
                <a:gd name="T13" fmla="*/ 0 h 207"/>
              </a:gdLst>
              <a:ahLst/>
              <a:cxnLst>
                <a:cxn ang="0">
                  <a:pos x="T0" y="T1"/>
                </a:cxn>
                <a:cxn ang="0">
                  <a:pos x="T2" y="T3"/>
                </a:cxn>
                <a:cxn ang="0">
                  <a:pos x="T4" y="T5"/>
                </a:cxn>
                <a:cxn ang="0">
                  <a:pos x="T6" y="T7"/>
                </a:cxn>
                <a:cxn ang="0">
                  <a:pos x="T8" y="T9"/>
                </a:cxn>
                <a:cxn ang="0">
                  <a:pos x="T10" y="T11"/>
                </a:cxn>
                <a:cxn ang="0">
                  <a:pos x="T12" y="T13"/>
                </a:cxn>
              </a:cxnLst>
              <a:rect l="0" t="0" r="r" b="b"/>
              <a:pathLst>
                <a:path w="1438" h="207">
                  <a:moveTo>
                    <a:pt x="1438" y="0"/>
                  </a:moveTo>
                  <a:cubicBezTo>
                    <a:pt x="1438" y="0"/>
                    <a:pt x="1008" y="3"/>
                    <a:pt x="867" y="6"/>
                  </a:cubicBezTo>
                  <a:cubicBezTo>
                    <a:pt x="272" y="19"/>
                    <a:pt x="0" y="0"/>
                    <a:pt x="0" y="0"/>
                  </a:cubicBezTo>
                  <a:cubicBezTo>
                    <a:pt x="0" y="191"/>
                    <a:pt x="0" y="191"/>
                    <a:pt x="0" y="191"/>
                  </a:cubicBezTo>
                  <a:cubicBezTo>
                    <a:pt x="0" y="191"/>
                    <a:pt x="227" y="207"/>
                    <a:pt x="684" y="191"/>
                  </a:cubicBezTo>
                  <a:cubicBezTo>
                    <a:pt x="863" y="185"/>
                    <a:pt x="1438" y="191"/>
                    <a:pt x="1438" y="191"/>
                  </a:cubicBezTo>
                  <a:lnTo>
                    <a:pt x="1438"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sz="1350"/>
            </a:p>
          </p:txBody>
        </p:sp>
        <p:sp>
          <p:nvSpPr>
            <p:cNvPr id="32" name="Freeform 31"/>
            <p:cNvSpPr>
              <a:spLocks/>
            </p:cNvSpPr>
            <p:nvPr/>
          </p:nvSpPr>
          <p:spPr bwMode="auto">
            <a:xfrm>
              <a:off x="9013540" y="464135"/>
              <a:ext cx="66675" cy="1066800"/>
            </a:xfrm>
            <a:custGeom>
              <a:avLst/>
              <a:gdLst>
                <a:gd name="T0" fmla="*/ 0 w 15"/>
                <a:gd name="T1" fmla="*/ 229 h 238"/>
                <a:gd name="T2" fmla="*/ 8 w 15"/>
                <a:gd name="T3" fmla="*/ 238 h 238"/>
                <a:gd name="T4" fmla="*/ 8 w 15"/>
                <a:gd name="T5" fmla="*/ 238 h 238"/>
                <a:gd name="T6" fmla="*/ 15 w 15"/>
                <a:gd name="T7" fmla="*/ 229 h 238"/>
                <a:gd name="T8" fmla="*/ 15 w 15"/>
                <a:gd name="T9" fmla="*/ 9 h 238"/>
                <a:gd name="T10" fmla="*/ 8 w 15"/>
                <a:gd name="T11" fmla="*/ 0 h 238"/>
                <a:gd name="T12" fmla="*/ 8 w 15"/>
                <a:gd name="T13" fmla="*/ 0 h 238"/>
                <a:gd name="T14" fmla="*/ 0 w 15"/>
                <a:gd name="T15" fmla="*/ 9 h 238"/>
                <a:gd name="T16" fmla="*/ 0 w 15"/>
                <a:gd name="T17" fmla="*/ 229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238">
                  <a:moveTo>
                    <a:pt x="0" y="229"/>
                  </a:moveTo>
                  <a:cubicBezTo>
                    <a:pt x="0" y="234"/>
                    <a:pt x="4" y="238"/>
                    <a:pt x="8" y="238"/>
                  </a:cubicBezTo>
                  <a:cubicBezTo>
                    <a:pt x="8" y="238"/>
                    <a:pt x="8" y="238"/>
                    <a:pt x="8" y="238"/>
                  </a:cubicBezTo>
                  <a:cubicBezTo>
                    <a:pt x="12" y="238"/>
                    <a:pt x="15" y="234"/>
                    <a:pt x="15" y="229"/>
                  </a:cubicBezTo>
                  <a:cubicBezTo>
                    <a:pt x="15" y="9"/>
                    <a:pt x="15" y="9"/>
                    <a:pt x="15" y="9"/>
                  </a:cubicBezTo>
                  <a:cubicBezTo>
                    <a:pt x="15" y="4"/>
                    <a:pt x="12" y="0"/>
                    <a:pt x="8" y="0"/>
                  </a:cubicBezTo>
                  <a:cubicBezTo>
                    <a:pt x="8" y="0"/>
                    <a:pt x="8" y="0"/>
                    <a:pt x="8" y="0"/>
                  </a:cubicBezTo>
                  <a:cubicBezTo>
                    <a:pt x="4" y="0"/>
                    <a:pt x="0" y="4"/>
                    <a:pt x="0" y="9"/>
                  </a:cubicBezTo>
                  <a:lnTo>
                    <a:pt x="0" y="229"/>
                  </a:ln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sz="1350"/>
            </a:p>
          </p:txBody>
        </p:sp>
        <p:grpSp>
          <p:nvGrpSpPr>
            <p:cNvPr id="2" name="Group 1"/>
            <p:cNvGrpSpPr/>
            <p:nvPr userDrawn="1"/>
          </p:nvGrpSpPr>
          <p:grpSpPr>
            <a:xfrm>
              <a:off x="9840627" y="814161"/>
              <a:ext cx="1166155" cy="595444"/>
              <a:chOff x="9840627" y="833339"/>
              <a:chExt cx="2020888" cy="1031875"/>
            </a:xfrm>
            <a:solidFill>
              <a:schemeClr val="tx2">
                <a:lumMod val="60000"/>
                <a:lumOff val="40000"/>
              </a:schemeClr>
            </a:solidFill>
          </p:grpSpPr>
          <p:sp>
            <p:nvSpPr>
              <p:cNvPr id="33" name="Freeform 32"/>
              <p:cNvSpPr>
                <a:spLocks/>
              </p:cNvSpPr>
              <p:nvPr/>
            </p:nvSpPr>
            <p:spPr bwMode="auto">
              <a:xfrm>
                <a:off x="11532902" y="1139726"/>
                <a:ext cx="182563" cy="371475"/>
              </a:xfrm>
              <a:custGeom>
                <a:avLst/>
                <a:gdLst>
                  <a:gd name="T0" fmla="*/ 41 w 41"/>
                  <a:gd name="T1" fmla="*/ 15 h 83"/>
                  <a:gd name="T2" fmla="*/ 41 w 41"/>
                  <a:gd name="T3" fmla="*/ 68 h 83"/>
                  <a:gd name="T4" fmla="*/ 26 w 41"/>
                  <a:gd name="T5" fmla="*/ 83 h 83"/>
                  <a:gd name="T6" fmla="*/ 0 w 41"/>
                  <a:gd name="T7" fmla="*/ 83 h 83"/>
                  <a:gd name="T8" fmla="*/ 0 w 41"/>
                  <a:gd name="T9" fmla="*/ 0 h 83"/>
                  <a:gd name="T10" fmla="*/ 26 w 41"/>
                  <a:gd name="T11" fmla="*/ 0 h 83"/>
                  <a:gd name="T12" fmla="*/ 41 w 41"/>
                  <a:gd name="T13" fmla="*/ 15 h 83"/>
                </a:gdLst>
                <a:ahLst/>
                <a:cxnLst>
                  <a:cxn ang="0">
                    <a:pos x="T0" y="T1"/>
                  </a:cxn>
                  <a:cxn ang="0">
                    <a:pos x="T2" y="T3"/>
                  </a:cxn>
                  <a:cxn ang="0">
                    <a:pos x="T4" y="T5"/>
                  </a:cxn>
                  <a:cxn ang="0">
                    <a:pos x="T6" y="T7"/>
                  </a:cxn>
                  <a:cxn ang="0">
                    <a:pos x="T8" y="T9"/>
                  </a:cxn>
                  <a:cxn ang="0">
                    <a:pos x="T10" y="T11"/>
                  </a:cxn>
                  <a:cxn ang="0">
                    <a:pos x="T12" y="T13"/>
                  </a:cxn>
                </a:cxnLst>
                <a:rect l="0" t="0" r="r" b="b"/>
                <a:pathLst>
                  <a:path w="41" h="83">
                    <a:moveTo>
                      <a:pt x="41" y="15"/>
                    </a:moveTo>
                    <a:cubicBezTo>
                      <a:pt x="41" y="68"/>
                      <a:pt x="41" y="68"/>
                      <a:pt x="41" y="68"/>
                    </a:cubicBezTo>
                    <a:cubicBezTo>
                      <a:pt x="41" y="77"/>
                      <a:pt x="34" y="83"/>
                      <a:pt x="26" y="83"/>
                    </a:cubicBezTo>
                    <a:cubicBezTo>
                      <a:pt x="0" y="83"/>
                      <a:pt x="0" y="83"/>
                      <a:pt x="0" y="83"/>
                    </a:cubicBezTo>
                    <a:cubicBezTo>
                      <a:pt x="0" y="0"/>
                      <a:pt x="0" y="0"/>
                      <a:pt x="0" y="0"/>
                    </a:cubicBezTo>
                    <a:cubicBezTo>
                      <a:pt x="26" y="0"/>
                      <a:pt x="26" y="0"/>
                      <a:pt x="26" y="0"/>
                    </a:cubicBezTo>
                    <a:cubicBezTo>
                      <a:pt x="34" y="0"/>
                      <a:pt x="41" y="7"/>
                      <a:pt x="41"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sz="1350"/>
              </a:p>
            </p:txBody>
          </p:sp>
          <p:sp>
            <p:nvSpPr>
              <p:cNvPr id="34" name="Freeform 33"/>
              <p:cNvSpPr>
                <a:spLocks/>
              </p:cNvSpPr>
              <p:nvPr/>
            </p:nvSpPr>
            <p:spPr bwMode="auto">
              <a:xfrm>
                <a:off x="11728165" y="1265139"/>
                <a:ext cx="133350" cy="125413"/>
              </a:xfrm>
              <a:custGeom>
                <a:avLst/>
                <a:gdLst>
                  <a:gd name="T0" fmla="*/ 30 w 30"/>
                  <a:gd name="T1" fmla="*/ 14 h 28"/>
                  <a:gd name="T2" fmla="*/ 0 w 30"/>
                  <a:gd name="T3" fmla="*/ 28 h 28"/>
                  <a:gd name="T4" fmla="*/ 0 w 30"/>
                  <a:gd name="T5" fmla="*/ 0 h 28"/>
                  <a:gd name="T6" fmla="*/ 30 w 30"/>
                  <a:gd name="T7" fmla="*/ 14 h 28"/>
                </a:gdLst>
                <a:ahLst/>
                <a:cxnLst>
                  <a:cxn ang="0">
                    <a:pos x="T0" y="T1"/>
                  </a:cxn>
                  <a:cxn ang="0">
                    <a:pos x="T2" y="T3"/>
                  </a:cxn>
                  <a:cxn ang="0">
                    <a:pos x="T4" y="T5"/>
                  </a:cxn>
                  <a:cxn ang="0">
                    <a:pos x="T6" y="T7"/>
                  </a:cxn>
                </a:cxnLst>
                <a:rect l="0" t="0" r="r" b="b"/>
                <a:pathLst>
                  <a:path w="30" h="28">
                    <a:moveTo>
                      <a:pt x="30" y="14"/>
                    </a:moveTo>
                    <a:cubicBezTo>
                      <a:pt x="30" y="22"/>
                      <a:pt x="17" y="28"/>
                      <a:pt x="0" y="28"/>
                    </a:cubicBezTo>
                    <a:cubicBezTo>
                      <a:pt x="0" y="0"/>
                      <a:pt x="0" y="0"/>
                      <a:pt x="0" y="0"/>
                    </a:cubicBezTo>
                    <a:cubicBezTo>
                      <a:pt x="17" y="0"/>
                      <a:pt x="30" y="6"/>
                      <a:pt x="30"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sz="1350"/>
              </a:p>
            </p:txBody>
          </p:sp>
          <p:sp>
            <p:nvSpPr>
              <p:cNvPr id="35" name="Oval 34"/>
              <p:cNvSpPr>
                <a:spLocks noChangeArrowheads="1"/>
              </p:cNvSpPr>
              <p:nvPr/>
            </p:nvSpPr>
            <p:spPr bwMode="auto">
              <a:xfrm>
                <a:off x="11750390" y="1036539"/>
                <a:ext cx="39688" cy="219075"/>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sz="1350"/>
              </a:p>
            </p:txBody>
          </p:sp>
          <p:sp>
            <p:nvSpPr>
              <p:cNvPr id="36" name="Oval 35"/>
              <p:cNvSpPr>
                <a:spLocks noChangeArrowheads="1"/>
              </p:cNvSpPr>
              <p:nvPr/>
            </p:nvSpPr>
            <p:spPr bwMode="auto">
              <a:xfrm>
                <a:off x="11750390" y="1398489"/>
                <a:ext cx="39688" cy="220663"/>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sz="1350"/>
              </a:p>
            </p:txBody>
          </p:sp>
          <p:sp>
            <p:nvSpPr>
              <p:cNvPr id="37" name="Freeform 36"/>
              <p:cNvSpPr>
                <a:spLocks/>
              </p:cNvSpPr>
              <p:nvPr/>
            </p:nvSpPr>
            <p:spPr bwMode="auto">
              <a:xfrm>
                <a:off x="9840627" y="857151"/>
                <a:ext cx="177800" cy="469900"/>
              </a:xfrm>
              <a:custGeom>
                <a:avLst/>
                <a:gdLst>
                  <a:gd name="T0" fmla="*/ 1 w 40"/>
                  <a:gd name="T1" fmla="*/ 63 h 105"/>
                  <a:gd name="T2" fmla="*/ 40 w 40"/>
                  <a:gd name="T3" fmla="*/ 0 h 105"/>
                  <a:gd name="T4" fmla="*/ 40 w 40"/>
                  <a:gd name="T5" fmla="*/ 105 h 105"/>
                  <a:gd name="T6" fmla="*/ 1 w 40"/>
                  <a:gd name="T7" fmla="*/ 63 h 105"/>
                </a:gdLst>
                <a:ahLst/>
                <a:cxnLst>
                  <a:cxn ang="0">
                    <a:pos x="T0" y="T1"/>
                  </a:cxn>
                  <a:cxn ang="0">
                    <a:pos x="T2" y="T3"/>
                  </a:cxn>
                  <a:cxn ang="0">
                    <a:pos x="T4" y="T5"/>
                  </a:cxn>
                  <a:cxn ang="0">
                    <a:pos x="T6" y="T7"/>
                  </a:cxn>
                </a:cxnLst>
                <a:rect l="0" t="0" r="r" b="b"/>
                <a:pathLst>
                  <a:path w="40" h="105">
                    <a:moveTo>
                      <a:pt x="1" y="63"/>
                    </a:moveTo>
                    <a:cubicBezTo>
                      <a:pt x="3" y="27"/>
                      <a:pt x="23" y="3"/>
                      <a:pt x="40" y="0"/>
                    </a:cubicBezTo>
                    <a:cubicBezTo>
                      <a:pt x="40" y="105"/>
                      <a:pt x="40" y="105"/>
                      <a:pt x="40" y="105"/>
                    </a:cubicBezTo>
                    <a:cubicBezTo>
                      <a:pt x="40" y="105"/>
                      <a:pt x="0" y="100"/>
                      <a:pt x="1" y="6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sz="1350"/>
              </a:p>
            </p:txBody>
          </p:sp>
          <p:sp>
            <p:nvSpPr>
              <p:cNvPr id="38" name="Freeform 37"/>
              <p:cNvSpPr>
                <a:spLocks noEditPoints="1"/>
              </p:cNvSpPr>
              <p:nvPr/>
            </p:nvSpPr>
            <p:spPr bwMode="auto">
              <a:xfrm>
                <a:off x="10004140" y="833339"/>
                <a:ext cx="1538288" cy="1031875"/>
              </a:xfrm>
              <a:custGeom>
                <a:avLst/>
                <a:gdLst>
                  <a:gd name="T0" fmla="*/ 10 w 346"/>
                  <a:gd name="T1" fmla="*/ 141 h 230"/>
                  <a:gd name="T2" fmla="*/ 20 w 346"/>
                  <a:gd name="T3" fmla="*/ 128 h 230"/>
                  <a:gd name="T4" fmla="*/ 127 w 346"/>
                  <a:gd name="T5" fmla="*/ 141 h 230"/>
                  <a:gd name="T6" fmla="*/ 270 w 346"/>
                  <a:gd name="T7" fmla="*/ 149 h 230"/>
                  <a:gd name="T8" fmla="*/ 272 w 346"/>
                  <a:gd name="T9" fmla="*/ 199 h 230"/>
                  <a:gd name="T10" fmla="*/ 288 w 346"/>
                  <a:gd name="T11" fmla="*/ 177 h 230"/>
                  <a:gd name="T12" fmla="*/ 279 w 346"/>
                  <a:gd name="T13" fmla="*/ 202 h 230"/>
                  <a:gd name="T14" fmla="*/ 334 w 346"/>
                  <a:gd name="T15" fmla="*/ 202 h 230"/>
                  <a:gd name="T16" fmla="*/ 311 w 346"/>
                  <a:gd name="T17" fmla="*/ 172 h 230"/>
                  <a:gd name="T18" fmla="*/ 333 w 346"/>
                  <a:gd name="T19" fmla="*/ 177 h 230"/>
                  <a:gd name="T20" fmla="*/ 311 w 346"/>
                  <a:gd name="T21" fmla="*/ 149 h 230"/>
                  <a:gd name="T22" fmla="*/ 340 w 346"/>
                  <a:gd name="T23" fmla="*/ 71 h 230"/>
                  <a:gd name="T24" fmla="*/ 304 w 346"/>
                  <a:gd name="T25" fmla="*/ 40 h 230"/>
                  <a:gd name="T26" fmla="*/ 326 w 346"/>
                  <a:gd name="T27" fmla="*/ 31 h 230"/>
                  <a:gd name="T28" fmla="*/ 228 w 346"/>
                  <a:gd name="T29" fmla="*/ 38 h 230"/>
                  <a:gd name="T30" fmla="*/ 250 w 346"/>
                  <a:gd name="T31" fmla="*/ 40 h 230"/>
                  <a:gd name="T32" fmla="*/ 236 w 346"/>
                  <a:gd name="T33" fmla="*/ 71 h 230"/>
                  <a:gd name="T34" fmla="*/ 214 w 346"/>
                  <a:gd name="T35" fmla="*/ 54 h 230"/>
                  <a:gd name="T36" fmla="*/ 146 w 346"/>
                  <a:gd name="T37" fmla="*/ 72 h 230"/>
                  <a:gd name="T38" fmla="*/ 7 w 346"/>
                  <a:gd name="T39" fmla="*/ 6 h 230"/>
                  <a:gd name="T40" fmla="*/ 15 w 346"/>
                  <a:gd name="T41" fmla="*/ 115 h 230"/>
                  <a:gd name="T42" fmla="*/ 10 w 346"/>
                  <a:gd name="T43" fmla="*/ 121 h 230"/>
                  <a:gd name="T44" fmla="*/ 231 w 346"/>
                  <a:gd name="T45" fmla="*/ 71 h 230"/>
                  <a:gd name="T46" fmla="*/ 216 w 346"/>
                  <a:gd name="T47" fmla="*/ 59 h 230"/>
                  <a:gd name="T48" fmla="*/ 294 w 346"/>
                  <a:gd name="T49" fmla="*/ 71 h 230"/>
                  <a:gd name="T50" fmla="*/ 256 w 346"/>
                  <a:gd name="T51" fmla="*/ 40 h 230"/>
                  <a:gd name="T52" fmla="*/ 294 w 346"/>
                  <a:gd name="T53" fmla="*/ 71 h 230"/>
                  <a:gd name="T54" fmla="*/ 307 w 346"/>
                  <a:gd name="T55" fmla="*/ 185 h 230"/>
                  <a:gd name="T56" fmla="*/ 307 w 346"/>
                  <a:gd name="T57" fmla="*/ 219 h 230"/>
                  <a:gd name="T58" fmla="*/ 292 w 346"/>
                  <a:gd name="T59" fmla="*/ 174 h 230"/>
                  <a:gd name="T60" fmla="*/ 301 w 346"/>
                  <a:gd name="T61" fmla="*/ 171 h 230"/>
                  <a:gd name="T62" fmla="*/ 294 w 346"/>
                  <a:gd name="T63" fmla="*/ 178 h 230"/>
                  <a:gd name="T64" fmla="*/ 276 w 346"/>
                  <a:gd name="T65" fmla="*/ 149 h 230"/>
                  <a:gd name="T66" fmla="*/ 301 w 346"/>
                  <a:gd name="T67" fmla="*/ 166 h 230"/>
                  <a:gd name="T68" fmla="*/ 289 w 346"/>
                  <a:gd name="T69" fmla="*/ 170 h 230"/>
                  <a:gd name="T70" fmla="*/ 15 w 346"/>
                  <a:gd name="T71" fmla="*/ 122 h 230"/>
                  <a:gd name="T72" fmla="*/ 34 w 346"/>
                  <a:gd name="T73" fmla="*/ 121 h 230"/>
                  <a:gd name="T74" fmla="*/ 15 w 346"/>
                  <a:gd name="T75" fmla="*/ 122 h 230"/>
                  <a:gd name="T76" fmla="*/ 10 w 346"/>
                  <a:gd name="T77" fmla="*/ 125 h 230"/>
                  <a:gd name="T78" fmla="*/ 10 w 346"/>
                  <a:gd name="T79" fmla="*/ 137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46" h="230">
                    <a:moveTo>
                      <a:pt x="0" y="131"/>
                    </a:moveTo>
                    <a:cubicBezTo>
                      <a:pt x="0" y="136"/>
                      <a:pt x="4" y="141"/>
                      <a:pt x="10" y="141"/>
                    </a:cubicBezTo>
                    <a:cubicBezTo>
                      <a:pt x="15" y="141"/>
                      <a:pt x="20" y="136"/>
                      <a:pt x="20" y="131"/>
                    </a:cubicBezTo>
                    <a:cubicBezTo>
                      <a:pt x="20" y="130"/>
                      <a:pt x="20" y="129"/>
                      <a:pt x="20" y="128"/>
                    </a:cubicBezTo>
                    <a:cubicBezTo>
                      <a:pt x="38" y="122"/>
                      <a:pt x="38" y="122"/>
                      <a:pt x="38" y="122"/>
                    </a:cubicBezTo>
                    <a:cubicBezTo>
                      <a:pt x="67" y="130"/>
                      <a:pt x="108" y="138"/>
                      <a:pt x="127" y="141"/>
                    </a:cubicBezTo>
                    <a:cubicBezTo>
                      <a:pt x="156" y="146"/>
                      <a:pt x="210" y="149"/>
                      <a:pt x="210" y="149"/>
                    </a:cubicBezTo>
                    <a:cubicBezTo>
                      <a:pt x="270" y="149"/>
                      <a:pt x="270" y="149"/>
                      <a:pt x="270" y="149"/>
                    </a:cubicBezTo>
                    <a:cubicBezTo>
                      <a:pt x="285" y="172"/>
                      <a:pt x="285" y="172"/>
                      <a:pt x="285" y="172"/>
                    </a:cubicBezTo>
                    <a:cubicBezTo>
                      <a:pt x="277" y="179"/>
                      <a:pt x="272" y="189"/>
                      <a:pt x="272" y="199"/>
                    </a:cubicBezTo>
                    <a:cubicBezTo>
                      <a:pt x="277" y="198"/>
                      <a:pt x="277" y="198"/>
                      <a:pt x="277" y="198"/>
                    </a:cubicBezTo>
                    <a:cubicBezTo>
                      <a:pt x="277" y="191"/>
                      <a:pt x="281" y="182"/>
                      <a:pt x="288" y="177"/>
                    </a:cubicBezTo>
                    <a:cubicBezTo>
                      <a:pt x="290" y="181"/>
                      <a:pt x="290" y="181"/>
                      <a:pt x="290" y="181"/>
                    </a:cubicBezTo>
                    <a:cubicBezTo>
                      <a:pt x="283" y="186"/>
                      <a:pt x="279" y="193"/>
                      <a:pt x="279" y="202"/>
                    </a:cubicBezTo>
                    <a:cubicBezTo>
                      <a:pt x="279" y="217"/>
                      <a:pt x="292" y="230"/>
                      <a:pt x="307" y="230"/>
                    </a:cubicBezTo>
                    <a:cubicBezTo>
                      <a:pt x="322" y="230"/>
                      <a:pt x="334" y="217"/>
                      <a:pt x="334" y="202"/>
                    </a:cubicBezTo>
                    <a:cubicBezTo>
                      <a:pt x="334" y="189"/>
                      <a:pt x="324" y="177"/>
                      <a:pt x="311" y="175"/>
                    </a:cubicBezTo>
                    <a:cubicBezTo>
                      <a:pt x="311" y="172"/>
                      <a:pt x="311" y="172"/>
                      <a:pt x="311" y="172"/>
                    </a:cubicBezTo>
                    <a:cubicBezTo>
                      <a:pt x="322" y="174"/>
                      <a:pt x="329" y="181"/>
                      <a:pt x="329" y="181"/>
                    </a:cubicBezTo>
                    <a:cubicBezTo>
                      <a:pt x="333" y="177"/>
                      <a:pt x="333" y="177"/>
                      <a:pt x="333" y="177"/>
                    </a:cubicBezTo>
                    <a:cubicBezTo>
                      <a:pt x="332" y="177"/>
                      <a:pt x="324" y="169"/>
                      <a:pt x="311" y="167"/>
                    </a:cubicBezTo>
                    <a:cubicBezTo>
                      <a:pt x="311" y="149"/>
                      <a:pt x="311" y="149"/>
                      <a:pt x="311" y="149"/>
                    </a:cubicBezTo>
                    <a:cubicBezTo>
                      <a:pt x="340" y="149"/>
                      <a:pt x="340" y="149"/>
                      <a:pt x="340" y="149"/>
                    </a:cubicBezTo>
                    <a:cubicBezTo>
                      <a:pt x="340" y="71"/>
                      <a:pt x="340" y="71"/>
                      <a:pt x="340" y="71"/>
                    </a:cubicBezTo>
                    <a:cubicBezTo>
                      <a:pt x="300" y="71"/>
                      <a:pt x="300" y="71"/>
                      <a:pt x="300" y="71"/>
                    </a:cubicBezTo>
                    <a:cubicBezTo>
                      <a:pt x="304" y="40"/>
                      <a:pt x="304" y="40"/>
                      <a:pt x="304" y="40"/>
                    </a:cubicBezTo>
                    <a:cubicBezTo>
                      <a:pt x="318" y="40"/>
                      <a:pt x="318" y="40"/>
                      <a:pt x="318" y="40"/>
                    </a:cubicBezTo>
                    <a:cubicBezTo>
                      <a:pt x="346" y="40"/>
                      <a:pt x="333" y="33"/>
                      <a:pt x="326" y="31"/>
                    </a:cubicBezTo>
                    <a:cubicBezTo>
                      <a:pt x="318" y="29"/>
                      <a:pt x="313" y="28"/>
                      <a:pt x="293" y="27"/>
                    </a:cubicBezTo>
                    <a:cubicBezTo>
                      <a:pt x="273" y="27"/>
                      <a:pt x="232" y="35"/>
                      <a:pt x="228" y="38"/>
                    </a:cubicBezTo>
                    <a:cubicBezTo>
                      <a:pt x="224" y="40"/>
                      <a:pt x="230" y="40"/>
                      <a:pt x="230" y="40"/>
                    </a:cubicBezTo>
                    <a:cubicBezTo>
                      <a:pt x="250" y="40"/>
                      <a:pt x="250" y="40"/>
                      <a:pt x="250" y="40"/>
                    </a:cubicBezTo>
                    <a:cubicBezTo>
                      <a:pt x="246" y="71"/>
                      <a:pt x="246" y="71"/>
                      <a:pt x="246" y="71"/>
                    </a:cubicBezTo>
                    <a:cubicBezTo>
                      <a:pt x="236" y="71"/>
                      <a:pt x="236" y="71"/>
                      <a:pt x="236" y="71"/>
                    </a:cubicBezTo>
                    <a:cubicBezTo>
                      <a:pt x="232" y="66"/>
                      <a:pt x="225" y="58"/>
                      <a:pt x="216" y="55"/>
                    </a:cubicBezTo>
                    <a:cubicBezTo>
                      <a:pt x="214" y="54"/>
                      <a:pt x="214" y="54"/>
                      <a:pt x="214" y="54"/>
                    </a:cubicBezTo>
                    <a:cubicBezTo>
                      <a:pt x="209" y="72"/>
                      <a:pt x="209" y="72"/>
                      <a:pt x="209" y="72"/>
                    </a:cubicBezTo>
                    <a:cubicBezTo>
                      <a:pt x="190" y="93"/>
                      <a:pt x="146" y="72"/>
                      <a:pt x="146" y="72"/>
                    </a:cubicBezTo>
                    <a:cubicBezTo>
                      <a:pt x="68" y="75"/>
                      <a:pt x="68" y="75"/>
                      <a:pt x="68" y="75"/>
                    </a:cubicBezTo>
                    <a:cubicBezTo>
                      <a:pt x="40" y="0"/>
                      <a:pt x="7" y="6"/>
                      <a:pt x="7" y="6"/>
                    </a:cubicBezTo>
                    <a:cubicBezTo>
                      <a:pt x="7" y="112"/>
                      <a:pt x="7" y="112"/>
                      <a:pt x="7" y="112"/>
                    </a:cubicBezTo>
                    <a:cubicBezTo>
                      <a:pt x="9" y="113"/>
                      <a:pt x="12" y="114"/>
                      <a:pt x="15" y="115"/>
                    </a:cubicBezTo>
                    <a:cubicBezTo>
                      <a:pt x="13" y="121"/>
                      <a:pt x="13" y="121"/>
                      <a:pt x="13" y="121"/>
                    </a:cubicBezTo>
                    <a:cubicBezTo>
                      <a:pt x="12" y="121"/>
                      <a:pt x="11" y="121"/>
                      <a:pt x="10" y="121"/>
                    </a:cubicBezTo>
                    <a:cubicBezTo>
                      <a:pt x="4" y="121"/>
                      <a:pt x="0" y="125"/>
                      <a:pt x="0" y="131"/>
                    </a:cubicBezTo>
                    <a:close/>
                    <a:moveTo>
                      <a:pt x="231" y="71"/>
                    </a:moveTo>
                    <a:cubicBezTo>
                      <a:pt x="213" y="71"/>
                      <a:pt x="213" y="71"/>
                      <a:pt x="213" y="71"/>
                    </a:cubicBezTo>
                    <a:cubicBezTo>
                      <a:pt x="216" y="59"/>
                      <a:pt x="216" y="59"/>
                      <a:pt x="216" y="59"/>
                    </a:cubicBezTo>
                    <a:cubicBezTo>
                      <a:pt x="222" y="62"/>
                      <a:pt x="228" y="67"/>
                      <a:pt x="231" y="71"/>
                    </a:cubicBezTo>
                    <a:close/>
                    <a:moveTo>
                      <a:pt x="294" y="71"/>
                    </a:moveTo>
                    <a:cubicBezTo>
                      <a:pt x="252" y="71"/>
                      <a:pt x="252" y="71"/>
                      <a:pt x="252" y="71"/>
                    </a:cubicBezTo>
                    <a:cubicBezTo>
                      <a:pt x="256" y="40"/>
                      <a:pt x="256" y="40"/>
                      <a:pt x="256" y="40"/>
                    </a:cubicBezTo>
                    <a:cubicBezTo>
                      <a:pt x="298" y="40"/>
                      <a:pt x="298" y="40"/>
                      <a:pt x="298" y="40"/>
                    </a:cubicBezTo>
                    <a:lnTo>
                      <a:pt x="294" y="71"/>
                    </a:lnTo>
                    <a:close/>
                    <a:moveTo>
                      <a:pt x="290" y="202"/>
                    </a:moveTo>
                    <a:cubicBezTo>
                      <a:pt x="290" y="193"/>
                      <a:pt x="297" y="185"/>
                      <a:pt x="307" y="185"/>
                    </a:cubicBezTo>
                    <a:cubicBezTo>
                      <a:pt x="316" y="185"/>
                      <a:pt x="324" y="193"/>
                      <a:pt x="324" y="202"/>
                    </a:cubicBezTo>
                    <a:cubicBezTo>
                      <a:pt x="324" y="212"/>
                      <a:pt x="316" y="219"/>
                      <a:pt x="307" y="219"/>
                    </a:cubicBezTo>
                    <a:cubicBezTo>
                      <a:pt x="297" y="219"/>
                      <a:pt x="290" y="212"/>
                      <a:pt x="290" y="202"/>
                    </a:cubicBezTo>
                    <a:close/>
                    <a:moveTo>
                      <a:pt x="292" y="174"/>
                    </a:moveTo>
                    <a:cubicBezTo>
                      <a:pt x="294" y="173"/>
                      <a:pt x="296" y="172"/>
                      <a:pt x="299" y="172"/>
                    </a:cubicBezTo>
                    <a:cubicBezTo>
                      <a:pt x="300" y="172"/>
                      <a:pt x="301" y="171"/>
                      <a:pt x="301" y="171"/>
                    </a:cubicBezTo>
                    <a:cubicBezTo>
                      <a:pt x="301" y="175"/>
                      <a:pt x="301" y="175"/>
                      <a:pt x="301" y="175"/>
                    </a:cubicBezTo>
                    <a:cubicBezTo>
                      <a:pt x="299" y="176"/>
                      <a:pt x="296" y="177"/>
                      <a:pt x="294" y="178"/>
                    </a:cubicBezTo>
                    <a:lnTo>
                      <a:pt x="292" y="174"/>
                    </a:lnTo>
                    <a:close/>
                    <a:moveTo>
                      <a:pt x="276" y="149"/>
                    </a:moveTo>
                    <a:cubicBezTo>
                      <a:pt x="301" y="149"/>
                      <a:pt x="301" y="149"/>
                      <a:pt x="301" y="149"/>
                    </a:cubicBezTo>
                    <a:cubicBezTo>
                      <a:pt x="301" y="166"/>
                      <a:pt x="301" y="166"/>
                      <a:pt x="301" y="166"/>
                    </a:cubicBezTo>
                    <a:cubicBezTo>
                      <a:pt x="300" y="166"/>
                      <a:pt x="299" y="167"/>
                      <a:pt x="298" y="167"/>
                    </a:cubicBezTo>
                    <a:cubicBezTo>
                      <a:pt x="295" y="167"/>
                      <a:pt x="292" y="168"/>
                      <a:pt x="289" y="170"/>
                    </a:cubicBezTo>
                    <a:lnTo>
                      <a:pt x="276" y="149"/>
                    </a:lnTo>
                    <a:close/>
                    <a:moveTo>
                      <a:pt x="15" y="122"/>
                    </a:moveTo>
                    <a:cubicBezTo>
                      <a:pt x="17" y="116"/>
                      <a:pt x="17" y="116"/>
                      <a:pt x="17" y="116"/>
                    </a:cubicBezTo>
                    <a:cubicBezTo>
                      <a:pt x="22" y="118"/>
                      <a:pt x="28" y="119"/>
                      <a:pt x="34" y="121"/>
                    </a:cubicBezTo>
                    <a:cubicBezTo>
                      <a:pt x="19" y="126"/>
                      <a:pt x="19" y="126"/>
                      <a:pt x="19" y="126"/>
                    </a:cubicBezTo>
                    <a:cubicBezTo>
                      <a:pt x="18" y="124"/>
                      <a:pt x="17" y="123"/>
                      <a:pt x="15" y="122"/>
                    </a:cubicBezTo>
                    <a:close/>
                    <a:moveTo>
                      <a:pt x="4" y="131"/>
                    </a:moveTo>
                    <a:cubicBezTo>
                      <a:pt x="4" y="127"/>
                      <a:pt x="7" y="125"/>
                      <a:pt x="10" y="125"/>
                    </a:cubicBezTo>
                    <a:cubicBezTo>
                      <a:pt x="13" y="125"/>
                      <a:pt x="16" y="127"/>
                      <a:pt x="16" y="131"/>
                    </a:cubicBezTo>
                    <a:cubicBezTo>
                      <a:pt x="16" y="134"/>
                      <a:pt x="13" y="137"/>
                      <a:pt x="10" y="137"/>
                    </a:cubicBezTo>
                    <a:cubicBezTo>
                      <a:pt x="7" y="137"/>
                      <a:pt x="4" y="134"/>
                      <a:pt x="4" y="131"/>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sz="1350"/>
              </a:p>
            </p:txBody>
          </p:sp>
          <p:sp>
            <p:nvSpPr>
              <p:cNvPr id="39" name="Oval 38"/>
              <p:cNvSpPr>
                <a:spLocks noChangeArrowheads="1"/>
              </p:cNvSpPr>
              <p:nvPr/>
            </p:nvSpPr>
            <p:spPr bwMode="auto">
              <a:xfrm>
                <a:off x="10035890" y="1408014"/>
                <a:ext cx="26988" cy="26988"/>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sz="1350"/>
              </a:p>
            </p:txBody>
          </p:sp>
          <p:sp>
            <p:nvSpPr>
              <p:cNvPr id="40" name="Oval 39"/>
              <p:cNvSpPr>
                <a:spLocks noChangeArrowheads="1"/>
              </p:cNvSpPr>
              <p:nvPr/>
            </p:nvSpPr>
            <p:spPr bwMode="auto">
              <a:xfrm>
                <a:off x="11328115" y="1703289"/>
                <a:ext cx="76200" cy="76200"/>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sz="1350"/>
              </a:p>
            </p:txBody>
          </p:sp>
        </p:grpSp>
        <p:sp>
          <p:nvSpPr>
            <p:cNvPr id="41" name="Freeform 40"/>
            <p:cNvSpPr>
              <a:spLocks/>
            </p:cNvSpPr>
            <p:nvPr/>
          </p:nvSpPr>
          <p:spPr bwMode="auto">
            <a:xfrm>
              <a:off x="9045290" y="764172"/>
              <a:ext cx="857250" cy="169863"/>
            </a:xfrm>
            <a:custGeom>
              <a:avLst/>
              <a:gdLst>
                <a:gd name="T0" fmla="*/ 537 w 540"/>
                <a:gd name="T1" fmla="*/ 107 h 107"/>
                <a:gd name="T2" fmla="*/ 540 w 540"/>
                <a:gd name="T3" fmla="*/ 85 h 107"/>
                <a:gd name="T4" fmla="*/ 3 w 540"/>
                <a:gd name="T5" fmla="*/ 0 h 107"/>
                <a:gd name="T6" fmla="*/ 0 w 540"/>
                <a:gd name="T7" fmla="*/ 23 h 107"/>
                <a:gd name="T8" fmla="*/ 537 w 540"/>
                <a:gd name="T9" fmla="*/ 107 h 107"/>
              </a:gdLst>
              <a:ahLst/>
              <a:cxnLst>
                <a:cxn ang="0">
                  <a:pos x="T0" y="T1"/>
                </a:cxn>
                <a:cxn ang="0">
                  <a:pos x="T2" y="T3"/>
                </a:cxn>
                <a:cxn ang="0">
                  <a:pos x="T4" y="T5"/>
                </a:cxn>
                <a:cxn ang="0">
                  <a:pos x="T6" y="T7"/>
                </a:cxn>
                <a:cxn ang="0">
                  <a:pos x="T8" y="T9"/>
                </a:cxn>
              </a:cxnLst>
              <a:rect l="0" t="0" r="r" b="b"/>
              <a:pathLst>
                <a:path w="540" h="107">
                  <a:moveTo>
                    <a:pt x="537" y="107"/>
                  </a:moveTo>
                  <a:lnTo>
                    <a:pt x="540" y="85"/>
                  </a:lnTo>
                  <a:lnTo>
                    <a:pt x="3" y="0"/>
                  </a:lnTo>
                  <a:lnTo>
                    <a:pt x="0" y="23"/>
                  </a:lnTo>
                  <a:lnTo>
                    <a:pt x="537" y="107"/>
                  </a:ln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sz="1350"/>
            </a:p>
          </p:txBody>
        </p:sp>
        <p:sp>
          <p:nvSpPr>
            <p:cNvPr id="42" name="Freeform 41"/>
            <p:cNvSpPr>
              <a:spLocks/>
            </p:cNvSpPr>
            <p:nvPr/>
          </p:nvSpPr>
          <p:spPr bwMode="auto">
            <a:xfrm>
              <a:off x="9045290" y="1019760"/>
              <a:ext cx="857250" cy="169863"/>
            </a:xfrm>
            <a:custGeom>
              <a:avLst/>
              <a:gdLst>
                <a:gd name="T0" fmla="*/ 3 w 540"/>
                <a:gd name="T1" fmla="*/ 107 h 107"/>
                <a:gd name="T2" fmla="*/ 540 w 540"/>
                <a:gd name="T3" fmla="*/ 23 h 107"/>
                <a:gd name="T4" fmla="*/ 537 w 540"/>
                <a:gd name="T5" fmla="*/ 0 h 107"/>
                <a:gd name="T6" fmla="*/ 0 w 540"/>
                <a:gd name="T7" fmla="*/ 85 h 107"/>
                <a:gd name="T8" fmla="*/ 3 w 540"/>
                <a:gd name="T9" fmla="*/ 107 h 107"/>
              </a:gdLst>
              <a:ahLst/>
              <a:cxnLst>
                <a:cxn ang="0">
                  <a:pos x="T0" y="T1"/>
                </a:cxn>
                <a:cxn ang="0">
                  <a:pos x="T2" y="T3"/>
                </a:cxn>
                <a:cxn ang="0">
                  <a:pos x="T4" y="T5"/>
                </a:cxn>
                <a:cxn ang="0">
                  <a:pos x="T6" y="T7"/>
                </a:cxn>
                <a:cxn ang="0">
                  <a:pos x="T8" y="T9"/>
                </a:cxn>
              </a:cxnLst>
              <a:rect l="0" t="0" r="r" b="b"/>
              <a:pathLst>
                <a:path w="540" h="107">
                  <a:moveTo>
                    <a:pt x="3" y="107"/>
                  </a:moveTo>
                  <a:lnTo>
                    <a:pt x="540" y="23"/>
                  </a:lnTo>
                  <a:lnTo>
                    <a:pt x="537" y="0"/>
                  </a:lnTo>
                  <a:lnTo>
                    <a:pt x="0" y="85"/>
                  </a:lnTo>
                  <a:lnTo>
                    <a:pt x="3" y="107"/>
                  </a:ln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sz="1350"/>
            </a:p>
          </p:txBody>
        </p:sp>
      </p:grpSp>
      <p:sp>
        <p:nvSpPr>
          <p:cNvPr id="25" name="Freeform 34"/>
          <p:cNvSpPr>
            <a:spLocks/>
          </p:cNvSpPr>
          <p:nvPr/>
        </p:nvSpPr>
        <p:spPr bwMode="auto">
          <a:xfrm>
            <a:off x="642151" y="239852"/>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p:nvSpPr>
        <p:spPr bwMode="auto">
          <a:xfrm>
            <a:off x="99994" y="550599"/>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p:nvSpPr>
        <p:spPr>
          <a:xfrm>
            <a:off x="8555832" y="326492"/>
            <a:ext cx="311484"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sp>
        <p:nvSpPr>
          <p:cNvPr id="23" name="Title 1"/>
          <p:cNvSpPr>
            <a:spLocks noGrp="1"/>
          </p:cNvSpPr>
          <p:nvPr>
            <p:ph type="title"/>
          </p:nvPr>
        </p:nvSpPr>
        <p:spPr>
          <a:xfrm>
            <a:off x="1932170" y="551313"/>
            <a:ext cx="4825604" cy="911682"/>
          </a:xfrm>
        </p:spPr>
        <p:txBody>
          <a:bodyPr>
            <a:normAutofit/>
          </a:bodyPr>
          <a:lstStyle>
            <a:lvl1pPr algn="ctr">
              <a:defRPr sz="2700" b="1">
                <a:solidFill>
                  <a:schemeClr val="bg1"/>
                </a:solidFill>
              </a:defRPr>
            </a:lvl1pPr>
          </a:lstStyle>
          <a:p>
            <a:r>
              <a:rPr lang="en-US" dirty="0"/>
              <a:t>Click to edit Master title style</a:t>
            </a:r>
            <a:endParaRPr lang="id-ID" dirty="0"/>
          </a:p>
        </p:txBody>
      </p:sp>
      <p:sp>
        <p:nvSpPr>
          <p:cNvPr id="31" name="Freeform 6"/>
          <p:cNvSpPr>
            <a:spLocks/>
          </p:cNvSpPr>
          <p:nvPr userDrawn="1"/>
        </p:nvSpPr>
        <p:spPr bwMode="auto">
          <a:xfrm>
            <a:off x="-10885" y="5558971"/>
            <a:ext cx="427100" cy="1313543"/>
          </a:xfrm>
          <a:custGeom>
            <a:avLst/>
            <a:gdLst>
              <a:gd name="T0" fmla="*/ 178 w 243"/>
              <a:gd name="T1" fmla="*/ 178 h 558"/>
              <a:gd name="T2" fmla="*/ 183 w 243"/>
              <a:gd name="T3" fmla="*/ 146 h 558"/>
              <a:gd name="T4" fmla="*/ 150 w 243"/>
              <a:gd name="T5" fmla="*/ 84 h 558"/>
              <a:gd name="T6" fmla="*/ 100 w 243"/>
              <a:gd name="T7" fmla="*/ 16 h 558"/>
              <a:gd name="T8" fmla="*/ 4 w 243"/>
              <a:gd name="T9" fmla="*/ 20 h 558"/>
              <a:gd name="T10" fmla="*/ 0 w 243"/>
              <a:gd name="T11" fmla="*/ 24 h 558"/>
              <a:gd name="T12" fmla="*/ 0 w 243"/>
              <a:gd name="T13" fmla="*/ 558 h 558"/>
              <a:gd name="T14" fmla="*/ 187 w 243"/>
              <a:gd name="T15" fmla="*/ 558 h 558"/>
              <a:gd name="T16" fmla="*/ 221 w 243"/>
              <a:gd name="T17" fmla="*/ 502 h 558"/>
              <a:gd name="T18" fmla="*/ 222 w 243"/>
              <a:gd name="T19" fmla="*/ 484 h 558"/>
              <a:gd name="T20" fmla="*/ 185 w 243"/>
              <a:gd name="T21" fmla="*/ 406 h 558"/>
              <a:gd name="T22" fmla="*/ 241 w 243"/>
              <a:gd name="T23" fmla="*/ 308 h 558"/>
              <a:gd name="T24" fmla="*/ 243 w 243"/>
              <a:gd name="T25" fmla="*/ 284 h 558"/>
              <a:gd name="T26" fmla="*/ 178 w 243"/>
              <a:gd name="T27" fmla="*/ 17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3" h="558">
                <a:moveTo>
                  <a:pt x="178" y="178"/>
                </a:moveTo>
                <a:cubicBezTo>
                  <a:pt x="181" y="167"/>
                  <a:pt x="183" y="156"/>
                  <a:pt x="183" y="146"/>
                </a:cubicBezTo>
                <a:cubicBezTo>
                  <a:pt x="183" y="108"/>
                  <a:pt x="159" y="90"/>
                  <a:pt x="150" y="84"/>
                </a:cubicBezTo>
                <a:cubicBezTo>
                  <a:pt x="149" y="57"/>
                  <a:pt x="130" y="31"/>
                  <a:pt x="100" y="16"/>
                </a:cubicBezTo>
                <a:cubicBezTo>
                  <a:pt x="67" y="0"/>
                  <a:pt x="30" y="1"/>
                  <a:pt x="4" y="20"/>
                </a:cubicBezTo>
                <a:cubicBezTo>
                  <a:pt x="3" y="21"/>
                  <a:pt x="1" y="23"/>
                  <a:pt x="0" y="24"/>
                </a:cubicBezTo>
                <a:cubicBezTo>
                  <a:pt x="0" y="558"/>
                  <a:pt x="0" y="558"/>
                  <a:pt x="0" y="558"/>
                </a:cubicBezTo>
                <a:cubicBezTo>
                  <a:pt x="187" y="558"/>
                  <a:pt x="187" y="558"/>
                  <a:pt x="187" y="558"/>
                </a:cubicBezTo>
                <a:cubicBezTo>
                  <a:pt x="201" y="548"/>
                  <a:pt x="216" y="531"/>
                  <a:pt x="221" y="502"/>
                </a:cubicBezTo>
                <a:cubicBezTo>
                  <a:pt x="222" y="496"/>
                  <a:pt x="222" y="490"/>
                  <a:pt x="222" y="484"/>
                </a:cubicBezTo>
                <a:cubicBezTo>
                  <a:pt x="222" y="444"/>
                  <a:pt x="199" y="417"/>
                  <a:pt x="185" y="406"/>
                </a:cubicBezTo>
                <a:cubicBezTo>
                  <a:pt x="202" y="399"/>
                  <a:pt x="231" y="378"/>
                  <a:pt x="241" y="308"/>
                </a:cubicBezTo>
                <a:cubicBezTo>
                  <a:pt x="243" y="300"/>
                  <a:pt x="243" y="292"/>
                  <a:pt x="243" y="284"/>
                </a:cubicBezTo>
                <a:cubicBezTo>
                  <a:pt x="243" y="215"/>
                  <a:pt x="193" y="185"/>
                  <a:pt x="178" y="178"/>
                </a:cubicBezTo>
                <a:close/>
              </a:path>
            </a:pathLst>
          </a:custGeom>
          <a:solidFill>
            <a:schemeClr val="accent1">
              <a:lumMod val="60000"/>
              <a:lumOff val="40000"/>
              <a:alpha val="5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46" name="Freeform 7"/>
          <p:cNvSpPr>
            <a:spLocks/>
          </p:cNvSpPr>
          <p:nvPr userDrawn="1"/>
        </p:nvSpPr>
        <p:spPr bwMode="auto">
          <a:xfrm>
            <a:off x="-10885" y="5949859"/>
            <a:ext cx="805091" cy="922655"/>
          </a:xfrm>
          <a:custGeom>
            <a:avLst/>
            <a:gdLst>
              <a:gd name="T0" fmla="*/ 323 w 458"/>
              <a:gd name="T1" fmla="*/ 224 h 392"/>
              <a:gd name="T2" fmla="*/ 311 w 458"/>
              <a:gd name="T3" fmla="*/ 225 h 392"/>
              <a:gd name="T4" fmla="*/ 208 w 458"/>
              <a:gd name="T5" fmla="*/ 148 h 392"/>
              <a:gd name="T6" fmla="*/ 175 w 458"/>
              <a:gd name="T7" fmla="*/ 151 h 392"/>
              <a:gd name="T8" fmla="*/ 0 w 458"/>
              <a:gd name="T9" fmla="*/ 0 h 392"/>
              <a:gd name="T10" fmla="*/ 0 w 458"/>
              <a:gd name="T11" fmla="*/ 392 h 392"/>
              <a:gd name="T12" fmla="*/ 456 w 458"/>
              <a:gd name="T13" fmla="*/ 392 h 392"/>
              <a:gd name="T14" fmla="*/ 433 w 458"/>
              <a:gd name="T15" fmla="*/ 294 h 392"/>
              <a:gd name="T16" fmla="*/ 323 w 458"/>
              <a:gd name="T17" fmla="*/ 224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 h="392">
                <a:moveTo>
                  <a:pt x="323" y="224"/>
                </a:moveTo>
                <a:cubicBezTo>
                  <a:pt x="319" y="224"/>
                  <a:pt x="315" y="224"/>
                  <a:pt x="311" y="225"/>
                </a:cubicBezTo>
                <a:cubicBezTo>
                  <a:pt x="304" y="204"/>
                  <a:pt x="280" y="148"/>
                  <a:pt x="208" y="148"/>
                </a:cubicBezTo>
                <a:cubicBezTo>
                  <a:pt x="197" y="148"/>
                  <a:pt x="186" y="149"/>
                  <a:pt x="175" y="151"/>
                </a:cubicBezTo>
                <a:cubicBezTo>
                  <a:pt x="169" y="119"/>
                  <a:pt x="138" y="7"/>
                  <a:pt x="0" y="0"/>
                </a:cubicBezTo>
                <a:cubicBezTo>
                  <a:pt x="0" y="392"/>
                  <a:pt x="0" y="392"/>
                  <a:pt x="0" y="392"/>
                </a:cubicBezTo>
                <a:cubicBezTo>
                  <a:pt x="456" y="392"/>
                  <a:pt x="456" y="392"/>
                  <a:pt x="456" y="392"/>
                </a:cubicBezTo>
                <a:cubicBezTo>
                  <a:pt x="458" y="358"/>
                  <a:pt x="451" y="325"/>
                  <a:pt x="433" y="294"/>
                </a:cubicBezTo>
                <a:cubicBezTo>
                  <a:pt x="407" y="251"/>
                  <a:pt x="365" y="224"/>
                  <a:pt x="323" y="224"/>
                </a:cubicBez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47" name="Freeform 5"/>
          <p:cNvSpPr>
            <a:spLocks/>
          </p:cNvSpPr>
          <p:nvPr userDrawn="1"/>
        </p:nvSpPr>
        <p:spPr bwMode="auto">
          <a:xfrm>
            <a:off x="8427202" y="5379105"/>
            <a:ext cx="716798" cy="1505882"/>
          </a:xfrm>
          <a:custGeom>
            <a:avLst/>
            <a:gdLst>
              <a:gd name="T0" fmla="*/ 19 w 417"/>
              <a:gd name="T1" fmla="*/ 654 h 654"/>
              <a:gd name="T2" fmla="*/ 417 w 417"/>
              <a:gd name="T3" fmla="*/ 654 h 654"/>
              <a:gd name="T4" fmla="*/ 417 w 417"/>
              <a:gd name="T5" fmla="*/ 23 h 654"/>
              <a:gd name="T6" fmla="*/ 286 w 417"/>
              <a:gd name="T7" fmla="*/ 29 h 654"/>
              <a:gd name="T8" fmla="*/ 228 w 417"/>
              <a:gd name="T9" fmla="*/ 160 h 654"/>
              <a:gd name="T10" fmla="*/ 229 w 417"/>
              <a:gd name="T11" fmla="*/ 178 h 654"/>
              <a:gd name="T12" fmla="*/ 105 w 417"/>
              <a:gd name="T13" fmla="*/ 233 h 654"/>
              <a:gd name="T14" fmla="*/ 71 w 417"/>
              <a:gd name="T15" fmla="*/ 327 h 654"/>
              <a:gd name="T16" fmla="*/ 86 w 417"/>
              <a:gd name="T17" fmla="*/ 402 h 654"/>
              <a:gd name="T18" fmla="*/ 0 w 417"/>
              <a:gd name="T19" fmla="*/ 565 h 654"/>
              <a:gd name="T20" fmla="*/ 1 w 417"/>
              <a:gd name="T21" fmla="*/ 575 h 654"/>
              <a:gd name="T22" fmla="*/ 19 w 417"/>
              <a:gd name="T23" fmla="*/ 654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7" h="654">
                <a:moveTo>
                  <a:pt x="19" y="654"/>
                </a:moveTo>
                <a:cubicBezTo>
                  <a:pt x="417" y="654"/>
                  <a:pt x="417" y="654"/>
                  <a:pt x="417" y="654"/>
                </a:cubicBezTo>
                <a:cubicBezTo>
                  <a:pt x="417" y="23"/>
                  <a:pt x="417" y="23"/>
                  <a:pt x="417" y="23"/>
                </a:cubicBezTo>
                <a:cubicBezTo>
                  <a:pt x="371" y="0"/>
                  <a:pt x="321" y="2"/>
                  <a:pt x="286" y="29"/>
                </a:cubicBezTo>
                <a:cubicBezTo>
                  <a:pt x="236" y="66"/>
                  <a:pt x="228" y="127"/>
                  <a:pt x="228" y="160"/>
                </a:cubicBezTo>
                <a:cubicBezTo>
                  <a:pt x="228" y="167"/>
                  <a:pt x="229" y="174"/>
                  <a:pt x="229" y="178"/>
                </a:cubicBezTo>
                <a:cubicBezTo>
                  <a:pt x="207" y="176"/>
                  <a:pt x="156" y="177"/>
                  <a:pt x="105" y="233"/>
                </a:cubicBezTo>
                <a:cubicBezTo>
                  <a:pt x="82" y="258"/>
                  <a:pt x="71" y="290"/>
                  <a:pt x="71" y="327"/>
                </a:cubicBezTo>
                <a:cubicBezTo>
                  <a:pt x="71" y="361"/>
                  <a:pt x="81" y="390"/>
                  <a:pt x="86" y="402"/>
                </a:cubicBezTo>
                <a:cubicBezTo>
                  <a:pt x="64" y="414"/>
                  <a:pt x="0" y="456"/>
                  <a:pt x="0" y="565"/>
                </a:cubicBezTo>
                <a:cubicBezTo>
                  <a:pt x="0" y="568"/>
                  <a:pt x="1" y="571"/>
                  <a:pt x="1" y="575"/>
                </a:cubicBezTo>
                <a:cubicBezTo>
                  <a:pt x="2" y="607"/>
                  <a:pt x="9" y="633"/>
                  <a:pt x="19" y="654"/>
                </a:cubicBezTo>
                <a:close/>
              </a:path>
            </a:pathLst>
          </a:custGeom>
          <a:solidFill>
            <a:schemeClr val="accent1">
              <a:lumMod val="60000"/>
              <a:lumOff val="40000"/>
              <a:alpha val="5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48" name="Freeform 8"/>
          <p:cNvSpPr>
            <a:spLocks/>
          </p:cNvSpPr>
          <p:nvPr userDrawn="1"/>
        </p:nvSpPr>
        <p:spPr bwMode="auto">
          <a:xfrm>
            <a:off x="8011886" y="5981652"/>
            <a:ext cx="1130139" cy="886840"/>
          </a:xfrm>
          <a:custGeom>
            <a:avLst/>
            <a:gdLst>
              <a:gd name="T0" fmla="*/ 657 w 657"/>
              <a:gd name="T1" fmla="*/ 24 h 385"/>
              <a:gd name="T2" fmla="*/ 572 w 657"/>
              <a:gd name="T3" fmla="*/ 3 h 385"/>
              <a:gd name="T4" fmla="*/ 528 w 657"/>
              <a:gd name="T5" fmla="*/ 0 h 385"/>
              <a:gd name="T6" fmla="*/ 328 w 657"/>
              <a:gd name="T7" fmla="*/ 122 h 385"/>
              <a:gd name="T8" fmla="*/ 269 w 657"/>
              <a:gd name="T9" fmla="*/ 113 h 385"/>
              <a:gd name="T10" fmla="*/ 153 w 657"/>
              <a:gd name="T11" fmla="*/ 175 h 385"/>
              <a:gd name="T12" fmla="*/ 26 w 657"/>
              <a:gd name="T13" fmla="*/ 268 h 385"/>
              <a:gd name="T14" fmla="*/ 6 w 657"/>
              <a:gd name="T15" fmla="*/ 385 h 385"/>
              <a:gd name="T16" fmla="*/ 657 w 657"/>
              <a:gd name="T17" fmla="*/ 385 h 385"/>
              <a:gd name="T18" fmla="*/ 657 w 657"/>
              <a:gd name="T19" fmla="*/ 24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7" h="385">
                <a:moveTo>
                  <a:pt x="657" y="24"/>
                </a:moveTo>
                <a:cubicBezTo>
                  <a:pt x="634" y="16"/>
                  <a:pt x="606" y="8"/>
                  <a:pt x="572" y="3"/>
                </a:cubicBezTo>
                <a:cubicBezTo>
                  <a:pt x="557" y="1"/>
                  <a:pt x="542" y="0"/>
                  <a:pt x="528" y="0"/>
                </a:cubicBezTo>
                <a:cubicBezTo>
                  <a:pt x="399" y="0"/>
                  <a:pt x="343" y="93"/>
                  <a:pt x="328" y="122"/>
                </a:cubicBezTo>
                <a:cubicBezTo>
                  <a:pt x="307" y="116"/>
                  <a:pt x="287" y="113"/>
                  <a:pt x="269" y="113"/>
                </a:cubicBezTo>
                <a:cubicBezTo>
                  <a:pt x="197" y="113"/>
                  <a:pt x="163" y="158"/>
                  <a:pt x="153" y="175"/>
                </a:cubicBezTo>
                <a:cubicBezTo>
                  <a:pt x="102" y="176"/>
                  <a:pt x="54" y="212"/>
                  <a:pt x="26" y="268"/>
                </a:cubicBezTo>
                <a:cubicBezTo>
                  <a:pt x="6" y="307"/>
                  <a:pt x="0" y="348"/>
                  <a:pt x="6" y="385"/>
                </a:cubicBezTo>
                <a:cubicBezTo>
                  <a:pt x="657" y="385"/>
                  <a:pt x="657" y="385"/>
                  <a:pt x="657" y="385"/>
                </a:cubicBezTo>
                <a:lnTo>
                  <a:pt x="657" y="24"/>
                </a:ln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49" name="Group 48"/>
          <p:cNvGrpSpPr/>
          <p:nvPr userDrawn="1"/>
        </p:nvGrpSpPr>
        <p:grpSpPr>
          <a:xfrm>
            <a:off x="254214" y="6409324"/>
            <a:ext cx="168062" cy="221156"/>
            <a:chOff x="4328868" y="5502988"/>
            <a:chExt cx="500307" cy="493774"/>
          </a:xfrm>
        </p:grpSpPr>
        <p:sp>
          <p:nvSpPr>
            <p:cNvPr id="50" name="Freeform 49">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sp>
          <p:nvSpPr>
            <p:cNvPr id="51" name="Freeform 50">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52" name="Group 51"/>
          <p:cNvGrpSpPr/>
          <p:nvPr userDrawn="1"/>
        </p:nvGrpSpPr>
        <p:grpSpPr>
          <a:xfrm flipH="1">
            <a:off x="8728075" y="6409324"/>
            <a:ext cx="168062" cy="221156"/>
            <a:chOff x="4328868" y="5502988"/>
            <a:chExt cx="500307" cy="493774"/>
          </a:xfrm>
        </p:grpSpPr>
        <p:sp>
          <p:nvSpPr>
            <p:cNvPr id="53" name="Freeform 52">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sp>
          <p:nvSpPr>
            <p:cNvPr id="54" name="Freeform 53">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grpSp>
      <p:sp>
        <p:nvSpPr>
          <p:cNvPr id="55" name="Picture Placeholder 5"/>
          <p:cNvSpPr>
            <a:spLocks noGrp="1"/>
          </p:cNvSpPr>
          <p:nvPr>
            <p:ph type="pic" sz="quarter" idx="13"/>
          </p:nvPr>
        </p:nvSpPr>
        <p:spPr>
          <a:xfrm>
            <a:off x="1069625" y="2119044"/>
            <a:ext cx="1620000" cy="2160000"/>
          </a:xfrm>
          <a:prstGeom prst="ellipse">
            <a:avLst/>
          </a:prstGeom>
        </p:spPr>
      </p:sp>
      <p:sp>
        <p:nvSpPr>
          <p:cNvPr id="56" name="Picture Placeholder 6"/>
          <p:cNvSpPr>
            <a:spLocks noGrp="1"/>
          </p:cNvSpPr>
          <p:nvPr>
            <p:ph type="pic" sz="quarter" idx="14"/>
          </p:nvPr>
        </p:nvSpPr>
        <p:spPr>
          <a:xfrm>
            <a:off x="3764860" y="2119044"/>
            <a:ext cx="1620000" cy="2160000"/>
          </a:xfrm>
          <a:prstGeom prst="ellipse">
            <a:avLst/>
          </a:prstGeom>
        </p:spPr>
      </p:sp>
      <p:sp>
        <p:nvSpPr>
          <p:cNvPr id="57" name="Picture Placeholder 7"/>
          <p:cNvSpPr>
            <a:spLocks noGrp="1"/>
          </p:cNvSpPr>
          <p:nvPr>
            <p:ph type="pic" sz="quarter" idx="15"/>
          </p:nvPr>
        </p:nvSpPr>
        <p:spPr>
          <a:xfrm>
            <a:off x="6488541" y="2119044"/>
            <a:ext cx="1620000" cy="2160000"/>
          </a:xfrm>
          <a:prstGeom prst="ellipse">
            <a:avLst/>
          </a:prstGeom>
        </p:spPr>
      </p:sp>
    </p:spTree>
    <p:extLst>
      <p:ext uri="{BB962C8B-B14F-4D97-AF65-F5344CB8AC3E}">
        <p14:creationId xmlns:p14="http://schemas.microsoft.com/office/powerpoint/2010/main" val="2322072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Picture with Description">
    <p:spTree>
      <p:nvGrpSpPr>
        <p:cNvPr id="1" name=""/>
        <p:cNvGrpSpPr/>
        <p:nvPr/>
      </p:nvGrpSpPr>
      <p:grpSpPr>
        <a:xfrm>
          <a:off x="0" y="0"/>
          <a:ext cx="0" cy="0"/>
          <a:chOff x="0" y="0"/>
          <a:chExt cx="0" cy="0"/>
        </a:xfrm>
      </p:grpSpPr>
      <p:sp>
        <p:nvSpPr>
          <p:cNvPr id="25" name="Freeform 34"/>
          <p:cNvSpPr>
            <a:spLocks/>
          </p:cNvSpPr>
          <p:nvPr userDrawn="1"/>
        </p:nvSpPr>
        <p:spPr bwMode="auto">
          <a:xfrm>
            <a:off x="1161209" y="1010761"/>
            <a:ext cx="303610" cy="234950"/>
          </a:xfrm>
          <a:custGeom>
            <a:avLst/>
            <a:gdLst>
              <a:gd name="T0" fmla="*/ 92 w 107"/>
              <a:gd name="T1" fmla="*/ 26 h 62"/>
              <a:gd name="T2" fmla="*/ 89 w 107"/>
              <a:gd name="T3" fmla="*/ 26 h 62"/>
              <a:gd name="T4" fmla="*/ 67 w 107"/>
              <a:gd name="T5" fmla="*/ 9 h 62"/>
              <a:gd name="T6" fmla="*/ 53 w 107"/>
              <a:gd name="T7" fmla="*/ 14 h 62"/>
              <a:gd name="T8" fmla="*/ 37 w 107"/>
              <a:gd name="T9" fmla="*/ 0 h 62"/>
              <a:gd name="T10" fmla="*/ 22 w 107"/>
              <a:gd name="T11" fmla="*/ 15 h 62"/>
              <a:gd name="T12" fmla="*/ 22 w 107"/>
              <a:gd name="T13" fmla="*/ 16 h 62"/>
              <a:gd name="T14" fmla="*/ 18 w 107"/>
              <a:gd name="T15" fmla="*/ 15 h 62"/>
              <a:gd name="T16" fmla="*/ 0 w 107"/>
              <a:gd name="T17" fmla="*/ 34 h 62"/>
              <a:gd name="T18" fmla="*/ 18 w 107"/>
              <a:gd name="T19" fmla="*/ 53 h 62"/>
              <a:gd name="T20" fmla="*/ 27 w 107"/>
              <a:gd name="T21" fmla="*/ 51 h 62"/>
              <a:gd name="T22" fmla="*/ 44 w 107"/>
              <a:gd name="T23" fmla="*/ 62 h 62"/>
              <a:gd name="T24" fmla="*/ 60 w 107"/>
              <a:gd name="T25" fmla="*/ 54 h 62"/>
              <a:gd name="T26" fmla="*/ 67 w 107"/>
              <a:gd name="T27" fmla="*/ 55 h 62"/>
              <a:gd name="T28" fmla="*/ 80 w 107"/>
              <a:gd name="T29" fmla="*/ 51 h 62"/>
              <a:gd name="T30" fmla="*/ 92 w 107"/>
              <a:gd name="T31" fmla="*/ 56 h 62"/>
              <a:gd name="T32" fmla="*/ 107 w 107"/>
              <a:gd name="T33" fmla="*/ 41 h 62"/>
              <a:gd name="T34" fmla="*/ 92 w 10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62">
                <a:moveTo>
                  <a:pt x="92" y="26"/>
                </a:moveTo>
                <a:cubicBezTo>
                  <a:pt x="91" y="26"/>
                  <a:pt x="90" y="26"/>
                  <a:pt x="89" y="26"/>
                </a:cubicBezTo>
                <a:cubicBezTo>
                  <a:pt x="87" y="16"/>
                  <a:pt x="78" y="9"/>
                  <a:pt x="67" y="9"/>
                </a:cubicBezTo>
                <a:cubicBezTo>
                  <a:pt x="62" y="9"/>
                  <a:pt x="57" y="11"/>
                  <a:pt x="53" y="14"/>
                </a:cubicBezTo>
                <a:cubicBezTo>
                  <a:pt x="52" y="6"/>
                  <a:pt x="45" y="0"/>
                  <a:pt x="37" y="0"/>
                </a:cubicBezTo>
                <a:cubicBezTo>
                  <a:pt x="29" y="0"/>
                  <a:pt x="22" y="7"/>
                  <a:pt x="22" y="15"/>
                </a:cubicBezTo>
                <a:cubicBezTo>
                  <a:pt x="22" y="16"/>
                  <a:pt x="22" y="16"/>
                  <a:pt x="22" y="16"/>
                </a:cubicBezTo>
                <a:cubicBezTo>
                  <a:pt x="21" y="16"/>
                  <a:pt x="20" y="15"/>
                  <a:pt x="18" y="15"/>
                </a:cubicBezTo>
                <a:cubicBezTo>
                  <a:pt x="8" y="15"/>
                  <a:pt x="0" y="24"/>
                  <a:pt x="0" y="34"/>
                </a:cubicBezTo>
                <a:cubicBezTo>
                  <a:pt x="0" y="45"/>
                  <a:pt x="8" y="53"/>
                  <a:pt x="18" y="53"/>
                </a:cubicBezTo>
                <a:cubicBezTo>
                  <a:pt x="22" y="53"/>
                  <a:pt x="25" y="52"/>
                  <a:pt x="27" y="51"/>
                </a:cubicBezTo>
                <a:cubicBezTo>
                  <a:pt x="30" y="58"/>
                  <a:pt x="36" y="62"/>
                  <a:pt x="44" y="62"/>
                </a:cubicBezTo>
                <a:cubicBezTo>
                  <a:pt x="51" y="62"/>
                  <a:pt x="57" y="59"/>
                  <a:pt x="60" y="54"/>
                </a:cubicBezTo>
                <a:cubicBezTo>
                  <a:pt x="62" y="54"/>
                  <a:pt x="65" y="55"/>
                  <a:pt x="67" y="55"/>
                </a:cubicBezTo>
                <a:cubicBezTo>
                  <a:pt x="72" y="55"/>
                  <a:pt x="76" y="53"/>
                  <a:pt x="80" y="51"/>
                </a:cubicBezTo>
                <a:cubicBezTo>
                  <a:pt x="83" y="54"/>
                  <a:pt x="87" y="56"/>
                  <a:pt x="92" y="56"/>
                </a:cubicBezTo>
                <a:cubicBezTo>
                  <a:pt x="100" y="56"/>
                  <a:pt x="107" y="50"/>
                  <a:pt x="107" y="41"/>
                </a:cubicBezTo>
                <a:cubicBezTo>
                  <a:pt x="107" y="33"/>
                  <a:pt x="100" y="26"/>
                  <a:pt x="92" y="26"/>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6" name="Freeform 35"/>
          <p:cNvSpPr>
            <a:spLocks/>
          </p:cNvSpPr>
          <p:nvPr userDrawn="1"/>
        </p:nvSpPr>
        <p:spPr bwMode="auto">
          <a:xfrm>
            <a:off x="1661867" y="394667"/>
            <a:ext cx="784622" cy="61595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35"/>
          <p:cNvSpPr>
            <a:spLocks/>
          </p:cNvSpPr>
          <p:nvPr userDrawn="1"/>
        </p:nvSpPr>
        <p:spPr bwMode="auto">
          <a:xfrm>
            <a:off x="150379" y="357327"/>
            <a:ext cx="437221" cy="343230"/>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accent1">
              <a:lumMod val="60000"/>
              <a:lumOff val="40000"/>
              <a:alpha val="2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30"/>
          <p:cNvSpPr>
            <a:spLocks/>
          </p:cNvSpPr>
          <p:nvPr userDrawn="1"/>
        </p:nvSpPr>
        <p:spPr bwMode="auto">
          <a:xfrm>
            <a:off x="8404906" y="270249"/>
            <a:ext cx="567482" cy="428063"/>
          </a:xfrm>
          <a:custGeom>
            <a:avLst/>
            <a:gdLst>
              <a:gd name="T0" fmla="*/ 954 w 1034"/>
              <a:gd name="T1" fmla="*/ 252 h 583"/>
              <a:gd name="T2" fmla="*/ 954 w 1034"/>
              <a:gd name="T3" fmla="*/ 249 h 583"/>
              <a:gd name="T4" fmla="*/ 815 w 1034"/>
              <a:gd name="T5" fmla="*/ 110 h 583"/>
              <a:gd name="T6" fmla="*/ 767 w 1034"/>
              <a:gd name="T7" fmla="*/ 119 h 583"/>
              <a:gd name="T8" fmla="*/ 578 w 1034"/>
              <a:gd name="T9" fmla="*/ 0 h 583"/>
              <a:gd name="T10" fmla="*/ 377 w 1034"/>
              <a:gd name="T11" fmla="*/ 152 h 583"/>
              <a:gd name="T12" fmla="*/ 301 w 1034"/>
              <a:gd name="T13" fmla="*/ 131 h 583"/>
              <a:gd name="T14" fmla="*/ 150 w 1034"/>
              <a:gd name="T15" fmla="*/ 282 h 583"/>
              <a:gd name="T16" fmla="*/ 0 w 1034"/>
              <a:gd name="T17" fmla="*/ 432 h 583"/>
              <a:gd name="T18" fmla="*/ 150 w 1034"/>
              <a:gd name="T19" fmla="*/ 583 h 583"/>
              <a:gd name="T20" fmla="*/ 853 w 1034"/>
              <a:gd name="T21" fmla="*/ 583 h 583"/>
              <a:gd name="T22" fmla="*/ 1034 w 1034"/>
              <a:gd name="T23" fmla="*/ 402 h 583"/>
              <a:gd name="T24" fmla="*/ 954 w 1034"/>
              <a:gd name="T25" fmla="*/ 25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4" y="139"/>
                  <a:pt x="328"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 name="Slide Number Placeholder 5"/>
          <p:cNvSpPr txBox="1">
            <a:spLocks/>
          </p:cNvSpPr>
          <p:nvPr userDrawn="1"/>
        </p:nvSpPr>
        <p:spPr>
          <a:xfrm>
            <a:off x="8555832" y="326492"/>
            <a:ext cx="311484" cy="365125"/>
          </a:xfrm>
          <a:prstGeom prst="rect">
            <a:avLst/>
          </a:prstGeom>
        </p:spPr>
        <p:txBody>
          <a:bodyPr vert="horz" lIns="68580" tIns="34290" rIns="68580" bIns="3429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4E97F8-F2EB-4E84-BA61-217D6A6B81BD}" type="slidenum">
              <a:rPr lang="id-ID" sz="900" smtClean="0">
                <a:solidFill>
                  <a:schemeClr val="bg1"/>
                </a:solidFill>
              </a:rPr>
              <a:pPr/>
              <a:t>‹#›</a:t>
            </a:fld>
            <a:endParaRPr lang="id-ID" sz="900" dirty="0">
              <a:solidFill>
                <a:schemeClr val="bg1"/>
              </a:solidFill>
            </a:endParaRPr>
          </a:p>
        </p:txBody>
      </p:sp>
      <p:sp>
        <p:nvSpPr>
          <p:cNvPr id="12" name="Freeform 6"/>
          <p:cNvSpPr>
            <a:spLocks/>
          </p:cNvSpPr>
          <p:nvPr userDrawn="1"/>
        </p:nvSpPr>
        <p:spPr bwMode="auto">
          <a:xfrm>
            <a:off x="-10885" y="5558971"/>
            <a:ext cx="427100" cy="1313543"/>
          </a:xfrm>
          <a:custGeom>
            <a:avLst/>
            <a:gdLst>
              <a:gd name="T0" fmla="*/ 178 w 243"/>
              <a:gd name="T1" fmla="*/ 178 h 558"/>
              <a:gd name="T2" fmla="*/ 183 w 243"/>
              <a:gd name="T3" fmla="*/ 146 h 558"/>
              <a:gd name="T4" fmla="*/ 150 w 243"/>
              <a:gd name="T5" fmla="*/ 84 h 558"/>
              <a:gd name="T6" fmla="*/ 100 w 243"/>
              <a:gd name="T7" fmla="*/ 16 h 558"/>
              <a:gd name="T8" fmla="*/ 4 w 243"/>
              <a:gd name="T9" fmla="*/ 20 h 558"/>
              <a:gd name="T10" fmla="*/ 0 w 243"/>
              <a:gd name="T11" fmla="*/ 24 h 558"/>
              <a:gd name="T12" fmla="*/ 0 w 243"/>
              <a:gd name="T13" fmla="*/ 558 h 558"/>
              <a:gd name="T14" fmla="*/ 187 w 243"/>
              <a:gd name="T15" fmla="*/ 558 h 558"/>
              <a:gd name="T16" fmla="*/ 221 w 243"/>
              <a:gd name="T17" fmla="*/ 502 h 558"/>
              <a:gd name="T18" fmla="*/ 222 w 243"/>
              <a:gd name="T19" fmla="*/ 484 h 558"/>
              <a:gd name="T20" fmla="*/ 185 w 243"/>
              <a:gd name="T21" fmla="*/ 406 h 558"/>
              <a:gd name="T22" fmla="*/ 241 w 243"/>
              <a:gd name="T23" fmla="*/ 308 h 558"/>
              <a:gd name="T24" fmla="*/ 243 w 243"/>
              <a:gd name="T25" fmla="*/ 284 h 558"/>
              <a:gd name="T26" fmla="*/ 178 w 243"/>
              <a:gd name="T27" fmla="*/ 17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3" h="558">
                <a:moveTo>
                  <a:pt x="178" y="178"/>
                </a:moveTo>
                <a:cubicBezTo>
                  <a:pt x="181" y="167"/>
                  <a:pt x="183" y="156"/>
                  <a:pt x="183" y="146"/>
                </a:cubicBezTo>
                <a:cubicBezTo>
                  <a:pt x="183" y="108"/>
                  <a:pt x="159" y="90"/>
                  <a:pt x="150" y="84"/>
                </a:cubicBezTo>
                <a:cubicBezTo>
                  <a:pt x="149" y="57"/>
                  <a:pt x="130" y="31"/>
                  <a:pt x="100" y="16"/>
                </a:cubicBezTo>
                <a:cubicBezTo>
                  <a:pt x="67" y="0"/>
                  <a:pt x="30" y="1"/>
                  <a:pt x="4" y="20"/>
                </a:cubicBezTo>
                <a:cubicBezTo>
                  <a:pt x="3" y="21"/>
                  <a:pt x="1" y="23"/>
                  <a:pt x="0" y="24"/>
                </a:cubicBezTo>
                <a:cubicBezTo>
                  <a:pt x="0" y="558"/>
                  <a:pt x="0" y="558"/>
                  <a:pt x="0" y="558"/>
                </a:cubicBezTo>
                <a:cubicBezTo>
                  <a:pt x="187" y="558"/>
                  <a:pt x="187" y="558"/>
                  <a:pt x="187" y="558"/>
                </a:cubicBezTo>
                <a:cubicBezTo>
                  <a:pt x="201" y="548"/>
                  <a:pt x="216" y="531"/>
                  <a:pt x="221" y="502"/>
                </a:cubicBezTo>
                <a:cubicBezTo>
                  <a:pt x="222" y="496"/>
                  <a:pt x="222" y="490"/>
                  <a:pt x="222" y="484"/>
                </a:cubicBezTo>
                <a:cubicBezTo>
                  <a:pt x="222" y="444"/>
                  <a:pt x="199" y="417"/>
                  <a:pt x="185" y="406"/>
                </a:cubicBezTo>
                <a:cubicBezTo>
                  <a:pt x="202" y="399"/>
                  <a:pt x="231" y="378"/>
                  <a:pt x="241" y="308"/>
                </a:cubicBezTo>
                <a:cubicBezTo>
                  <a:pt x="243" y="300"/>
                  <a:pt x="243" y="292"/>
                  <a:pt x="243" y="284"/>
                </a:cubicBezTo>
                <a:cubicBezTo>
                  <a:pt x="243" y="215"/>
                  <a:pt x="193" y="185"/>
                  <a:pt x="178" y="178"/>
                </a:cubicBezTo>
                <a:close/>
              </a:path>
            </a:pathLst>
          </a:custGeom>
          <a:solidFill>
            <a:schemeClr val="accent1">
              <a:lumMod val="60000"/>
              <a:lumOff val="40000"/>
              <a:alpha val="5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3" name="Freeform 7"/>
          <p:cNvSpPr>
            <a:spLocks/>
          </p:cNvSpPr>
          <p:nvPr userDrawn="1"/>
        </p:nvSpPr>
        <p:spPr bwMode="auto">
          <a:xfrm>
            <a:off x="-10885" y="5949859"/>
            <a:ext cx="805091" cy="922655"/>
          </a:xfrm>
          <a:custGeom>
            <a:avLst/>
            <a:gdLst>
              <a:gd name="T0" fmla="*/ 323 w 458"/>
              <a:gd name="T1" fmla="*/ 224 h 392"/>
              <a:gd name="T2" fmla="*/ 311 w 458"/>
              <a:gd name="T3" fmla="*/ 225 h 392"/>
              <a:gd name="T4" fmla="*/ 208 w 458"/>
              <a:gd name="T5" fmla="*/ 148 h 392"/>
              <a:gd name="T6" fmla="*/ 175 w 458"/>
              <a:gd name="T7" fmla="*/ 151 h 392"/>
              <a:gd name="T8" fmla="*/ 0 w 458"/>
              <a:gd name="T9" fmla="*/ 0 h 392"/>
              <a:gd name="T10" fmla="*/ 0 w 458"/>
              <a:gd name="T11" fmla="*/ 392 h 392"/>
              <a:gd name="T12" fmla="*/ 456 w 458"/>
              <a:gd name="T13" fmla="*/ 392 h 392"/>
              <a:gd name="T14" fmla="*/ 433 w 458"/>
              <a:gd name="T15" fmla="*/ 294 h 392"/>
              <a:gd name="T16" fmla="*/ 323 w 458"/>
              <a:gd name="T17" fmla="*/ 224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 h="392">
                <a:moveTo>
                  <a:pt x="323" y="224"/>
                </a:moveTo>
                <a:cubicBezTo>
                  <a:pt x="319" y="224"/>
                  <a:pt x="315" y="224"/>
                  <a:pt x="311" y="225"/>
                </a:cubicBezTo>
                <a:cubicBezTo>
                  <a:pt x="304" y="204"/>
                  <a:pt x="280" y="148"/>
                  <a:pt x="208" y="148"/>
                </a:cubicBezTo>
                <a:cubicBezTo>
                  <a:pt x="197" y="148"/>
                  <a:pt x="186" y="149"/>
                  <a:pt x="175" y="151"/>
                </a:cubicBezTo>
                <a:cubicBezTo>
                  <a:pt x="169" y="119"/>
                  <a:pt x="138" y="7"/>
                  <a:pt x="0" y="0"/>
                </a:cubicBezTo>
                <a:cubicBezTo>
                  <a:pt x="0" y="392"/>
                  <a:pt x="0" y="392"/>
                  <a:pt x="0" y="392"/>
                </a:cubicBezTo>
                <a:cubicBezTo>
                  <a:pt x="456" y="392"/>
                  <a:pt x="456" y="392"/>
                  <a:pt x="456" y="392"/>
                </a:cubicBezTo>
                <a:cubicBezTo>
                  <a:pt x="458" y="358"/>
                  <a:pt x="451" y="325"/>
                  <a:pt x="433" y="294"/>
                </a:cubicBezTo>
                <a:cubicBezTo>
                  <a:pt x="407" y="251"/>
                  <a:pt x="365" y="224"/>
                  <a:pt x="323" y="224"/>
                </a:cubicBez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1" name="Freeform 5"/>
          <p:cNvSpPr>
            <a:spLocks/>
          </p:cNvSpPr>
          <p:nvPr userDrawn="1"/>
        </p:nvSpPr>
        <p:spPr bwMode="auto">
          <a:xfrm>
            <a:off x="8427202" y="5379105"/>
            <a:ext cx="716798" cy="1505882"/>
          </a:xfrm>
          <a:custGeom>
            <a:avLst/>
            <a:gdLst>
              <a:gd name="T0" fmla="*/ 19 w 417"/>
              <a:gd name="T1" fmla="*/ 654 h 654"/>
              <a:gd name="T2" fmla="*/ 417 w 417"/>
              <a:gd name="T3" fmla="*/ 654 h 654"/>
              <a:gd name="T4" fmla="*/ 417 w 417"/>
              <a:gd name="T5" fmla="*/ 23 h 654"/>
              <a:gd name="T6" fmla="*/ 286 w 417"/>
              <a:gd name="T7" fmla="*/ 29 h 654"/>
              <a:gd name="T8" fmla="*/ 228 w 417"/>
              <a:gd name="T9" fmla="*/ 160 h 654"/>
              <a:gd name="T10" fmla="*/ 229 w 417"/>
              <a:gd name="T11" fmla="*/ 178 h 654"/>
              <a:gd name="T12" fmla="*/ 105 w 417"/>
              <a:gd name="T13" fmla="*/ 233 h 654"/>
              <a:gd name="T14" fmla="*/ 71 w 417"/>
              <a:gd name="T15" fmla="*/ 327 h 654"/>
              <a:gd name="T16" fmla="*/ 86 w 417"/>
              <a:gd name="T17" fmla="*/ 402 h 654"/>
              <a:gd name="T18" fmla="*/ 0 w 417"/>
              <a:gd name="T19" fmla="*/ 565 h 654"/>
              <a:gd name="T20" fmla="*/ 1 w 417"/>
              <a:gd name="T21" fmla="*/ 575 h 654"/>
              <a:gd name="T22" fmla="*/ 19 w 417"/>
              <a:gd name="T23" fmla="*/ 654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7" h="654">
                <a:moveTo>
                  <a:pt x="19" y="654"/>
                </a:moveTo>
                <a:cubicBezTo>
                  <a:pt x="417" y="654"/>
                  <a:pt x="417" y="654"/>
                  <a:pt x="417" y="654"/>
                </a:cubicBezTo>
                <a:cubicBezTo>
                  <a:pt x="417" y="23"/>
                  <a:pt x="417" y="23"/>
                  <a:pt x="417" y="23"/>
                </a:cubicBezTo>
                <a:cubicBezTo>
                  <a:pt x="371" y="0"/>
                  <a:pt x="321" y="2"/>
                  <a:pt x="286" y="29"/>
                </a:cubicBezTo>
                <a:cubicBezTo>
                  <a:pt x="236" y="66"/>
                  <a:pt x="228" y="127"/>
                  <a:pt x="228" y="160"/>
                </a:cubicBezTo>
                <a:cubicBezTo>
                  <a:pt x="228" y="167"/>
                  <a:pt x="229" y="174"/>
                  <a:pt x="229" y="178"/>
                </a:cubicBezTo>
                <a:cubicBezTo>
                  <a:pt x="207" y="176"/>
                  <a:pt x="156" y="177"/>
                  <a:pt x="105" y="233"/>
                </a:cubicBezTo>
                <a:cubicBezTo>
                  <a:pt x="82" y="258"/>
                  <a:pt x="71" y="290"/>
                  <a:pt x="71" y="327"/>
                </a:cubicBezTo>
                <a:cubicBezTo>
                  <a:pt x="71" y="361"/>
                  <a:pt x="81" y="390"/>
                  <a:pt x="86" y="402"/>
                </a:cubicBezTo>
                <a:cubicBezTo>
                  <a:pt x="64" y="414"/>
                  <a:pt x="0" y="456"/>
                  <a:pt x="0" y="565"/>
                </a:cubicBezTo>
                <a:cubicBezTo>
                  <a:pt x="0" y="568"/>
                  <a:pt x="1" y="571"/>
                  <a:pt x="1" y="575"/>
                </a:cubicBezTo>
                <a:cubicBezTo>
                  <a:pt x="2" y="607"/>
                  <a:pt x="9" y="633"/>
                  <a:pt x="19" y="654"/>
                </a:cubicBezTo>
                <a:close/>
              </a:path>
            </a:pathLst>
          </a:custGeom>
          <a:solidFill>
            <a:schemeClr val="accent1">
              <a:lumMod val="60000"/>
              <a:lumOff val="40000"/>
              <a:alpha val="5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4" name="Freeform 8"/>
          <p:cNvSpPr>
            <a:spLocks/>
          </p:cNvSpPr>
          <p:nvPr userDrawn="1"/>
        </p:nvSpPr>
        <p:spPr bwMode="auto">
          <a:xfrm>
            <a:off x="8011886" y="5981652"/>
            <a:ext cx="1130139" cy="886840"/>
          </a:xfrm>
          <a:custGeom>
            <a:avLst/>
            <a:gdLst>
              <a:gd name="T0" fmla="*/ 657 w 657"/>
              <a:gd name="T1" fmla="*/ 24 h 385"/>
              <a:gd name="T2" fmla="*/ 572 w 657"/>
              <a:gd name="T3" fmla="*/ 3 h 385"/>
              <a:gd name="T4" fmla="*/ 528 w 657"/>
              <a:gd name="T5" fmla="*/ 0 h 385"/>
              <a:gd name="T6" fmla="*/ 328 w 657"/>
              <a:gd name="T7" fmla="*/ 122 h 385"/>
              <a:gd name="T8" fmla="*/ 269 w 657"/>
              <a:gd name="T9" fmla="*/ 113 h 385"/>
              <a:gd name="T10" fmla="*/ 153 w 657"/>
              <a:gd name="T11" fmla="*/ 175 h 385"/>
              <a:gd name="T12" fmla="*/ 26 w 657"/>
              <a:gd name="T13" fmla="*/ 268 h 385"/>
              <a:gd name="T14" fmla="*/ 6 w 657"/>
              <a:gd name="T15" fmla="*/ 385 h 385"/>
              <a:gd name="T16" fmla="*/ 657 w 657"/>
              <a:gd name="T17" fmla="*/ 385 h 385"/>
              <a:gd name="T18" fmla="*/ 657 w 657"/>
              <a:gd name="T19" fmla="*/ 24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7" h="385">
                <a:moveTo>
                  <a:pt x="657" y="24"/>
                </a:moveTo>
                <a:cubicBezTo>
                  <a:pt x="634" y="16"/>
                  <a:pt x="606" y="8"/>
                  <a:pt x="572" y="3"/>
                </a:cubicBezTo>
                <a:cubicBezTo>
                  <a:pt x="557" y="1"/>
                  <a:pt x="542" y="0"/>
                  <a:pt x="528" y="0"/>
                </a:cubicBezTo>
                <a:cubicBezTo>
                  <a:pt x="399" y="0"/>
                  <a:pt x="343" y="93"/>
                  <a:pt x="328" y="122"/>
                </a:cubicBezTo>
                <a:cubicBezTo>
                  <a:pt x="307" y="116"/>
                  <a:pt x="287" y="113"/>
                  <a:pt x="269" y="113"/>
                </a:cubicBezTo>
                <a:cubicBezTo>
                  <a:pt x="197" y="113"/>
                  <a:pt x="163" y="158"/>
                  <a:pt x="153" y="175"/>
                </a:cubicBezTo>
                <a:cubicBezTo>
                  <a:pt x="102" y="176"/>
                  <a:pt x="54" y="212"/>
                  <a:pt x="26" y="268"/>
                </a:cubicBezTo>
                <a:cubicBezTo>
                  <a:pt x="6" y="307"/>
                  <a:pt x="0" y="348"/>
                  <a:pt x="6" y="385"/>
                </a:cubicBezTo>
                <a:cubicBezTo>
                  <a:pt x="657" y="385"/>
                  <a:pt x="657" y="385"/>
                  <a:pt x="657" y="385"/>
                </a:cubicBezTo>
                <a:lnTo>
                  <a:pt x="657" y="24"/>
                </a:ln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17" name="Group 16"/>
          <p:cNvGrpSpPr/>
          <p:nvPr userDrawn="1"/>
        </p:nvGrpSpPr>
        <p:grpSpPr>
          <a:xfrm>
            <a:off x="254214" y="6409324"/>
            <a:ext cx="168062" cy="221156"/>
            <a:chOff x="4328868" y="5502988"/>
            <a:chExt cx="500307" cy="493774"/>
          </a:xfrm>
        </p:grpSpPr>
        <p:sp>
          <p:nvSpPr>
            <p:cNvPr id="18" name="Freeform 1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grpSp>
      <p:grpSp>
        <p:nvGrpSpPr>
          <p:cNvPr id="20" name="Group 19"/>
          <p:cNvGrpSpPr/>
          <p:nvPr userDrawn="1"/>
        </p:nvGrpSpPr>
        <p:grpSpPr>
          <a:xfrm flipH="1">
            <a:off x="8728075" y="6409324"/>
            <a:ext cx="16806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id-ID" sz="1350"/>
            </a:p>
          </p:txBody>
        </p:sp>
      </p:grpSp>
      <p:sp>
        <p:nvSpPr>
          <p:cNvPr id="23" name="Title 1"/>
          <p:cNvSpPr>
            <a:spLocks noGrp="1"/>
          </p:cNvSpPr>
          <p:nvPr>
            <p:ph type="title"/>
          </p:nvPr>
        </p:nvSpPr>
        <p:spPr>
          <a:xfrm>
            <a:off x="634321" y="623789"/>
            <a:ext cx="7886700" cy="911682"/>
          </a:xfrm>
        </p:spPr>
        <p:txBody>
          <a:bodyPr/>
          <a:lstStyle>
            <a:lvl1pPr algn="ctr">
              <a:defRPr b="1"/>
            </a:lvl1pPr>
          </a:lstStyle>
          <a:p>
            <a:r>
              <a:rPr lang="en-US" dirty="0"/>
              <a:t>Click to edit Master title style</a:t>
            </a:r>
            <a:endParaRPr lang="id-ID" dirty="0"/>
          </a:p>
        </p:txBody>
      </p:sp>
      <p:sp>
        <p:nvSpPr>
          <p:cNvPr id="24" name="Text Placeholder 11"/>
          <p:cNvSpPr>
            <a:spLocks noGrp="1"/>
          </p:cNvSpPr>
          <p:nvPr>
            <p:ph type="body" sz="quarter" idx="13"/>
          </p:nvPr>
        </p:nvSpPr>
        <p:spPr>
          <a:xfrm>
            <a:off x="634321" y="1341975"/>
            <a:ext cx="7886700" cy="366712"/>
          </a:xfrm>
        </p:spPr>
        <p:txBody>
          <a:bodyPr>
            <a:normAutofit/>
          </a:bodyPr>
          <a:lstStyle>
            <a:lvl1pPr marL="0" indent="0" algn="ctr">
              <a:buNone/>
              <a:defRPr sz="1500">
                <a:solidFill>
                  <a:schemeClr val="bg2"/>
                </a:solidFill>
              </a:defRPr>
            </a:lvl1pPr>
          </a:lstStyle>
          <a:p>
            <a:pPr lvl="0"/>
            <a:r>
              <a:rPr lang="en-US" dirty="0"/>
              <a:t>Click to edit Master text styles</a:t>
            </a:r>
          </a:p>
        </p:txBody>
      </p:sp>
      <p:sp>
        <p:nvSpPr>
          <p:cNvPr id="3" name="Picture Placeholder 2"/>
          <p:cNvSpPr>
            <a:spLocks noGrp="1"/>
          </p:cNvSpPr>
          <p:nvPr>
            <p:ph type="pic" sz="quarter" idx="14"/>
          </p:nvPr>
        </p:nvSpPr>
        <p:spPr>
          <a:xfrm>
            <a:off x="254794" y="2179135"/>
            <a:ext cx="4328092" cy="3137803"/>
          </a:xfrm>
        </p:spPr>
        <p:txBody>
          <a:bodyPr/>
          <a:lstStyle/>
          <a:p>
            <a:endParaRPr lang="id-ID"/>
          </a:p>
        </p:txBody>
      </p:sp>
      <p:sp>
        <p:nvSpPr>
          <p:cNvPr id="5" name="Content Placeholder 4"/>
          <p:cNvSpPr>
            <a:spLocks noGrp="1"/>
          </p:cNvSpPr>
          <p:nvPr>
            <p:ph sz="quarter" idx="15"/>
          </p:nvPr>
        </p:nvSpPr>
        <p:spPr>
          <a:xfrm>
            <a:off x="4713685" y="2179638"/>
            <a:ext cx="3842147" cy="3136900"/>
          </a:xfrm>
        </p:spPr>
        <p:txBody>
          <a:bodyPr/>
          <a:lstStyle/>
          <a:p>
            <a:pPr lvl="0"/>
            <a:r>
              <a:rPr lang="en-US" dirty="0"/>
              <a:t>Click to edit Master text styles</a:t>
            </a:r>
          </a:p>
        </p:txBody>
      </p:sp>
    </p:spTree>
    <p:extLst>
      <p:ext uri="{BB962C8B-B14F-4D97-AF65-F5344CB8AC3E}">
        <p14:creationId xmlns:p14="http://schemas.microsoft.com/office/powerpoint/2010/main" val="3056884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fade">
                                      <p:cBhvr>
                                        <p:cTn id="11"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Lst>
  </p:timing>
</p:sldLayout>
</file>

<file path=ppt/slideLayouts/slideLayout145.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2650082"/>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117" Type="http://schemas.openxmlformats.org/officeDocument/2006/relationships/slideLayout" Target="../slideLayouts/slideLayout129.xml"/><Relationship Id="rId21" Type="http://schemas.openxmlformats.org/officeDocument/2006/relationships/slideLayout" Target="../slideLayouts/slideLayout33.xml"/><Relationship Id="rId42" Type="http://schemas.openxmlformats.org/officeDocument/2006/relationships/slideLayout" Target="../slideLayouts/slideLayout54.xml"/><Relationship Id="rId63" Type="http://schemas.openxmlformats.org/officeDocument/2006/relationships/slideLayout" Target="../slideLayouts/slideLayout75.xml"/><Relationship Id="rId84" Type="http://schemas.openxmlformats.org/officeDocument/2006/relationships/slideLayout" Target="../slideLayouts/slideLayout96.xml"/><Relationship Id="rId16" Type="http://schemas.openxmlformats.org/officeDocument/2006/relationships/slideLayout" Target="../slideLayouts/slideLayout28.xml"/><Relationship Id="rId107" Type="http://schemas.openxmlformats.org/officeDocument/2006/relationships/slideLayout" Target="../slideLayouts/slideLayout119.xml"/><Relationship Id="rId11" Type="http://schemas.openxmlformats.org/officeDocument/2006/relationships/slideLayout" Target="../slideLayouts/slideLayout23.xml"/><Relationship Id="rId32" Type="http://schemas.openxmlformats.org/officeDocument/2006/relationships/slideLayout" Target="../slideLayouts/slideLayout44.xml"/><Relationship Id="rId37" Type="http://schemas.openxmlformats.org/officeDocument/2006/relationships/slideLayout" Target="../slideLayouts/slideLayout49.xml"/><Relationship Id="rId53" Type="http://schemas.openxmlformats.org/officeDocument/2006/relationships/slideLayout" Target="../slideLayouts/slideLayout65.xml"/><Relationship Id="rId58" Type="http://schemas.openxmlformats.org/officeDocument/2006/relationships/slideLayout" Target="../slideLayouts/slideLayout70.xml"/><Relationship Id="rId74" Type="http://schemas.openxmlformats.org/officeDocument/2006/relationships/slideLayout" Target="../slideLayouts/slideLayout86.xml"/><Relationship Id="rId79" Type="http://schemas.openxmlformats.org/officeDocument/2006/relationships/slideLayout" Target="../slideLayouts/slideLayout91.xml"/><Relationship Id="rId102" Type="http://schemas.openxmlformats.org/officeDocument/2006/relationships/slideLayout" Target="../slideLayouts/slideLayout114.xml"/><Relationship Id="rId123" Type="http://schemas.openxmlformats.org/officeDocument/2006/relationships/slideLayout" Target="../slideLayouts/slideLayout135.xml"/><Relationship Id="rId128" Type="http://schemas.openxmlformats.org/officeDocument/2006/relationships/slideLayout" Target="../slideLayouts/slideLayout140.xml"/><Relationship Id="rId5" Type="http://schemas.openxmlformats.org/officeDocument/2006/relationships/slideLayout" Target="../slideLayouts/slideLayout17.xml"/><Relationship Id="rId90" Type="http://schemas.openxmlformats.org/officeDocument/2006/relationships/slideLayout" Target="../slideLayouts/slideLayout102.xml"/><Relationship Id="rId95" Type="http://schemas.openxmlformats.org/officeDocument/2006/relationships/slideLayout" Target="../slideLayouts/slideLayout107.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43" Type="http://schemas.openxmlformats.org/officeDocument/2006/relationships/slideLayout" Target="../slideLayouts/slideLayout55.xml"/><Relationship Id="rId48" Type="http://schemas.openxmlformats.org/officeDocument/2006/relationships/slideLayout" Target="../slideLayouts/slideLayout60.xml"/><Relationship Id="rId64" Type="http://schemas.openxmlformats.org/officeDocument/2006/relationships/slideLayout" Target="../slideLayouts/slideLayout76.xml"/><Relationship Id="rId69" Type="http://schemas.openxmlformats.org/officeDocument/2006/relationships/slideLayout" Target="../slideLayouts/slideLayout81.xml"/><Relationship Id="rId113" Type="http://schemas.openxmlformats.org/officeDocument/2006/relationships/slideLayout" Target="../slideLayouts/slideLayout125.xml"/><Relationship Id="rId118" Type="http://schemas.openxmlformats.org/officeDocument/2006/relationships/slideLayout" Target="../slideLayouts/slideLayout130.xml"/><Relationship Id="rId134" Type="http://schemas.openxmlformats.org/officeDocument/2006/relationships/theme" Target="../theme/theme2.xml"/><Relationship Id="rId80" Type="http://schemas.openxmlformats.org/officeDocument/2006/relationships/slideLayout" Target="../slideLayouts/slideLayout92.xml"/><Relationship Id="rId85" Type="http://schemas.openxmlformats.org/officeDocument/2006/relationships/slideLayout" Target="../slideLayouts/slideLayout97.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33" Type="http://schemas.openxmlformats.org/officeDocument/2006/relationships/slideLayout" Target="../slideLayouts/slideLayout45.xml"/><Relationship Id="rId38" Type="http://schemas.openxmlformats.org/officeDocument/2006/relationships/slideLayout" Target="../slideLayouts/slideLayout50.xml"/><Relationship Id="rId59" Type="http://schemas.openxmlformats.org/officeDocument/2006/relationships/slideLayout" Target="../slideLayouts/slideLayout71.xml"/><Relationship Id="rId103" Type="http://schemas.openxmlformats.org/officeDocument/2006/relationships/slideLayout" Target="../slideLayouts/slideLayout115.xml"/><Relationship Id="rId108" Type="http://schemas.openxmlformats.org/officeDocument/2006/relationships/slideLayout" Target="../slideLayouts/slideLayout120.xml"/><Relationship Id="rId124" Type="http://schemas.openxmlformats.org/officeDocument/2006/relationships/slideLayout" Target="../slideLayouts/slideLayout136.xml"/><Relationship Id="rId129" Type="http://schemas.openxmlformats.org/officeDocument/2006/relationships/slideLayout" Target="../slideLayouts/slideLayout141.xml"/><Relationship Id="rId54" Type="http://schemas.openxmlformats.org/officeDocument/2006/relationships/slideLayout" Target="../slideLayouts/slideLayout66.xml"/><Relationship Id="rId70" Type="http://schemas.openxmlformats.org/officeDocument/2006/relationships/slideLayout" Target="../slideLayouts/slideLayout82.xml"/><Relationship Id="rId75" Type="http://schemas.openxmlformats.org/officeDocument/2006/relationships/slideLayout" Target="../slideLayouts/slideLayout87.xml"/><Relationship Id="rId91" Type="http://schemas.openxmlformats.org/officeDocument/2006/relationships/slideLayout" Target="../slideLayouts/slideLayout103.xml"/><Relationship Id="rId96" Type="http://schemas.openxmlformats.org/officeDocument/2006/relationships/slideLayout" Target="../slideLayouts/slideLayout10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49" Type="http://schemas.openxmlformats.org/officeDocument/2006/relationships/slideLayout" Target="../slideLayouts/slideLayout61.xml"/><Relationship Id="rId114" Type="http://schemas.openxmlformats.org/officeDocument/2006/relationships/slideLayout" Target="../slideLayouts/slideLayout126.xml"/><Relationship Id="rId119" Type="http://schemas.openxmlformats.org/officeDocument/2006/relationships/slideLayout" Target="../slideLayouts/slideLayout131.xml"/><Relationship Id="rId44" Type="http://schemas.openxmlformats.org/officeDocument/2006/relationships/slideLayout" Target="../slideLayouts/slideLayout56.xml"/><Relationship Id="rId60" Type="http://schemas.openxmlformats.org/officeDocument/2006/relationships/slideLayout" Target="../slideLayouts/slideLayout72.xml"/><Relationship Id="rId65" Type="http://schemas.openxmlformats.org/officeDocument/2006/relationships/slideLayout" Target="../slideLayouts/slideLayout77.xml"/><Relationship Id="rId81" Type="http://schemas.openxmlformats.org/officeDocument/2006/relationships/slideLayout" Target="../slideLayouts/slideLayout93.xml"/><Relationship Id="rId86" Type="http://schemas.openxmlformats.org/officeDocument/2006/relationships/slideLayout" Target="../slideLayouts/slideLayout98.xml"/><Relationship Id="rId130" Type="http://schemas.openxmlformats.org/officeDocument/2006/relationships/slideLayout" Target="../slideLayouts/slideLayout142.xml"/><Relationship Id="rId135" Type="http://schemas.openxmlformats.org/officeDocument/2006/relationships/image" Target="../media/image1.png"/><Relationship Id="rId13" Type="http://schemas.openxmlformats.org/officeDocument/2006/relationships/slideLayout" Target="../slideLayouts/slideLayout25.xml"/><Relationship Id="rId18" Type="http://schemas.openxmlformats.org/officeDocument/2006/relationships/slideLayout" Target="../slideLayouts/slideLayout30.xml"/><Relationship Id="rId39" Type="http://schemas.openxmlformats.org/officeDocument/2006/relationships/slideLayout" Target="../slideLayouts/slideLayout51.xml"/><Relationship Id="rId109" Type="http://schemas.openxmlformats.org/officeDocument/2006/relationships/slideLayout" Target="../slideLayouts/slideLayout121.xml"/><Relationship Id="rId34" Type="http://schemas.openxmlformats.org/officeDocument/2006/relationships/slideLayout" Target="../slideLayouts/slideLayout46.xml"/><Relationship Id="rId50" Type="http://schemas.openxmlformats.org/officeDocument/2006/relationships/slideLayout" Target="../slideLayouts/slideLayout62.xml"/><Relationship Id="rId55" Type="http://schemas.openxmlformats.org/officeDocument/2006/relationships/slideLayout" Target="../slideLayouts/slideLayout67.xml"/><Relationship Id="rId76" Type="http://schemas.openxmlformats.org/officeDocument/2006/relationships/slideLayout" Target="../slideLayouts/slideLayout88.xml"/><Relationship Id="rId97" Type="http://schemas.openxmlformats.org/officeDocument/2006/relationships/slideLayout" Target="../slideLayouts/slideLayout109.xml"/><Relationship Id="rId104" Type="http://schemas.openxmlformats.org/officeDocument/2006/relationships/slideLayout" Target="../slideLayouts/slideLayout116.xml"/><Relationship Id="rId120" Type="http://schemas.openxmlformats.org/officeDocument/2006/relationships/slideLayout" Target="../slideLayouts/slideLayout132.xml"/><Relationship Id="rId125" Type="http://schemas.openxmlformats.org/officeDocument/2006/relationships/slideLayout" Target="../slideLayouts/slideLayout137.xml"/><Relationship Id="rId7" Type="http://schemas.openxmlformats.org/officeDocument/2006/relationships/slideLayout" Target="../slideLayouts/slideLayout19.xml"/><Relationship Id="rId71" Type="http://schemas.openxmlformats.org/officeDocument/2006/relationships/slideLayout" Target="../slideLayouts/slideLayout83.xml"/><Relationship Id="rId92" Type="http://schemas.openxmlformats.org/officeDocument/2006/relationships/slideLayout" Target="../slideLayouts/slideLayout104.xml"/><Relationship Id="rId2" Type="http://schemas.openxmlformats.org/officeDocument/2006/relationships/slideLayout" Target="../slideLayouts/slideLayout14.xml"/><Relationship Id="rId29" Type="http://schemas.openxmlformats.org/officeDocument/2006/relationships/slideLayout" Target="../slideLayouts/slideLayout41.xml"/><Relationship Id="rId24" Type="http://schemas.openxmlformats.org/officeDocument/2006/relationships/slideLayout" Target="../slideLayouts/slideLayout36.xml"/><Relationship Id="rId40" Type="http://schemas.openxmlformats.org/officeDocument/2006/relationships/slideLayout" Target="../slideLayouts/slideLayout52.xml"/><Relationship Id="rId45" Type="http://schemas.openxmlformats.org/officeDocument/2006/relationships/slideLayout" Target="../slideLayouts/slideLayout57.xml"/><Relationship Id="rId66" Type="http://schemas.openxmlformats.org/officeDocument/2006/relationships/slideLayout" Target="../slideLayouts/slideLayout78.xml"/><Relationship Id="rId87" Type="http://schemas.openxmlformats.org/officeDocument/2006/relationships/slideLayout" Target="../slideLayouts/slideLayout99.xml"/><Relationship Id="rId110" Type="http://schemas.openxmlformats.org/officeDocument/2006/relationships/slideLayout" Target="../slideLayouts/slideLayout122.xml"/><Relationship Id="rId115" Type="http://schemas.openxmlformats.org/officeDocument/2006/relationships/slideLayout" Target="../slideLayouts/slideLayout127.xml"/><Relationship Id="rId131" Type="http://schemas.openxmlformats.org/officeDocument/2006/relationships/slideLayout" Target="../slideLayouts/slideLayout143.xml"/><Relationship Id="rId61" Type="http://schemas.openxmlformats.org/officeDocument/2006/relationships/slideLayout" Target="../slideLayouts/slideLayout73.xml"/><Relationship Id="rId82" Type="http://schemas.openxmlformats.org/officeDocument/2006/relationships/slideLayout" Target="../slideLayouts/slideLayout94.xml"/><Relationship Id="rId19" Type="http://schemas.openxmlformats.org/officeDocument/2006/relationships/slideLayout" Target="../slideLayouts/slideLayout31.xml"/><Relationship Id="rId14" Type="http://schemas.openxmlformats.org/officeDocument/2006/relationships/slideLayout" Target="../slideLayouts/slideLayout26.xml"/><Relationship Id="rId30" Type="http://schemas.openxmlformats.org/officeDocument/2006/relationships/slideLayout" Target="../slideLayouts/slideLayout42.xml"/><Relationship Id="rId35" Type="http://schemas.openxmlformats.org/officeDocument/2006/relationships/slideLayout" Target="../slideLayouts/slideLayout47.xml"/><Relationship Id="rId56" Type="http://schemas.openxmlformats.org/officeDocument/2006/relationships/slideLayout" Target="../slideLayouts/slideLayout68.xml"/><Relationship Id="rId77" Type="http://schemas.openxmlformats.org/officeDocument/2006/relationships/slideLayout" Target="../slideLayouts/slideLayout89.xml"/><Relationship Id="rId100" Type="http://schemas.openxmlformats.org/officeDocument/2006/relationships/slideLayout" Target="../slideLayouts/slideLayout112.xml"/><Relationship Id="rId105" Type="http://schemas.openxmlformats.org/officeDocument/2006/relationships/slideLayout" Target="../slideLayouts/slideLayout117.xml"/><Relationship Id="rId126" Type="http://schemas.openxmlformats.org/officeDocument/2006/relationships/slideLayout" Target="../slideLayouts/slideLayout138.xml"/><Relationship Id="rId8" Type="http://schemas.openxmlformats.org/officeDocument/2006/relationships/slideLayout" Target="../slideLayouts/slideLayout20.xml"/><Relationship Id="rId51" Type="http://schemas.openxmlformats.org/officeDocument/2006/relationships/slideLayout" Target="../slideLayouts/slideLayout63.xml"/><Relationship Id="rId72" Type="http://schemas.openxmlformats.org/officeDocument/2006/relationships/slideLayout" Target="../slideLayouts/slideLayout84.xml"/><Relationship Id="rId93" Type="http://schemas.openxmlformats.org/officeDocument/2006/relationships/slideLayout" Target="../slideLayouts/slideLayout105.xml"/><Relationship Id="rId98" Type="http://schemas.openxmlformats.org/officeDocument/2006/relationships/slideLayout" Target="../slideLayouts/slideLayout110.xml"/><Relationship Id="rId121" Type="http://schemas.openxmlformats.org/officeDocument/2006/relationships/slideLayout" Target="../slideLayouts/slideLayout133.xml"/><Relationship Id="rId3" Type="http://schemas.openxmlformats.org/officeDocument/2006/relationships/slideLayout" Target="../slideLayouts/slideLayout15.xml"/><Relationship Id="rId25" Type="http://schemas.openxmlformats.org/officeDocument/2006/relationships/slideLayout" Target="../slideLayouts/slideLayout37.xml"/><Relationship Id="rId46" Type="http://schemas.openxmlformats.org/officeDocument/2006/relationships/slideLayout" Target="../slideLayouts/slideLayout58.xml"/><Relationship Id="rId67" Type="http://schemas.openxmlformats.org/officeDocument/2006/relationships/slideLayout" Target="../slideLayouts/slideLayout79.xml"/><Relationship Id="rId116" Type="http://schemas.openxmlformats.org/officeDocument/2006/relationships/slideLayout" Target="../slideLayouts/slideLayout128.xml"/><Relationship Id="rId20" Type="http://schemas.openxmlformats.org/officeDocument/2006/relationships/slideLayout" Target="../slideLayouts/slideLayout32.xml"/><Relationship Id="rId41" Type="http://schemas.openxmlformats.org/officeDocument/2006/relationships/slideLayout" Target="../slideLayouts/slideLayout53.xml"/><Relationship Id="rId62" Type="http://schemas.openxmlformats.org/officeDocument/2006/relationships/slideLayout" Target="../slideLayouts/slideLayout74.xml"/><Relationship Id="rId83" Type="http://schemas.openxmlformats.org/officeDocument/2006/relationships/slideLayout" Target="../slideLayouts/slideLayout95.xml"/><Relationship Id="rId88" Type="http://schemas.openxmlformats.org/officeDocument/2006/relationships/slideLayout" Target="../slideLayouts/slideLayout100.xml"/><Relationship Id="rId111" Type="http://schemas.openxmlformats.org/officeDocument/2006/relationships/slideLayout" Target="../slideLayouts/slideLayout123.xml"/><Relationship Id="rId132" Type="http://schemas.openxmlformats.org/officeDocument/2006/relationships/slideLayout" Target="../slideLayouts/slideLayout144.xml"/><Relationship Id="rId15" Type="http://schemas.openxmlformats.org/officeDocument/2006/relationships/slideLayout" Target="../slideLayouts/slideLayout27.xml"/><Relationship Id="rId36" Type="http://schemas.openxmlformats.org/officeDocument/2006/relationships/slideLayout" Target="../slideLayouts/slideLayout48.xml"/><Relationship Id="rId57" Type="http://schemas.openxmlformats.org/officeDocument/2006/relationships/slideLayout" Target="../slideLayouts/slideLayout69.xml"/><Relationship Id="rId106" Type="http://schemas.openxmlformats.org/officeDocument/2006/relationships/slideLayout" Target="../slideLayouts/slideLayout118.xml"/><Relationship Id="rId127" Type="http://schemas.openxmlformats.org/officeDocument/2006/relationships/slideLayout" Target="../slideLayouts/slideLayout139.xml"/><Relationship Id="rId10" Type="http://schemas.openxmlformats.org/officeDocument/2006/relationships/slideLayout" Target="../slideLayouts/slideLayout22.xml"/><Relationship Id="rId31" Type="http://schemas.openxmlformats.org/officeDocument/2006/relationships/slideLayout" Target="../slideLayouts/slideLayout43.xml"/><Relationship Id="rId52" Type="http://schemas.openxmlformats.org/officeDocument/2006/relationships/slideLayout" Target="../slideLayouts/slideLayout64.xml"/><Relationship Id="rId73" Type="http://schemas.openxmlformats.org/officeDocument/2006/relationships/slideLayout" Target="../slideLayouts/slideLayout85.xml"/><Relationship Id="rId78" Type="http://schemas.openxmlformats.org/officeDocument/2006/relationships/slideLayout" Target="../slideLayouts/slideLayout90.xml"/><Relationship Id="rId94" Type="http://schemas.openxmlformats.org/officeDocument/2006/relationships/slideLayout" Target="../slideLayouts/slideLayout106.xml"/><Relationship Id="rId99" Type="http://schemas.openxmlformats.org/officeDocument/2006/relationships/slideLayout" Target="../slideLayouts/slideLayout111.xml"/><Relationship Id="rId101" Type="http://schemas.openxmlformats.org/officeDocument/2006/relationships/slideLayout" Target="../slideLayouts/slideLayout113.xml"/><Relationship Id="rId122" Type="http://schemas.openxmlformats.org/officeDocument/2006/relationships/slideLayout" Target="../slideLayouts/slideLayout134.xml"/><Relationship Id="rId4" Type="http://schemas.openxmlformats.org/officeDocument/2006/relationships/slideLayout" Target="../slideLayouts/slideLayout16.xml"/><Relationship Id="rId9" Type="http://schemas.openxmlformats.org/officeDocument/2006/relationships/slideLayout" Target="../slideLayouts/slideLayout21.xml"/><Relationship Id="rId26" Type="http://schemas.openxmlformats.org/officeDocument/2006/relationships/slideLayout" Target="../slideLayouts/slideLayout38.xml"/><Relationship Id="rId47" Type="http://schemas.openxmlformats.org/officeDocument/2006/relationships/slideLayout" Target="../slideLayouts/slideLayout59.xml"/><Relationship Id="rId68" Type="http://schemas.openxmlformats.org/officeDocument/2006/relationships/slideLayout" Target="../slideLayouts/slideLayout80.xml"/><Relationship Id="rId89" Type="http://schemas.openxmlformats.org/officeDocument/2006/relationships/slideLayout" Target="../slideLayouts/slideLayout101.xml"/><Relationship Id="rId112" Type="http://schemas.openxmlformats.org/officeDocument/2006/relationships/slideLayout" Target="../slideLayouts/slideLayout124.xml"/><Relationship Id="rId133" Type="http://schemas.openxmlformats.org/officeDocument/2006/relationships/slideLayout" Target="../slideLayouts/slideLayout1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2884B5-2E5C-45C3-983D-9EDA86151F0C}" type="datetimeFigureOut">
              <a:rPr lang="zh-CN" altLang="en-US" smtClean="0"/>
              <a:t>2021/2/22</a:t>
            </a:fld>
            <a:endParaRPr lang="zh-CN"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11C492-3AF5-49C3-9EFB-D433BB7CFE96}" type="slidenum">
              <a:rPr lang="zh-CN" altLang="en-US" smtClean="0"/>
              <a:t>‹#›</a:t>
            </a:fld>
            <a:endParaRPr lang="zh-CN" altLang="en-US"/>
          </a:p>
        </p:txBody>
      </p:sp>
      <p:pic>
        <p:nvPicPr>
          <p:cNvPr id="7" name="Picture 6">
            <a:extLst>
              <a:ext uri="{FF2B5EF4-FFF2-40B4-BE49-F238E27FC236}">
                <a16:creationId xmlns:a16="http://schemas.microsoft.com/office/drawing/2014/main" id="{F47A9F31-7DBF-1E40-99EE-86A3F3E97C7A}"/>
              </a:ext>
            </a:extLst>
          </p:cNvPr>
          <p:cNvPicPr>
            <a:picLocks noChangeAspect="1"/>
          </p:cNvPicPr>
          <p:nvPr userDrawn="1"/>
        </p:nvPicPr>
        <p:blipFill>
          <a:blip r:embed="rId14">
            <a:alphaModFix amt="35000"/>
            <a:extLst>
              <a:ext uri="{28A0092B-C50C-407E-A947-70E740481C1C}">
                <a14:useLocalDpi xmlns:a14="http://schemas.microsoft.com/office/drawing/2010/main" val="0"/>
              </a:ext>
            </a:extLst>
          </a:blip>
          <a:stretch>
            <a:fillRect/>
          </a:stretch>
        </p:blipFill>
        <p:spPr>
          <a:xfrm>
            <a:off x="278780" y="192908"/>
            <a:ext cx="1378570" cy="670628"/>
          </a:xfrm>
          <a:prstGeom prst="rect">
            <a:avLst/>
          </a:prstGeom>
        </p:spPr>
      </p:pic>
    </p:spTree>
    <p:extLst>
      <p:ext uri="{BB962C8B-B14F-4D97-AF65-F5344CB8AC3E}">
        <p14:creationId xmlns:p14="http://schemas.microsoft.com/office/powerpoint/2010/main" val="2240519989"/>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65" r:id="rId12"/>
  </p:sldLayoutIdLst>
  <mc:AlternateContent xmlns:mc="http://schemas.openxmlformats.org/markup-compatibility/2006" xmlns:p14="http://schemas.microsoft.com/office/powerpoint/2010/main">
    <mc:Choice Requires="p14">
      <p:transition spd="slow" p14:dur="1600">
        <p14:conveyor dir="l"/>
      </p:transition>
    </mc:Choice>
    <mc:Fallback xmlns="">
      <p:transition spd="slow"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wrap="square" anchor="ctr">
            <a:noAutofit/>
          </a:bodyPr>
          <a:lstStyle/>
          <a:p>
            <a:pPr marL="0" lvl="0" fontAlgn="base">
              <a:spcAft>
                <a:spcPct val="0"/>
              </a:spcAft>
            </a:pPr>
            <a:r>
              <a:rPr lang="en-US" dirty="0"/>
              <a:t>Click to edit Master title style</a:t>
            </a:r>
          </a:p>
        </p:txBody>
      </p:sp>
      <p:cxnSp>
        <p:nvCxnSpPr>
          <p:cNvPr id="15" name="Straight Connector 14"/>
          <p:cNvCxnSpPr/>
          <p:nvPr userDrawn="1"/>
        </p:nvCxnSpPr>
        <p:spPr>
          <a:xfrm>
            <a:off x="7956351" y="6427003"/>
            <a:ext cx="0" cy="16906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userDrawn="1">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a:extLst>
              <a:ext uri="{FF2B5EF4-FFF2-40B4-BE49-F238E27FC236}">
                <a16:creationId xmlns:a16="http://schemas.microsoft.com/office/drawing/2014/main" id="{B90E9D74-85AC-A84B-8DB8-314ED60C9BAA}"/>
              </a:ext>
            </a:extLst>
          </p:cNvPr>
          <p:cNvPicPr>
            <a:picLocks noChangeAspect="1"/>
          </p:cNvPicPr>
          <p:nvPr userDrawn="1"/>
        </p:nvPicPr>
        <p:blipFill>
          <a:blip r:embed="rId135">
            <a:alphaModFix amt="35000"/>
            <a:extLst>
              <a:ext uri="{28A0092B-C50C-407E-A947-70E740481C1C}">
                <a14:useLocalDpi xmlns:a14="http://schemas.microsoft.com/office/drawing/2010/main" val="0"/>
              </a:ext>
            </a:extLst>
          </a:blip>
          <a:stretch>
            <a:fillRect/>
          </a:stretch>
        </p:blipFill>
        <p:spPr>
          <a:xfrm>
            <a:off x="278780" y="192908"/>
            <a:ext cx="1378570" cy="670628"/>
          </a:xfrm>
          <a:prstGeom prst="rect">
            <a:avLst/>
          </a:prstGeom>
        </p:spPr>
      </p:pic>
    </p:spTree>
    <p:extLst>
      <p:ext uri="{BB962C8B-B14F-4D97-AF65-F5344CB8AC3E}">
        <p14:creationId xmlns:p14="http://schemas.microsoft.com/office/powerpoint/2010/main" val="3863182113"/>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 id="2147483831" r:id="rId13"/>
    <p:sldLayoutId id="2147483832" r:id="rId14"/>
    <p:sldLayoutId id="2147483833" r:id="rId15"/>
    <p:sldLayoutId id="2147483834" r:id="rId16"/>
    <p:sldLayoutId id="2147483835" r:id="rId17"/>
    <p:sldLayoutId id="2147483836" r:id="rId18"/>
    <p:sldLayoutId id="2147483837" r:id="rId19"/>
    <p:sldLayoutId id="2147483838" r:id="rId20"/>
    <p:sldLayoutId id="2147483839" r:id="rId21"/>
    <p:sldLayoutId id="2147483840" r:id="rId22"/>
    <p:sldLayoutId id="2147483841" r:id="rId23"/>
    <p:sldLayoutId id="2147483842" r:id="rId24"/>
    <p:sldLayoutId id="2147483843" r:id="rId25"/>
    <p:sldLayoutId id="2147483844" r:id="rId26"/>
    <p:sldLayoutId id="2147483845" r:id="rId27"/>
    <p:sldLayoutId id="2147483846" r:id="rId28"/>
    <p:sldLayoutId id="2147483847" r:id="rId29"/>
    <p:sldLayoutId id="2147483848" r:id="rId30"/>
    <p:sldLayoutId id="2147483849" r:id="rId31"/>
    <p:sldLayoutId id="2147483850" r:id="rId32"/>
    <p:sldLayoutId id="2147483851" r:id="rId33"/>
    <p:sldLayoutId id="2147483852" r:id="rId34"/>
    <p:sldLayoutId id="2147483853" r:id="rId35"/>
    <p:sldLayoutId id="2147483854" r:id="rId36"/>
    <p:sldLayoutId id="2147483855" r:id="rId37"/>
    <p:sldLayoutId id="2147483856" r:id="rId38"/>
    <p:sldLayoutId id="2147483857" r:id="rId39"/>
    <p:sldLayoutId id="2147483858" r:id="rId40"/>
    <p:sldLayoutId id="2147483859" r:id="rId41"/>
    <p:sldLayoutId id="2147483860" r:id="rId42"/>
    <p:sldLayoutId id="2147483861" r:id="rId43"/>
    <p:sldLayoutId id="2147483862" r:id="rId44"/>
    <p:sldLayoutId id="2147483863" r:id="rId45"/>
    <p:sldLayoutId id="2147483864" r:id="rId46"/>
    <p:sldLayoutId id="2147483865" r:id="rId47"/>
    <p:sldLayoutId id="2147483866" r:id="rId48"/>
    <p:sldLayoutId id="2147483867" r:id="rId49"/>
    <p:sldLayoutId id="2147483868" r:id="rId50"/>
    <p:sldLayoutId id="2147483869" r:id="rId51"/>
    <p:sldLayoutId id="2147483870" r:id="rId52"/>
    <p:sldLayoutId id="2147483871" r:id="rId53"/>
    <p:sldLayoutId id="2147483872" r:id="rId54"/>
    <p:sldLayoutId id="2147483873" r:id="rId55"/>
    <p:sldLayoutId id="2147483874" r:id="rId56"/>
    <p:sldLayoutId id="2147483875" r:id="rId57"/>
    <p:sldLayoutId id="2147483876" r:id="rId58"/>
    <p:sldLayoutId id="2147483877" r:id="rId59"/>
    <p:sldLayoutId id="2147483878" r:id="rId60"/>
    <p:sldLayoutId id="2147483879" r:id="rId61"/>
    <p:sldLayoutId id="2147483880" r:id="rId62"/>
    <p:sldLayoutId id="2147483881" r:id="rId63"/>
    <p:sldLayoutId id="2147483882" r:id="rId64"/>
    <p:sldLayoutId id="2147483883" r:id="rId65"/>
    <p:sldLayoutId id="2147483884" r:id="rId66"/>
    <p:sldLayoutId id="2147483885" r:id="rId67"/>
    <p:sldLayoutId id="2147483886" r:id="rId68"/>
    <p:sldLayoutId id="2147483887" r:id="rId69"/>
    <p:sldLayoutId id="2147483888" r:id="rId70"/>
    <p:sldLayoutId id="2147483889" r:id="rId71"/>
    <p:sldLayoutId id="2147483890" r:id="rId72"/>
    <p:sldLayoutId id="2147483891" r:id="rId73"/>
    <p:sldLayoutId id="2147483892" r:id="rId74"/>
    <p:sldLayoutId id="2147483893" r:id="rId75"/>
    <p:sldLayoutId id="2147483894" r:id="rId76"/>
    <p:sldLayoutId id="2147483895" r:id="rId77"/>
    <p:sldLayoutId id="2147483896" r:id="rId78"/>
    <p:sldLayoutId id="2147483897" r:id="rId79"/>
    <p:sldLayoutId id="2147483898" r:id="rId80"/>
    <p:sldLayoutId id="2147483899" r:id="rId81"/>
    <p:sldLayoutId id="2147483900" r:id="rId82"/>
    <p:sldLayoutId id="2147483901" r:id="rId83"/>
    <p:sldLayoutId id="2147483902" r:id="rId84"/>
    <p:sldLayoutId id="2147483903" r:id="rId85"/>
    <p:sldLayoutId id="2147483904" r:id="rId86"/>
    <p:sldLayoutId id="2147483905" r:id="rId87"/>
    <p:sldLayoutId id="2147483906" r:id="rId88"/>
    <p:sldLayoutId id="2147483907" r:id="rId89"/>
    <p:sldLayoutId id="2147483908" r:id="rId90"/>
    <p:sldLayoutId id="2147483909" r:id="rId91"/>
    <p:sldLayoutId id="2147483910" r:id="rId92"/>
    <p:sldLayoutId id="2147483911" r:id="rId93"/>
    <p:sldLayoutId id="2147483912" r:id="rId94"/>
    <p:sldLayoutId id="2147483913" r:id="rId95"/>
    <p:sldLayoutId id="2147483914" r:id="rId96"/>
    <p:sldLayoutId id="2147483915" r:id="rId97"/>
    <p:sldLayoutId id="2147483916" r:id="rId98"/>
    <p:sldLayoutId id="2147483917" r:id="rId99"/>
    <p:sldLayoutId id="2147483918" r:id="rId100"/>
    <p:sldLayoutId id="2147483919" r:id="rId101"/>
    <p:sldLayoutId id="2147483920" r:id="rId102"/>
    <p:sldLayoutId id="2147483921" r:id="rId103"/>
    <p:sldLayoutId id="2147483922" r:id="rId104"/>
    <p:sldLayoutId id="2147483923" r:id="rId105"/>
    <p:sldLayoutId id="2147483924" r:id="rId106"/>
    <p:sldLayoutId id="2147483925" r:id="rId107"/>
    <p:sldLayoutId id="2147483926" r:id="rId108"/>
    <p:sldLayoutId id="2147483927" r:id="rId109"/>
    <p:sldLayoutId id="2147483928" r:id="rId110"/>
    <p:sldLayoutId id="2147483929" r:id="rId111"/>
    <p:sldLayoutId id="2147483930" r:id="rId112"/>
    <p:sldLayoutId id="2147483931" r:id="rId113"/>
    <p:sldLayoutId id="2147483932" r:id="rId114"/>
    <p:sldLayoutId id="2147483933" r:id="rId115"/>
    <p:sldLayoutId id="2147483934" r:id="rId116"/>
    <p:sldLayoutId id="2147483935" r:id="rId117"/>
    <p:sldLayoutId id="2147483936" r:id="rId118"/>
    <p:sldLayoutId id="2147483937" r:id="rId119"/>
    <p:sldLayoutId id="2147483938" r:id="rId120"/>
    <p:sldLayoutId id="2147483939" r:id="rId121"/>
    <p:sldLayoutId id="2147483940" r:id="rId122"/>
    <p:sldLayoutId id="2147483941" r:id="rId123"/>
    <p:sldLayoutId id="2147483942" r:id="rId124"/>
    <p:sldLayoutId id="2147483943" r:id="rId125"/>
    <p:sldLayoutId id="2147483944" r:id="rId126"/>
    <p:sldLayoutId id="2147483945" r:id="rId127"/>
    <p:sldLayoutId id="2147483946" r:id="rId128"/>
    <p:sldLayoutId id="2147483947" r:id="rId129"/>
    <p:sldLayoutId id="2147483948" r:id="rId130"/>
    <p:sldLayoutId id="2147483949" r:id="rId131"/>
    <p:sldLayoutId id="2147483950" r:id="rId132"/>
    <p:sldLayoutId id="2147483951" r:id="rId133"/>
  </p:sldLayoutIdLst>
  <p:hf hdr="0" ftr="0" dt="0"/>
  <p:txStyles>
    <p:titleStyle>
      <a:lvl1pPr algn="l" defTabSz="685800" rtl="0" eaLnBrk="1" latinLnBrk="0" hangingPunct="1">
        <a:lnSpc>
          <a:spcPct val="90000"/>
        </a:lnSpc>
        <a:spcBef>
          <a:spcPct val="0"/>
        </a:spcBef>
        <a:buNone/>
        <a:defRPr lang="en-US" sz="2700" b="1" kern="0" spc="-113" dirty="0">
          <a:solidFill>
            <a:schemeClr val="tx1">
              <a:lumMod val="75000"/>
              <a:lumOff val="25000"/>
            </a:schemeClr>
          </a:solidFill>
          <a:latin typeface="Lato" panose="020F0502020204030203" pitchFamily="34" charset="0"/>
          <a:ea typeface="Open Sans" panose="020B0606030504020204" pitchFamily="34" charset="0"/>
          <a:cs typeface="Lato" panose="020F0502020204030203"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j-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j-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j-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j-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tiff"/><Relationship Id="rId1" Type="http://schemas.openxmlformats.org/officeDocument/2006/relationships/slideLayout" Target="../slideLayouts/slideLayout2.xml"/><Relationship Id="rId4" Type="http://schemas.openxmlformats.org/officeDocument/2006/relationships/image" Target="../media/image172.png"/></Relationships>
</file>

<file path=ppt/slides/_rels/slide4.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image" Target="../media/image172.png"/><Relationship Id="rId1" Type="http://schemas.openxmlformats.org/officeDocument/2006/relationships/slideLayout" Target="../slideLayouts/slideLayout2.xml"/><Relationship Id="rId4" Type="http://schemas.openxmlformats.org/officeDocument/2006/relationships/image" Target="../media/image20.tiff"/></Relationships>
</file>

<file path=ppt/slides/_rels/slide5.xml.rels><?xml version="1.0" encoding="UTF-8" standalone="yes"?>
<Relationships xmlns="http://schemas.openxmlformats.org/package/2006/relationships"><Relationship Id="rId3" Type="http://schemas.openxmlformats.org/officeDocument/2006/relationships/image" Target="../media/image21.tiff"/><Relationship Id="rId7" Type="http://schemas.openxmlformats.org/officeDocument/2006/relationships/image" Target="../media/image172.png"/><Relationship Id="rId2" Type="http://schemas.openxmlformats.org/officeDocument/2006/relationships/notesSlide" Target="../notesSlides/notesSlide1.xml"/><Relationship Id="rId1" Type="http://schemas.openxmlformats.org/officeDocument/2006/relationships/slideLayout" Target="../slideLayouts/slideLayout31.xml"/><Relationship Id="rId6" Type="http://schemas.openxmlformats.org/officeDocument/2006/relationships/image" Target="../media/image24.png"/><Relationship Id="rId5" Type="http://schemas.openxmlformats.org/officeDocument/2006/relationships/image" Target="../media/image17.tiff"/><Relationship Id="rId4" Type="http://schemas.openxmlformats.org/officeDocument/2006/relationships/hyperlink" Target="https://www.youtube.com/watch?v=mw3dP42vgWk"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2.xml"/><Relationship Id="rId1" Type="http://schemas.openxmlformats.org/officeDocument/2006/relationships/slideLayout" Target="../slideLayouts/slideLayout31.xml"/><Relationship Id="rId6" Type="http://schemas.openxmlformats.org/officeDocument/2006/relationships/image" Target="../media/image172.png"/><Relationship Id="rId5" Type="http://schemas.openxmlformats.org/officeDocument/2006/relationships/image" Target="../media/image27.png"/><Relationship Id="rId4" Type="http://schemas.openxmlformats.org/officeDocument/2006/relationships/image" Target="../media/image23.tiff"/></Relationships>
</file>

<file path=ppt/slides/_rels/slide7.xml.rels><?xml version="1.0" encoding="UTF-8" standalone="yes"?>
<Relationships xmlns="http://schemas.openxmlformats.org/package/2006/relationships"><Relationship Id="rId3" Type="http://schemas.openxmlformats.org/officeDocument/2006/relationships/image" Target="../media/image172.png"/><Relationship Id="rId7" Type="http://schemas.openxmlformats.org/officeDocument/2006/relationships/image" Target="../media/image24.tiff"/><Relationship Id="rId2" Type="http://schemas.openxmlformats.org/officeDocument/2006/relationships/notesSlide" Target="../notesSlides/notesSlide3.xml"/><Relationship Id="rId1" Type="http://schemas.openxmlformats.org/officeDocument/2006/relationships/slideLayout" Target="../slideLayouts/slideLayout145.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8" Type="http://schemas.openxmlformats.org/officeDocument/2006/relationships/image" Target="../media/image39.png"/><Relationship Id="rId12" Type="http://schemas.openxmlformats.org/officeDocument/2006/relationships/image" Target="../media/image171.png"/><Relationship Id="rId1" Type="http://schemas.openxmlformats.org/officeDocument/2006/relationships/slideLayout" Target="../slideLayouts/slideLayout145.xml"/><Relationship Id="rId11" Type="http://schemas.openxmlformats.org/officeDocument/2006/relationships/hyperlink" Target="https://www.youtube.com/watch?v=wztjHgNX3gs" TargetMode="External"/><Relationship Id="rId5" Type="http://schemas.openxmlformats.org/officeDocument/2006/relationships/image" Target="../media/image36.png"/><Relationship Id="rId10" Type="http://schemas.openxmlformats.org/officeDocument/2006/relationships/image" Target="../media/image25.tiff"/><Relationship Id="rId9" Type="http://schemas.openxmlformats.org/officeDocument/2006/relationships/image" Target="../media/image40.png"/></Relationships>
</file>

<file path=ppt/slides/_rels/slide9.xml.rels><?xml version="1.0" encoding="UTF-8" standalone="yes"?>
<Relationships xmlns="http://schemas.openxmlformats.org/package/2006/relationships"><Relationship Id="rId8" Type="http://schemas.openxmlformats.org/officeDocument/2006/relationships/image" Target="../media/image32.png"/><Relationship Id="rId7" Type="http://schemas.openxmlformats.org/officeDocument/2006/relationships/image" Target="../media/image31.png"/><Relationship Id="rId2" Type="http://schemas.openxmlformats.org/officeDocument/2006/relationships/hyperlink" Target="https://upload.wikimedia.org/wikipedia/commons/a/ad/Standard_time_zones_of_the_world.png" TargetMode="External"/><Relationship Id="rId1" Type="http://schemas.openxmlformats.org/officeDocument/2006/relationships/slideLayout" Target="../slideLayouts/slideLayout145.xml"/><Relationship Id="rId6" Type="http://schemas.openxmlformats.org/officeDocument/2006/relationships/image" Target="../media/image26.png"/><Relationship Id="rId5" Type="http://schemas.openxmlformats.org/officeDocument/2006/relationships/image" Target="../media/image26.tiff"/><Relationship Id="rId4" Type="http://schemas.openxmlformats.org/officeDocument/2006/relationships/image" Target="../media/image170.png"/><Relationship Id="rId9"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171.png"/><Relationship Id="rId7" Type="http://schemas.openxmlformats.org/officeDocument/2006/relationships/image" Target="../media/image28.tiff"/><Relationship Id="rId1" Type="http://schemas.openxmlformats.org/officeDocument/2006/relationships/slideLayout" Target="../slideLayouts/slideLayout145.xml"/><Relationship Id="rId6" Type="http://schemas.openxmlformats.org/officeDocument/2006/relationships/image" Target="../media/image37.png"/><Relationship Id="rId5" Type="http://schemas.openxmlformats.org/officeDocument/2006/relationships/image" Target="../media/image27.tiff"/><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2" Type="http://schemas.openxmlformats.org/officeDocument/2006/relationships/image" Target="../media/image29.tiff"/><Relationship Id="rId1" Type="http://schemas.openxmlformats.org/officeDocument/2006/relationships/slideLayout" Target="../slideLayouts/slideLayout145.xml"/><Relationship Id="rId5" Type="http://schemas.openxmlformats.org/officeDocument/2006/relationships/image" Target="../media/image41.png"/><Relationship Id="rId4" Type="http://schemas.openxmlformats.org/officeDocument/2006/relationships/image" Target="../media/image170.png"/></Relationships>
</file>

<file path=ppt/slides/_rels/slide12.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image" Target="../media/image30.tiff"/><Relationship Id="rId1" Type="http://schemas.openxmlformats.org/officeDocument/2006/relationships/slideLayout" Target="../slideLayouts/slideLayout145.xml"/><Relationship Id="rId5" Type="http://schemas.openxmlformats.org/officeDocument/2006/relationships/image" Target="../media/image170.png"/><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3" Type="http://schemas.openxmlformats.org/officeDocument/2006/relationships/image" Target="../media/image172.png"/><Relationship Id="rId1" Type="http://schemas.openxmlformats.org/officeDocument/2006/relationships/slideLayout" Target="../slideLayouts/slideLayout145.xml"/><Relationship Id="rId5" Type="http://schemas.openxmlformats.org/officeDocument/2006/relationships/image" Target="../media/image33.tiff"/><Relationship Id="rId4" Type="http://schemas.openxmlformats.org/officeDocument/2006/relationships/image" Target="../media/image32.tiff"/></Relationships>
</file>

<file path=ppt/slides/_rels/slide14.xml.rels><?xml version="1.0" encoding="UTF-8" standalone="yes"?>
<Relationships xmlns="http://schemas.openxmlformats.org/package/2006/relationships"><Relationship Id="rId3" Type="http://schemas.openxmlformats.org/officeDocument/2006/relationships/image" Target="../media/image172.png"/><Relationship Id="rId1" Type="http://schemas.openxmlformats.org/officeDocument/2006/relationships/slideLayout" Target="../slideLayouts/slideLayout145.xml"/><Relationship Id="rId4" Type="http://schemas.openxmlformats.org/officeDocument/2006/relationships/image" Target="../media/image34.tiff"/></Relationships>
</file>

<file path=ppt/slides/_rels/slide15.xml.rels><?xml version="1.0" encoding="UTF-8" standalone="yes"?>
<Relationships xmlns="http://schemas.openxmlformats.org/package/2006/relationships"><Relationship Id="rId3" Type="http://schemas.openxmlformats.org/officeDocument/2006/relationships/image" Target="../media/image172.png"/><Relationship Id="rId1" Type="http://schemas.openxmlformats.org/officeDocument/2006/relationships/slideLayout" Target="../slideLayouts/slideLayout145.xml"/><Relationship Id="rId5" Type="http://schemas.openxmlformats.org/officeDocument/2006/relationships/image" Target="../media/image36.tiff"/><Relationship Id="rId4" Type="http://schemas.openxmlformats.org/officeDocument/2006/relationships/image" Target="../media/image35.tiff"/></Relationships>
</file>

<file path=ppt/slides/_rels/slide16.xml.rels><?xml version="1.0" encoding="UTF-8" standalone="yes"?>
<Relationships xmlns="http://schemas.openxmlformats.org/package/2006/relationships"><Relationship Id="rId3" Type="http://schemas.openxmlformats.org/officeDocument/2006/relationships/image" Target="../media/image172.png"/><Relationship Id="rId1" Type="http://schemas.openxmlformats.org/officeDocument/2006/relationships/slideLayout" Target="../slideLayouts/slideLayout145.xml"/><Relationship Id="rId5" Type="http://schemas.openxmlformats.org/officeDocument/2006/relationships/image" Target="../media/image38.tiff"/><Relationship Id="rId4" Type="http://schemas.openxmlformats.org/officeDocument/2006/relationships/image" Target="../media/image37.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a:extLst>
              <a:ext uri="{FF2B5EF4-FFF2-40B4-BE49-F238E27FC236}">
                <a16:creationId xmlns:a16="http://schemas.microsoft.com/office/drawing/2014/main" id="{9B5E2473-EEED-4F58-A9EF-ACCDFFA4EF1C}"/>
              </a:ext>
            </a:extLst>
          </p:cNvPr>
          <p:cNvSpPr txBox="1"/>
          <p:nvPr/>
        </p:nvSpPr>
        <p:spPr>
          <a:xfrm>
            <a:off x="732959" y="2988957"/>
            <a:ext cx="3422732" cy="707886"/>
          </a:xfrm>
          <a:prstGeom prst="rect">
            <a:avLst/>
          </a:prstGeom>
          <a:noFill/>
        </p:spPr>
        <p:txBody>
          <a:bodyPr wrap="none" rtlCol="0">
            <a:spAutoFit/>
          </a:bodyPr>
          <a:lstStyle/>
          <a:p>
            <a:r>
              <a:rPr lang="en-US" altLang="zh-CN" sz="4000" b="1" dirty="0">
                <a:solidFill>
                  <a:schemeClr val="tx1">
                    <a:lumMod val="75000"/>
                    <a:lumOff val="25000"/>
                  </a:schemeClr>
                </a:solidFill>
                <a:latin typeface="Adobe Gothic Std B" panose="020B0800000000000000" pitchFamily="34" charset="-128"/>
                <a:ea typeface="Adobe Gothic Std B" panose="020B0800000000000000" pitchFamily="34" charset="-128"/>
              </a:rPr>
              <a:t>CHAPTER 01</a:t>
            </a:r>
            <a:endParaRPr lang="zh-CN" altLang="en-US" sz="4000" b="1" dirty="0">
              <a:solidFill>
                <a:schemeClr val="tx1">
                  <a:lumMod val="75000"/>
                  <a:lumOff val="25000"/>
                </a:schemeClr>
              </a:solidFill>
              <a:latin typeface="Adobe Gothic Std B" panose="020B0800000000000000" pitchFamily="34" charset="-128"/>
            </a:endParaRPr>
          </a:p>
        </p:txBody>
      </p:sp>
      <p:sp>
        <p:nvSpPr>
          <p:cNvPr id="36" name="文本框 35">
            <a:extLst>
              <a:ext uri="{FF2B5EF4-FFF2-40B4-BE49-F238E27FC236}">
                <a16:creationId xmlns:a16="http://schemas.microsoft.com/office/drawing/2014/main" id="{18776E47-3992-4A21-AD81-12EB1864F570}"/>
              </a:ext>
            </a:extLst>
          </p:cNvPr>
          <p:cNvSpPr txBox="1"/>
          <p:nvPr/>
        </p:nvSpPr>
        <p:spPr>
          <a:xfrm>
            <a:off x="721498" y="3556010"/>
            <a:ext cx="4723738" cy="1384995"/>
          </a:xfrm>
          <a:prstGeom prst="rect">
            <a:avLst/>
          </a:prstGeom>
          <a:noFill/>
        </p:spPr>
        <p:txBody>
          <a:bodyPr wrap="square" rtlCol="0">
            <a:spAutoFit/>
          </a:bodyPr>
          <a:lstStyle/>
          <a:p>
            <a:r>
              <a:rPr lang="en-US" altLang="zh-CN" sz="4200" b="1" dirty="0">
                <a:solidFill>
                  <a:srgbClr val="C8252C"/>
                </a:solidFill>
                <a:latin typeface="微软雅黑" panose="020B0503020204020204" pitchFamily="34" charset="-122"/>
                <a:ea typeface="微软雅黑" panose="020B0503020204020204" pitchFamily="34" charset="-122"/>
              </a:rPr>
              <a:t>INDIA: SIZE AND LOCATION</a:t>
            </a:r>
            <a:endParaRPr lang="zh-CN" altLang="en-US" sz="4200" b="1" dirty="0">
              <a:solidFill>
                <a:srgbClr val="C8252C"/>
              </a:solidFill>
              <a:latin typeface="微软雅黑" panose="020B0503020204020204" pitchFamily="34" charset="-122"/>
              <a:ea typeface="微软雅黑" panose="020B0503020204020204" pitchFamily="34" charset="-122"/>
            </a:endParaRPr>
          </a:p>
        </p:txBody>
      </p:sp>
      <p:sp>
        <p:nvSpPr>
          <p:cNvPr id="40" name="矩形 39">
            <a:extLst>
              <a:ext uri="{FF2B5EF4-FFF2-40B4-BE49-F238E27FC236}">
                <a16:creationId xmlns:a16="http://schemas.microsoft.com/office/drawing/2014/main" id="{A6ECB585-06D0-4498-8E05-CBFF70F5C915}"/>
              </a:ext>
            </a:extLst>
          </p:cNvPr>
          <p:cNvSpPr/>
          <p:nvPr/>
        </p:nvSpPr>
        <p:spPr>
          <a:xfrm>
            <a:off x="721498" y="4941005"/>
            <a:ext cx="3344381" cy="415498"/>
          </a:xfrm>
          <a:prstGeom prst="rect">
            <a:avLst/>
          </a:prstGeom>
        </p:spPr>
        <p:txBody>
          <a:bodyPr wrap="square">
            <a:spAutoFit/>
          </a:bodyPr>
          <a:lstStyle/>
          <a:p>
            <a:pPr lvl="0" algn="dist" eaLnBrk="0" fontAlgn="base" hangingPunct="0">
              <a:spcBef>
                <a:spcPct val="0"/>
              </a:spcBef>
              <a:spcAft>
                <a:spcPct val="0"/>
              </a:spcAft>
            </a:pPr>
            <a:r>
              <a:rPr lang="en-US" altLang="zh-CN" sz="2100" b="1" dirty="0">
                <a:solidFill>
                  <a:srgbClr val="768394"/>
                </a:solidFill>
                <a:latin typeface="Arial Unicode MS" panose="020B0604020202020204" pitchFamily="34" charset="-122"/>
                <a:ea typeface="microsoft yahei" panose="020B0503020204020204" pitchFamily="34" charset="-122"/>
              </a:rPr>
              <a:t>CLASS IX, GEOGRAPHY</a:t>
            </a:r>
            <a:endParaRPr lang="zh-CN" altLang="zh-CN" sz="2400" b="1" dirty="0">
              <a:solidFill>
                <a:srgbClr val="768394"/>
              </a:solidFill>
              <a:latin typeface="Arial" panose="020B0604020202020204" pitchFamily="34" charset="0"/>
            </a:endParaRPr>
          </a:p>
        </p:txBody>
      </p:sp>
      <p:grpSp>
        <p:nvGrpSpPr>
          <p:cNvPr id="19" name="组合 18">
            <a:extLst>
              <a:ext uri="{FF2B5EF4-FFF2-40B4-BE49-F238E27FC236}">
                <a16:creationId xmlns:a16="http://schemas.microsoft.com/office/drawing/2014/main" id="{21730D90-9B0B-4303-B3BE-B8ACE8EFE69A}"/>
              </a:ext>
            </a:extLst>
          </p:cNvPr>
          <p:cNvGrpSpPr/>
          <p:nvPr/>
        </p:nvGrpSpPr>
        <p:grpSpPr>
          <a:xfrm>
            <a:off x="5525037" y="-124178"/>
            <a:ext cx="3235681" cy="7078133"/>
            <a:chOff x="7141638" y="-2536422"/>
            <a:chExt cx="5440607" cy="10299628"/>
          </a:xfrm>
        </p:grpSpPr>
        <p:sp>
          <p:nvSpPr>
            <p:cNvPr id="67" name="平行四边形 66">
              <a:extLst>
                <a:ext uri="{FF2B5EF4-FFF2-40B4-BE49-F238E27FC236}">
                  <a16:creationId xmlns:a16="http://schemas.microsoft.com/office/drawing/2014/main" id="{118BE132-2B3D-4A59-B02B-C50F6E19E2EE}"/>
                </a:ext>
              </a:extLst>
            </p:cNvPr>
            <p:cNvSpPr/>
            <p:nvPr/>
          </p:nvSpPr>
          <p:spPr>
            <a:xfrm rot="8100000">
              <a:off x="8812973" y="2835512"/>
              <a:ext cx="3566309" cy="2590399"/>
            </a:xfrm>
            <a:prstGeom prst="parallelogram">
              <a:avLst>
                <a:gd name="adj" fmla="val 38159"/>
              </a:avLst>
            </a:prstGeom>
            <a:solidFill>
              <a:srgbClr val="C8252C"/>
            </a:solidFill>
            <a:ln>
              <a:noFill/>
            </a:ln>
            <a:effectLst>
              <a:outerShdw blurRad="368300" dist="203200" dir="13500000" sx="101000" sy="101000" algn="br"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32" name="矩形 31">
              <a:extLst>
                <a:ext uri="{FF2B5EF4-FFF2-40B4-BE49-F238E27FC236}">
                  <a16:creationId xmlns:a16="http://schemas.microsoft.com/office/drawing/2014/main" id="{395C5305-844C-42DE-BE1D-904B90186AC2}"/>
                </a:ext>
              </a:extLst>
            </p:cNvPr>
            <p:cNvSpPr/>
            <p:nvPr/>
          </p:nvSpPr>
          <p:spPr>
            <a:xfrm rot="18900000">
              <a:off x="9232892" y="239569"/>
              <a:ext cx="2426080" cy="1802362"/>
            </a:xfrm>
            <a:prstGeom prst="rect">
              <a:avLst/>
            </a:prstGeom>
            <a:solidFill>
              <a:srgbClr val="C8252C"/>
            </a:solidFill>
            <a:ln>
              <a:noFill/>
            </a:ln>
            <a:effectLst>
              <a:outerShdw blurRad="368300" dist="203200" dir="13500000" sx="101000" sy="101000" algn="br"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45" name="任意多边形: 形状 44">
              <a:extLst>
                <a:ext uri="{FF2B5EF4-FFF2-40B4-BE49-F238E27FC236}">
                  <a16:creationId xmlns:a16="http://schemas.microsoft.com/office/drawing/2014/main" id="{BD037FA3-1229-4364-884B-BBD3C9782892}"/>
                </a:ext>
              </a:extLst>
            </p:cNvPr>
            <p:cNvSpPr/>
            <p:nvPr/>
          </p:nvSpPr>
          <p:spPr>
            <a:xfrm>
              <a:off x="7508406" y="3023977"/>
              <a:ext cx="2421584" cy="4739229"/>
            </a:xfrm>
            <a:custGeom>
              <a:avLst/>
              <a:gdLst>
                <a:gd name="connsiteX0" fmla="*/ 4678546 w 4678546"/>
                <a:gd name="connsiteY0" fmla="*/ 0 h 7092174"/>
                <a:gd name="connsiteX1" fmla="*/ 4678546 w 4678546"/>
                <a:gd name="connsiteY1" fmla="*/ 2162321 h 7092174"/>
                <a:gd name="connsiteX2" fmla="*/ 2824407 w 4678546"/>
                <a:gd name="connsiteY2" fmla="*/ 3565971 h 7092174"/>
                <a:gd name="connsiteX3" fmla="*/ 4678546 w 4678546"/>
                <a:gd name="connsiteY3" fmla="*/ 4951161 h 7092174"/>
                <a:gd name="connsiteX4" fmla="*/ 4678546 w 4678546"/>
                <a:gd name="connsiteY4" fmla="*/ 7092174 h 7092174"/>
                <a:gd name="connsiteX5" fmla="*/ 4593719 w 4678546"/>
                <a:gd name="connsiteY5" fmla="*/ 7092174 h 7092174"/>
                <a:gd name="connsiteX6" fmla="*/ 0 w 4678546"/>
                <a:gd name="connsiteY6" fmla="*/ 3598926 h 7092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8546" h="7092174">
                  <a:moveTo>
                    <a:pt x="4678546" y="0"/>
                  </a:moveTo>
                  <a:lnTo>
                    <a:pt x="4678546" y="2162321"/>
                  </a:lnTo>
                  <a:lnTo>
                    <a:pt x="2824407" y="3565971"/>
                  </a:lnTo>
                  <a:lnTo>
                    <a:pt x="4678546" y="4951161"/>
                  </a:lnTo>
                  <a:lnTo>
                    <a:pt x="4678546" y="7092174"/>
                  </a:lnTo>
                  <a:lnTo>
                    <a:pt x="4593719" y="7092174"/>
                  </a:lnTo>
                  <a:lnTo>
                    <a:pt x="0" y="3598926"/>
                  </a:lnTo>
                  <a:close/>
                </a:path>
              </a:pathLst>
            </a:custGeom>
            <a:solidFill>
              <a:srgbClr val="C8252C"/>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38" name="任意多边形: 形状 37">
              <a:extLst>
                <a:ext uri="{FF2B5EF4-FFF2-40B4-BE49-F238E27FC236}">
                  <a16:creationId xmlns:a16="http://schemas.microsoft.com/office/drawing/2014/main" id="{50E1B998-6F1B-47A5-8090-8897D6D32F34}"/>
                </a:ext>
              </a:extLst>
            </p:cNvPr>
            <p:cNvSpPr/>
            <p:nvPr/>
          </p:nvSpPr>
          <p:spPr>
            <a:xfrm>
              <a:off x="7728695" y="-2536422"/>
              <a:ext cx="2551075" cy="5465958"/>
            </a:xfrm>
            <a:custGeom>
              <a:avLst/>
              <a:gdLst>
                <a:gd name="connsiteX0" fmla="*/ 4678546 w 4678546"/>
                <a:gd name="connsiteY0" fmla="*/ 0 h 7092174"/>
                <a:gd name="connsiteX1" fmla="*/ 4678546 w 4678546"/>
                <a:gd name="connsiteY1" fmla="*/ 2162321 h 7092174"/>
                <a:gd name="connsiteX2" fmla="*/ 2824407 w 4678546"/>
                <a:gd name="connsiteY2" fmla="*/ 3565971 h 7092174"/>
                <a:gd name="connsiteX3" fmla="*/ 4678546 w 4678546"/>
                <a:gd name="connsiteY3" fmla="*/ 4951161 h 7092174"/>
                <a:gd name="connsiteX4" fmla="*/ 4678546 w 4678546"/>
                <a:gd name="connsiteY4" fmla="*/ 7092174 h 7092174"/>
                <a:gd name="connsiteX5" fmla="*/ 4593719 w 4678546"/>
                <a:gd name="connsiteY5" fmla="*/ 7092174 h 7092174"/>
                <a:gd name="connsiteX6" fmla="*/ 0 w 4678546"/>
                <a:gd name="connsiteY6" fmla="*/ 3598926 h 7092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8546" h="7092174">
                  <a:moveTo>
                    <a:pt x="4678546" y="0"/>
                  </a:moveTo>
                  <a:lnTo>
                    <a:pt x="4678546" y="2162321"/>
                  </a:lnTo>
                  <a:lnTo>
                    <a:pt x="2824407" y="3565971"/>
                  </a:lnTo>
                  <a:lnTo>
                    <a:pt x="4678546" y="4951161"/>
                  </a:lnTo>
                  <a:lnTo>
                    <a:pt x="4678546" y="7092174"/>
                  </a:lnTo>
                  <a:lnTo>
                    <a:pt x="4593719" y="7092174"/>
                  </a:lnTo>
                  <a:lnTo>
                    <a:pt x="0" y="3598926"/>
                  </a:lnTo>
                  <a:close/>
                </a:path>
              </a:pathLst>
            </a:custGeom>
            <a:solidFill>
              <a:srgbClr val="353334"/>
            </a:solidFill>
            <a:ln>
              <a:noFill/>
            </a:ln>
            <a:effectLst>
              <a:outerShdw blurRad="368300" dist="203200" dir="13500000" sx="101000" sy="101000" algn="br"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12" name="矩形 11">
              <a:extLst>
                <a:ext uri="{FF2B5EF4-FFF2-40B4-BE49-F238E27FC236}">
                  <a16:creationId xmlns:a16="http://schemas.microsoft.com/office/drawing/2014/main" id="{B8190182-89D7-4CCB-9321-7D8D168FC736}"/>
                </a:ext>
              </a:extLst>
            </p:cNvPr>
            <p:cNvSpPr/>
            <p:nvPr/>
          </p:nvSpPr>
          <p:spPr>
            <a:xfrm rot="18900000">
              <a:off x="9027150" y="1119161"/>
              <a:ext cx="3513936" cy="3513935"/>
            </a:xfrm>
            <a:prstGeom prst="rect">
              <a:avLst/>
            </a:prstGeom>
            <a:solidFill>
              <a:srgbClr val="C8252C"/>
            </a:solidFill>
            <a:ln>
              <a:noFill/>
            </a:ln>
            <a:effectLst>
              <a:outerShdw blurRad="368300" dist="203200" dir="13500000" sx="101000" sy="101000" algn="br"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63" name="任意多边形: 形状 62">
              <a:extLst>
                <a:ext uri="{FF2B5EF4-FFF2-40B4-BE49-F238E27FC236}">
                  <a16:creationId xmlns:a16="http://schemas.microsoft.com/office/drawing/2014/main" id="{57CDA64B-5D84-4585-BF29-57E7069BC6B6}"/>
                </a:ext>
              </a:extLst>
            </p:cNvPr>
            <p:cNvSpPr/>
            <p:nvPr/>
          </p:nvSpPr>
          <p:spPr>
            <a:xfrm>
              <a:off x="7141638" y="1522606"/>
              <a:ext cx="1291557" cy="2767302"/>
            </a:xfrm>
            <a:custGeom>
              <a:avLst/>
              <a:gdLst>
                <a:gd name="connsiteX0" fmla="*/ 4678546 w 4678546"/>
                <a:gd name="connsiteY0" fmla="*/ 0 h 7092174"/>
                <a:gd name="connsiteX1" fmla="*/ 4678546 w 4678546"/>
                <a:gd name="connsiteY1" fmla="*/ 2162321 h 7092174"/>
                <a:gd name="connsiteX2" fmla="*/ 2824407 w 4678546"/>
                <a:gd name="connsiteY2" fmla="*/ 3565971 h 7092174"/>
                <a:gd name="connsiteX3" fmla="*/ 4678546 w 4678546"/>
                <a:gd name="connsiteY3" fmla="*/ 4951161 h 7092174"/>
                <a:gd name="connsiteX4" fmla="*/ 4678546 w 4678546"/>
                <a:gd name="connsiteY4" fmla="*/ 7092174 h 7092174"/>
                <a:gd name="connsiteX5" fmla="*/ 4593719 w 4678546"/>
                <a:gd name="connsiteY5" fmla="*/ 7092174 h 7092174"/>
                <a:gd name="connsiteX6" fmla="*/ 0 w 4678546"/>
                <a:gd name="connsiteY6" fmla="*/ 3598926 h 7092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8546" h="7092174">
                  <a:moveTo>
                    <a:pt x="4678546" y="0"/>
                  </a:moveTo>
                  <a:lnTo>
                    <a:pt x="4678546" y="2162321"/>
                  </a:lnTo>
                  <a:lnTo>
                    <a:pt x="2824407" y="3565971"/>
                  </a:lnTo>
                  <a:lnTo>
                    <a:pt x="4678546" y="4951161"/>
                  </a:lnTo>
                  <a:lnTo>
                    <a:pt x="4678546" y="7092174"/>
                  </a:lnTo>
                  <a:lnTo>
                    <a:pt x="4593719" y="7092174"/>
                  </a:lnTo>
                  <a:lnTo>
                    <a:pt x="0" y="3598926"/>
                  </a:lnTo>
                  <a:close/>
                </a:path>
              </a:pathLst>
            </a:custGeom>
            <a:solidFill>
              <a:srgbClr val="353334"/>
            </a:solidFill>
            <a:ln>
              <a:noFill/>
            </a:ln>
            <a:effectLst>
              <a:outerShdw blurRad="368300" dist="203200" dir="13500000" sx="101000" sy="101000" algn="br"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29" name="任意多边形: 形状 28">
              <a:extLst>
                <a:ext uri="{FF2B5EF4-FFF2-40B4-BE49-F238E27FC236}">
                  <a16:creationId xmlns:a16="http://schemas.microsoft.com/office/drawing/2014/main" id="{FEDC0AF2-9EE6-4E9C-BFF0-5728D0DA2EAB}"/>
                </a:ext>
              </a:extLst>
            </p:cNvPr>
            <p:cNvSpPr/>
            <p:nvPr/>
          </p:nvSpPr>
          <p:spPr>
            <a:xfrm>
              <a:off x="9592282" y="34015"/>
              <a:ext cx="2989963" cy="5981342"/>
            </a:xfrm>
            <a:custGeom>
              <a:avLst/>
              <a:gdLst>
                <a:gd name="connsiteX0" fmla="*/ 4678546 w 4678546"/>
                <a:gd name="connsiteY0" fmla="*/ 0 h 7092174"/>
                <a:gd name="connsiteX1" fmla="*/ 4678546 w 4678546"/>
                <a:gd name="connsiteY1" fmla="*/ 2162321 h 7092174"/>
                <a:gd name="connsiteX2" fmla="*/ 2824407 w 4678546"/>
                <a:gd name="connsiteY2" fmla="*/ 3565971 h 7092174"/>
                <a:gd name="connsiteX3" fmla="*/ 4678546 w 4678546"/>
                <a:gd name="connsiteY3" fmla="*/ 4951161 h 7092174"/>
                <a:gd name="connsiteX4" fmla="*/ 4678546 w 4678546"/>
                <a:gd name="connsiteY4" fmla="*/ 7092174 h 7092174"/>
                <a:gd name="connsiteX5" fmla="*/ 4593719 w 4678546"/>
                <a:gd name="connsiteY5" fmla="*/ 7092174 h 7092174"/>
                <a:gd name="connsiteX6" fmla="*/ 0 w 4678546"/>
                <a:gd name="connsiteY6" fmla="*/ 3598926 h 7092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8546" h="7092174">
                  <a:moveTo>
                    <a:pt x="4678546" y="0"/>
                  </a:moveTo>
                  <a:lnTo>
                    <a:pt x="4678546" y="2162321"/>
                  </a:lnTo>
                  <a:lnTo>
                    <a:pt x="2824407" y="3565971"/>
                  </a:lnTo>
                  <a:lnTo>
                    <a:pt x="4678546" y="4951161"/>
                  </a:lnTo>
                  <a:lnTo>
                    <a:pt x="4678546" y="7092174"/>
                  </a:lnTo>
                  <a:lnTo>
                    <a:pt x="4593719" y="7092174"/>
                  </a:lnTo>
                  <a:lnTo>
                    <a:pt x="0" y="3598926"/>
                  </a:lnTo>
                  <a:close/>
                </a:path>
              </a:pathLst>
            </a:custGeom>
            <a:solidFill>
              <a:srgbClr val="353334"/>
            </a:solidFill>
            <a:ln>
              <a:noFill/>
            </a:ln>
            <a:effectLst>
              <a:outerShdw blurRad="368300" dist="203200" dir="13500000" sx="101000" sy="101000" algn="br"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grpSp>
      <p:grpSp>
        <p:nvGrpSpPr>
          <p:cNvPr id="28" name="组合 27">
            <a:extLst>
              <a:ext uri="{FF2B5EF4-FFF2-40B4-BE49-F238E27FC236}">
                <a16:creationId xmlns:a16="http://schemas.microsoft.com/office/drawing/2014/main" id="{291F859E-CC20-4216-A44E-84A38CD80186}"/>
              </a:ext>
            </a:extLst>
          </p:cNvPr>
          <p:cNvGrpSpPr/>
          <p:nvPr/>
        </p:nvGrpSpPr>
        <p:grpSpPr>
          <a:xfrm>
            <a:off x="3165550" y="1999205"/>
            <a:ext cx="1317779" cy="557712"/>
            <a:chOff x="3873198" y="840675"/>
            <a:chExt cx="2688566" cy="1137860"/>
          </a:xfrm>
        </p:grpSpPr>
        <p:sp>
          <p:nvSpPr>
            <p:cNvPr id="24" name="矩形 23">
              <a:extLst>
                <a:ext uri="{FF2B5EF4-FFF2-40B4-BE49-F238E27FC236}">
                  <a16:creationId xmlns:a16="http://schemas.microsoft.com/office/drawing/2014/main" id="{82ED972E-86B4-4658-A1C7-284242FAE78E}"/>
                </a:ext>
              </a:extLst>
            </p:cNvPr>
            <p:cNvSpPr/>
            <p:nvPr/>
          </p:nvSpPr>
          <p:spPr>
            <a:xfrm rot="18900000">
              <a:off x="4553619" y="840675"/>
              <a:ext cx="2008145" cy="59395"/>
            </a:xfrm>
            <a:prstGeom prst="rect">
              <a:avLst/>
            </a:prstGeom>
            <a:solidFill>
              <a:srgbClr val="C8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1" name="矩形 70">
              <a:extLst>
                <a:ext uri="{FF2B5EF4-FFF2-40B4-BE49-F238E27FC236}">
                  <a16:creationId xmlns:a16="http://schemas.microsoft.com/office/drawing/2014/main" id="{E5B1123C-38ED-483E-B772-3CE11416911E}"/>
                </a:ext>
              </a:extLst>
            </p:cNvPr>
            <p:cNvSpPr/>
            <p:nvPr/>
          </p:nvSpPr>
          <p:spPr>
            <a:xfrm rot="18900000">
              <a:off x="3873198" y="1919140"/>
              <a:ext cx="2008145" cy="59395"/>
            </a:xfrm>
            <a:prstGeom prst="rect">
              <a:avLst/>
            </a:prstGeom>
            <a:solidFill>
              <a:srgbClr val="C8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2" name="矩形 71">
              <a:extLst>
                <a:ext uri="{FF2B5EF4-FFF2-40B4-BE49-F238E27FC236}">
                  <a16:creationId xmlns:a16="http://schemas.microsoft.com/office/drawing/2014/main" id="{CCEE0C68-1C3B-4554-A56C-DC733F793195}"/>
                </a:ext>
              </a:extLst>
            </p:cNvPr>
            <p:cNvSpPr/>
            <p:nvPr/>
          </p:nvSpPr>
          <p:spPr>
            <a:xfrm rot="18900000">
              <a:off x="4131971" y="1379908"/>
              <a:ext cx="1030495" cy="59395"/>
            </a:xfrm>
            <a:prstGeom prst="rect">
              <a:avLst/>
            </a:prstGeom>
            <a:solidFill>
              <a:srgbClr val="C8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Tree>
    <p:extLst>
      <p:ext uri="{BB962C8B-B14F-4D97-AF65-F5344CB8AC3E}">
        <p14:creationId xmlns:p14="http://schemas.microsoft.com/office/powerpoint/2010/main" val="3190485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anim calcmode="lin" valueType="num">
                                      <p:cBhvr>
                                        <p:cTn id="7" dur="500" fill="hold"/>
                                        <p:tgtEl>
                                          <p:spTgt spid="3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5">
                                            <p:txEl>
                                              <p:pRg st="0" end="0"/>
                                            </p:txEl>
                                          </p:spTgt>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wipe(left)">
                                      <p:cBhvr>
                                        <p:cTn id="13" dur="750"/>
                                        <p:tgtEl>
                                          <p:spTgt spid="36"/>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ipe(left)">
                                      <p:cBhvr>
                                        <p:cTn id="16" dur="750"/>
                                        <p:tgtEl>
                                          <p:spTgt spid="40"/>
                                        </p:tgtEl>
                                      </p:cBhvr>
                                    </p:animEffect>
                                  </p:childTnLst>
                                </p:cTn>
                              </p:par>
                            </p:childTnLst>
                          </p:cTn>
                        </p:par>
                        <p:par>
                          <p:cTn id="17" fill="hold">
                            <p:stCondLst>
                              <p:cond delay="1250"/>
                            </p:stCondLst>
                            <p:childTnLst>
                              <p:par>
                                <p:cTn id="18" presetID="2" presetClass="entr" presetSubtype="2" fill="hold" nodeType="after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fill="hold"/>
                                        <p:tgtEl>
                                          <p:spTgt spid="19"/>
                                        </p:tgtEl>
                                        <p:attrNameLst>
                                          <p:attrName>ppt_x</p:attrName>
                                        </p:attrNameLst>
                                      </p:cBhvr>
                                      <p:tavLst>
                                        <p:tav tm="0">
                                          <p:val>
                                            <p:strVal val="1+#ppt_w/2"/>
                                          </p:val>
                                        </p:tav>
                                        <p:tav tm="100000">
                                          <p:val>
                                            <p:strVal val="#ppt_x"/>
                                          </p:val>
                                        </p:tav>
                                      </p:tavLst>
                                    </p:anim>
                                    <p:anim calcmode="lin" valueType="num">
                                      <p:cBhvr additive="base">
                                        <p:cTn id="21" dur="500" fill="hold"/>
                                        <p:tgtEl>
                                          <p:spTgt spid="19"/>
                                        </p:tgtEl>
                                        <p:attrNameLst>
                                          <p:attrName>ppt_y</p:attrName>
                                        </p:attrNameLst>
                                      </p:cBhvr>
                                      <p:tavLst>
                                        <p:tav tm="0">
                                          <p:val>
                                            <p:strVal val="#ppt_y"/>
                                          </p:val>
                                        </p:tav>
                                        <p:tav tm="100000">
                                          <p:val>
                                            <p:strVal val="#ppt_y"/>
                                          </p:val>
                                        </p:tav>
                                      </p:tavLst>
                                    </p:anim>
                                  </p:childTnLst>
                                </p:cTn>
                              </p:par>
                            </p:childTnLst>
                          </p:cTn>
                        </p:par>
                        <p:par>
                          <p:cTn id="22" fill="hold">
                            <p:stCondLst>
                              <p:cond delay="1750"/>
                            </p:stCondLst>
                            <p:childTnLst>
                              <p:par>
                                <p:cTn id="23" presetID="22" presetClass="entr" presetSubtype="4"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down)">
                                      <p:cBhvr>
                                        <p:cTn id="2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形状 7">
            <a:extLst>
              <a:ext uri="{FF2B5EF4-FFF2-40B4-BE49-F238E27FC236}">
                <a16:creationId xmlns:a16="http://schemas.microsoft.com/office/drawing/2014/main" id="{841E6875-6078-4267-B7A5-D35CD8D3B878}"/>
              </a:ext>
            </a:extLst>
          </p:cNvPr>
          <p:cNvSpPr>
            <a:spLocks/>
          </p:cNvSpPr>
          <p:nvPr/>
        </p:nvSpPr>
        <p:spPr bwMode="auto">
          <a:xfrm>
            <a:off x="0" y="5032818"/>
            <a:ext cx="9144001" cy="967933"/>
          </a:xfrm>
          <a:custGeom>
            <a:avLst/>
            <a:gdLst>
              <a:gd name="connsiteX0" fmla="*/ 0 w 12192001"/>
              <a:gd name="connsiteY0" fmla="*/ 0 h 1981201"/>
              <a:gd name="connsiteX1" fmla="*/ 6069330 w 12192001"/>
              <a:gd name="connsiteY1" fmla="*/ 643668 h 1981201"/>
              <a:gd name="connsiteX2" fmla="*/ 6096001 w 12192001"/>
              <a:gd name="connsiteY2" fmla="*/ 648515 h 1981201"/>
              <a:gd name="connsiteX3" fmla="*/ 6122671 w 12192001"/>
              <a:gd name="connsiteY3" fmla="*/ 643668 h 1981201"/>
              <a:gd name="connsiteX4" fmla="*/ 12192001 w 12192001"/>
              <a:gd name="connsiteY4" fmla="*/ 0 h 1981201"/>
              <a:gd name="connsiteX5" fmla="*/ 12192001 w 12192001"/>
              <a:gd name="connsiteY5" fmla="*/ 1981201 h 1981201"/>
              <a:gd name="connsiteX6" fmla="*/ 12192000 w 12192001"/>
              <a:gd name="connsiteY6" fmla="*/ 1981201 h 1981201"/>
              <a:gd name="connsiteX7" fmla="*/ 1 w 12192001"/>
              <a:gd name="connsiteY7" fmla="*/ 1981201 h 1981201"/>
              <a:gd name="connsiteX8" fmla="*/ 0 w 12192001"/>
              <a:gd name="connsiteY8" fmla="*/ 1981201 h 1981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1" h="1981201">
                <a:moveTo>
                  <a:pt x="0" y="0"/>
                </a:moveTo>
                <a:cubicBezTo>
                  <a:pt x="1887322" y="14339"/>
                  <a:pt x="4073652" y="296530"/>
                  <a:pt x="6069330" y="643668"/>
                </a:cubicBezTo>
                <a:lnTo>
                  <a:pt x="6096001" y="648515"/>
                </a:lnTo>
                <a:lnTo>
                  <a:pt x="6122671" y="643668"/>
                </a:lnTo>
                <a:cubicBezTo>
                  <a:pt x="8118349" y="296530"/>
                  <a:pt x="10304679" y="14339"/>
                  <a:pt x="12192001" y="0"/>
                </a:cubicBezTo>
                <a:lnTo>
                  <a:pt x="12192001" y="1981201"/>
                </a:lnTo>
                <a:lnTo>
                  <a:pt x="12192000" y="1981201"/>
                </a:lnTo>
                <a:lnTo>
                  <a:pt x="1" y="1981201"/>
                </a:lnTo>
                <a:lnTo>
                  <a:pt x="0" y="1981201"/>
                </a:lnTo>
                <a:close/>
              </a:path>
            </a:pathLst>
          </a:custGeom>
          <a:solidFill>
            <a:srgbClr val="C8252C"/>
          </a:solidFill>
          <a:ln>
            <a:noFill/>
          </a:ln>
        </p:spPr>
        <p:txBody>
          <a:bodyPr vert="horz" wrap="square" lIns="68580" tIns="34290" rIns="68580" bIns="34290" numCol="1" anchor="t" anchorCtr="0" compatLnSpc="1">
            <a:prstTxWarp prst="textNoShape">
              <a:avLst/>
            </a:prstTxWarp>
            <a:noAutofit/>
          </a:bodyPr>
          <a:lstStyle/>
          <a:p>
            <a:endParaRPr lang="zh-CN" altLang="en-US" sz="1350"/>
          </a:p>
        </p:txBody>
      </p:sp>
      <p:sp>
        <p:nvSpPr>
          <p:cNvPr id="13" name="文本框 12">
            <a:extLst>
              <a:ext uri="{FF2B5EF4-FFF2-40B4-BE49-F238E27FC236}">
                <a16:creationId xmlns:a16="http://schemas.microsoft.com/office/drawing/2014/main" id="{52779578-EAA7-4DD2-83BC-8FFF49FC6EDC}"/>
              </a:ext>
            </a:extLst>
          </p:cNvPr>
          <p:cNvSpPr txBox="1"/>
          <p:nvPr/>
        </p:nvSpPr>
        <p:spPr>
          <a:xfrm>
            <a:off x="4518054" y="820589"/>
            <a:ext cx="3670648" cy="553998"/>
          </a:xfrm>
          <a:prstGeom prst="rect">
            <a:avLst/>
          </a:prstGeom>
          <a:noFill/>
        </p:spPr>
        <p:txBody>
          <a:bodyPr wrap="square" rtlCol="0">
            <a:spAutoFit/>
          </a:bodyPr>
          <a:lstStyle/>
          <a:p>
            <a:pPr algn="ctr"/>
            <a:r>
              <a:rPr lang="en-US" altLang="zh-CN" sz="3000" dirty="0">
                <a:solidFill>
                  <a:srgbClr val="C8252C"/>
                </a:solidFill>
              </a:rPr>
              <a:t>Table of Contents</a:t>
            </a:r>
            <a:endParaRPr lang="zh-CN" altLang="en-US" sz="3000" dirty="0">
              <a:solidFill>
                <a:srgbClr val="C8252C"/>
              </a:solidFill>
            </a:endParaRPr>
          </a:p>
        </p:txBody>
      </p:sp>
      <p:sp>
        <p:nvSpPr>
          <p:cNvPr id="18" name="文本框 17">
            <a:extLst>
              <a:ext uri="{FF2B5EF4-FFF2-40B4-BE49-F238E27FC236}">
                <a16:creationId xmlns:a16="http://schemas.microsoft.com/office/drawing/2014/main" id="{FC229C27-5BA1-40B1-B3E6-CD8FCAA90C2C}"/>
              </a:ext>
            </a:extLst>
          </p:cNvPr>
          <p:cNvSpPr txBox="1"/>
          <p:nvPr/>
        </p:nvSpPr>
        <p:spPr>
          <a:xfrm>
            <a:off x="4135625" y="1538636"/>
            <a:ext cx="734496" cy="553998"/>
          </a:xfrm>
          <a:prstGeom prst="rect">
            <a:avLst/>
          </a:prstGeom>
          <a:noFill/>
        </p:spPr>
        <p:txBody>
          <a:bodyPr wrap="none" rtlCol="0">
            <a:spAutoFit/>
          </a:bodyPr>
          <a:lstStyle/>
          <a:p>
            <a:r>
              <a:rPr lang="en-US" altLang="zh-CN" sz="3000" b="1" dirty="0">
                <a:solidFill>
                  <a:srgbClr val="C8252C"/>
                </a:solidFill>
                <a:latin typeface="Adobe Gothic Std B" panose="020B0800000000000000" pitchFamily="34" charset="-128"/>
                <a:ea typeface="Adobe Gothic Std B" panose="020B0800000000000000" pitchFamily="34" charset="-128"/>
              </a:rPr>
              <a:t>01.</a:t>
            </a:r>
            <a:endParaRPr lang="zh-CN" altLang="en-US" sz="3000" b="1" dirty="0">
              <a:solidFill>
                <a:srgbClr val="C8252C"/>
              </a:solidFill>
              <a:latin typeface="Adobe Gothic Std B" panose="020B0800000000000000" pitchFamily="34" charset="-128"/>
            </a:endParaRPr>
          </a:p>
        </p:txBody>
      </p:sp>
      <p:grpSp>
        <p:nvGrpSpPr>
          <p:cNvPr id="20" name="组合 19">
            <a:extLst>
              <a:ext uri="{FF2B5EF4-FFF2-40B4-BE49-F238E27FC236}">
                <a16:creationId xmlns:a16="http://schemas.microsoft.com/office/drawing/2014/main" id="{CDB9C1C6-E211-4279-A541-43DC96927CA0}"/>
              </a:ext>
            </a:extLst>
          </p:cNvPr>
          <p:cNvGrpSpPr/>
          <p:nvPr/>
        </p:nvGrpSpPr>
        <p:grpSpPr>
          <a:xfrm>
            <a:off x="4999084" y="1506016"/>
            <a:ext cx="2611356" cy="619239"/>
            <a:chOff x="6850639" y="1411833"/>
            <a:chExt cx="3481809" cy="825652"/>
          </a:xfrm>
        </p:grpSpPr>
        <p:grpSp>
          <p:nvGrpSpPr>
            <p:cNvPr id="15" name="组合 14">
              <a:extLst>
                <a:ext uri="{FF2B5EF4-FFF2-40B4-BE49-F238E27FC236}">
                  <a16:creationId xmlns:a16="http://schemas.microsoft.com/office/drawing/2014/main" id="{E5CC9F15-5931-4435-9EF0-DE5B82946C02}"/>
                </a:ext>
              </a:extLst>
            </p:cNvPr>
            <p:cNvGrpSpPr/>
            <p:nvPr/>
          </p:nvGrpSpPr>
          <p:grpSpPr>
            <a:xfrm>
              <a:off x="6850639" y="1411833"/>
              <a:ext cx="3481809" cy="825652"/>
              <a:chOff x="5724128" y="901470"/>
              <a:chExt cx="3481809" cy="825652"/>
            </a:xfrm>
          </p:grpSpPr>
          <p:sp>
            <p:nvSpPr>
              <p:cNvPr id="16" name="TextBox 39">
                <a:extLst>
                  <a:ext uri="{FF2B5EF4-FFF2-40B4-BE49-F238E27FC236}">
                    <a16:creationId xmlns:a16="http://schemas.microsoft.com/office/drawing/2014/main" id="{68ECA01D-0B82-41D4-AEB8-BED006C08D90}"/>
                  </a:ext>
                </a:extLst>
              </p:cNvPr>
              <p:cNvSpPr txBox="1"/>
              <p:nvPr/>
            </p:nvSpPr>
            <p:spPr>
              <a:xfrm>
                <a:off x="5724128" y="901470"/>
                <a:ext cx="2653975" cy="477053"/>
              </a:xfrm>
              <a:prstGeom prst="rect">
                <a:avLst/>
              </a:prstGeom>
              <a:noFill/>
            </p:spPr>
            <p:txBody>
              <a:bodyPr wrap="none" rtlCol="0">
                <a:spAutoFit/>
              </a:bodyPr>
              <a:lstStyle/>
              <a:p>
                <a:r>
                  <a:rPr lang="en-US" altLang="zh-CN" sz="1725" dirty="0">
                    <a:latin typeface="微软雅黑" panose="020B0503020204020204" pitchFamily="34" charset="-122"/>
                    <a:ea typeface="微软雅黑" panose="020B0503020204020204" pitchFamily="34" charset="-122"/>
                  </a:rPr>
                  <a:t>India’s Location</a:t>
                </a:r>
                <a:endParaRPr lang="zh-CN" altLang="en-US" sz="1725" dirty="0">
                  <a:latin typeface="微软雅黑" panose="020B0503020204020204" pitchFamily="34" charset="-122"/>
                  <a:ea typeface="微软雅黑" panose="020B0503020204020204" pitchFamily="34" charset="-122"/>
                </a:endParaRPr>
              </a:p>
            </p:txBody>
          </p:sp>
          <p:sp>
            <p:nvSpPr>
              <p:cNvPr id="17" name="TextBox 40">
                <a:extLst>
                  <a:ext uri="{FF2B5EF4-FFF2-40B4-BE49-F238E27FC236}">
                    <a16:creationId xmlns:a16="http://schemas.microsoft.com/office/drawing/2014/main" id="{FF7E587D-BDCA-48E4-AAF6-DDB1020430C2}"/>
                  </a:ext>
                </a:extLst>
              </p:cNvPr>
              <p:cNvSpPr txBox="1"/>
              <p:nvPr/>
            </p:nvSpPr>
            <p:spPr>
              <a:xfrm>
                <a:off x="5724128" y="1357790"/>
                <a:ext cx="3481809" cy="369332"/>
              </a:xfrm>
              <a:prstGeom prst="rect">
                <a:avLst/>
              </a:prstGeom>
              <a:noFill/>
            </p:spPr>
            <p:txBody>
              <a:bodyPr wrap="none" rtlCol="0">
                <a:spAutoFit/>
              </a:bodyPr>
              <a:lstStyle/>
              <a:p>
                <a:r>
                  <a:rPr lang="en-US" altLang="zh-CN" sz="1200" dirty="0"/>
                  <a:t>Basics, Geographical coordinates, Zone</a:t>
                </a:r>
                <a:endParaRPr lang="zh-CN" altLang="en-US" sz="1200" dirty="0">
                  <a:latin typeface="微软雅黑" panose="020B0503020204020204" pitchFamily="34" charset="-122"/>
                  <a:ea typeface="微软雅黑" panose="020B0503020204020204" pitchFamily="34" charset="-122"/>
                </a:endParaRPr>
              </a:p>
            </p:txBody>
          </p:sp>
        </p:grpSp>
        <p:sp>
          <p:nvSpPr>
            <p:cNvPr id="19" name="矩形: 圆角 18">
              <a:extLst>
                <a:ext uri="{FF2B5EF4-FFF2-40B4-BE49-F238E27FC236}">
                  <a16:creationId xmlns:a16="http://schemas.microsoft.com/office/drawing/2014/main" id="{BB56B257-2065-4508-B3F5-A7DB7F10583E}"/>
                </a:ext>
              </a:extLst>
            </p:cNvPr>
            <p:cNvSpPr/>
            <p:nvPr/>
          </p:nvSpPr>
          <p:spPr>
            <a:xfrm>
              <a:off x="6942880" y="1856703"/>
              <a:ext cx="1152000" cy="55973"/>
            </a:xfrm>
            <a:prstGeom prst="roundRect">
              <a:avLst>
                <a:gd name="adj" fmla="val 50000"/>
              </a:avLst>
            </a:prstGeom>
            <a:solidFill>
              <a:srgbClr val="C8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21" name="文本框 20">
            <a:extLst>
              <a:ext uri="{FF2B5EF4-FFF2-40B4-BE49-F238E27FC236}">
                <a16:creationId xmlns:a16="http://schemas.microsoft.com/office/drawing/2014/main" id="{41B0EBE6-4922-4BA5-96B7-B878EEDAD907}"/>
              </a:ext>
            </a:extLst>
          </p:cNvPr>
          <p:cNvSpPr txBox="1"/>
          <p:nvPr/>
        </p:nvSpPr>
        <p:spPr>
          <a:xfrm>
            <a:off x="4135625" y="2297891"/>
            <a:ext cx="734496" cy="553998"/>
          </a:xfrm>
          <a:prstGeom prst="rect">
            <a:avLst/>
          </a:prstGeom>
          <a:noFill/>
        </p:spPr>
        <p:txBody>
          <a:bodyPr wrap="none" rtlCol="0">
            <a:spAutoFit/>
          </a:bodyPr>
          <a:lstStyle/>
          <a:p>
            <a:r>
              <a:rPr lang="en-US" altLang="zh-CN" sz="3000" b="1" dirty="0">
                <a:solidFill>
                  <a:srgbClr val="C8252C"/>
                </a:solidFill>
                <a:latin typeface="Adobe Gothic Std B" panose="020B0800000000000000" pitchFamily="34" charset="-128"/>
                <a:ea typeface="Adobe Gothic Std B" panose="020B0800000000000000" pitchFamily="34" charset="-128"/>
              </a:rPr>
              <a:t>02.</a:t>
            </a:r>
            <a:endParaRPr lang="zh-CN" altLang="en-US" sz="3000" b="1" dirty="0">
              <a:solidFill>
                <a:srgbClr val="C8252C"/>
              </a:solidFill>
              <a:latin typeface="Adobe Gothic Std B" panose="020B0800000000000000" pitchFamily="34" charset="-128"/>
            </a:endParaRPr>
          </a:p>
        </p:txBody>
      </p:sp>
      <p:grpSp>
        <p:nvGrpSpPr>
          <p:cNvPr id="22" name="组合 21">
            <a:extLst>
              <a:ext uri="{FF2B5EF4-FFF2-40B4-BE49-F238E27FC236}">
                <a16:creationId xmlns:a16="http://schemas.microsoft.com/office/drawing/2014/main" id="{3E093A5E-421E-4880-B2D0-72977583538A}"/>
              </a:ext>
            </a:extLst>
          </p:cNvPr>
          <p:cNvGrpSpPr/>
          <p:nvPr/>
        </p:nvGrpSpPr>
        <p:grpSpPr>
          <a:xfrm>
            <a:off x="4999088" y="2265271"/>
            <a:ext cx="2329420" cy="619239"/>
            <a:chOff x="6850639" y="1411833"/>
            <a:chExt cx="3105892" cy="825652"/>
          </a:xfrm>
        </p:grpSpPr>
        <p:grpSp>
          <p:nvGrpSpPr>
            <p:cNvPr id="23" name="组合 22">
              <a:extLst>
                <a:ext uri="{FF2B5EF4-FFF2-40B4-BE49-F238E27FC236}">
                  <a16:creationId xmlns:a16="http://schemas.microsoft.com/office/drawing/2014/main" id="{BE9CC61A-A5E4-42EF-B4C1-68D67D9B7558}"/>
                </a:ext>
              </a:extLst>
            </p:cNvPr>
            <p:cNvGrpSpPr/>
            <p:nvPr/>
          </p:nvGrpSpPr>
          <p:grpSpPr>
            <a:xfrm>
              <a:off x="6850639" y="1411833"/>
              <a:ext cx="3105892" cy="825652"/>
              <a:chOff x="5724128" y="901470"/>
              <a:chExt cx="3105892" cy="825652"/>
            </a:xfrm>
          </p:grpSpPr>
          <p:sp>
            <p:nvSpPr>
              <p:cNvPr id="25" name="TextBox 39">
                <a:extLst>
                  <a:ext uri="{FF2B5EF4-FFF2-40B4-BE49-F238E27FC236}">
                    <a16:creationId xmlns:a16="http://schemas.microsoft.com/office/drawing/2014/main" id="{60DE2883-8934-420C-A204-2F6D90D977E1}"/>
                  </a:ext>
                </a:extLst>
              </p:cNvPr>
              <p:cNvSpPr txBox="1"/>
              <p:nvPr/>
            </p:nvSpPr>
            <p:spPr>
              <a:xfrm>
                <a:off x="5724128" y="901470"/>
                <a:ext cx="1229396" cy="477053"/>
              </a:xfrm>
              <a:prstGeom prst="rect">
                <a:avLst/>
              </a:prstGeom>
              <a:noFill/>
            </p:spPr>
            <p:txBody>
              <a:bodyPr wrap="none" rtlCol="0">
                <a:spAutoFit/>
              </a:bodyPr>
              <a:lstStyle/>
              <a:p>
                <a:r>
                  <a:rPr lang="en-US" altLang="zh-CN" sz="1725" dirty="0">
                    <a:latin typeface="微软雅黑" panose="020B0503020204020204" pitchFamily="34" charset="-122"/>
                    <a:ea typeface="微软雅黑" panose="020B0503020204020204" pitchFamily="34" charset="-122"/>
                  </a:rPr>
                  <a:t>Its Size</a:t>
                </a:r>
                <a:endParaRPr lang="zh-CN" altLang="en-US" sz="1725" dirty="0">
                  <a:latin typeface="微软雅黑" panose="020B0503020204020204" pitchFamily="34" charset="-122"/>
                  <a:ea typeface="微软雅黑" panose="020B0503020204020204" pitchFamily="34" charset="-122"/>
                </a:endParaRPr>
              </a:p>
            </p:txBody>
          </p:sp>
          <p:sp>
            <p:nvSpPr>
              <p:cNvPr id="26" name="TextBox 40">
                <a:extLst>
                  <a:ext uri="{FF2B5EF4-FFF2-40B4-BE49-F238E27FC236}">
                    <a16:creationId xmlns:a16="http://schemas.microsoft.com/office/drawing/2014/main" id="{87A26C60-C424-421A-9372-C062F2C97F46}"/>
                  </a:ext>
                </a:extLst>
              </p:cNvPr>
              <p:cNvSpPr txBox="1"/>
              <p:nvPr/>
            </p:nvSpPr>
            <p:spPr>
              <a:xfrm>
                <a:off x="5724128" y="1357790"/>
                <a:ext cx="3105892" cy="369332"/>
              </a:xfrm>
              <a:prstGeom prst="rect">
                <a:avLst/>
              </a:prstGeom>
              <a:noFill/>
            </p:spPr>
            <p:txBody>
              <a:bodyPr wrap="none" rtlCol="0">
                <a:spAutoFit/>
              </a:bodyPr>
              <a:lstStyle/>
              <a:p>
                <a:r>
                  <a:rPr lang="en-US" altLang="zh-CN" sz="1200" dirty="0"/>
                  <a:t>Landmass, Area, Coastal boundary</a:t>
                </a:r>
                <a:endParaRPr lang="zh-CN" altLang="en-US" sz="1200" dirty="0">
                  <a:latin typeface="微软雅黑" panose="020B0503020204020204" pitchFamily="34" charset="-122"/>
                  <a:ea typeface="微软雅黑" panose="020B0503020204020204" pitchFamily="34" charset="-122"/>
                </a:endParaRPr>
              </a:p>
            </p:txBody>
          </p:sp>
        </p:grpSp>
        <p:sp>
          <p:nvSpPr>
            <p:cNvPr id="24" name="矩形: 圆角 23">
              <a:extLst>
                <a:ext uri="{FF2B5EF4-FFF2-40B4-BE49-F238E27FC236}">
                  <a16:creationId xmlns:a16="http://schemas.microsoft.com/office/drawing/2014/main" id="{3E8C7A5B-4DC4-4C36-81EF-F9E31E764EAF}"/>
                </a:ext>
              </a:extLst>
            </p:cNvPr>
            <p:cNvSpPr/>
            <p:nvPr/>
          </p:nvSpPr>
          <p:spPr>
            <a:xfrm>
              <a:off x="6942880" y="1856703"/>
              <a:ext cx="1152000" cy="55973"/>
            </a:xfrm>
            <a:prstGeom prst="roundRect">
              <a:avLst>
                <a:gd name="adj" fmla="val 50000"/>
              </a:avLst>
            </a:prstGeom>
            <a:solidFill>
              <a:srgbClr val="C8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27" name="文本框 26">
            <a:extLst>
              <a:ext uri="{FF2B5EF4-FFF2-40B4-BE49-F238E27FC236}">
                <a16:creationId xmlns:a16="http://schemas.microsoft.com/office/drawing/2014/main" id="{12D183DF-EFD6-4A38-BC5F-583F8E784EBC}"/>
              </a:ext>
            </a:extLst>
          </p:cNvPr>
          <p:cNvSpPr txBox="1"/>
          <p:nvPr/>
        </p:nvSpPr>
        <p:spPr>
          <a:xfrm>
            <a:off x="4135625" y="3036226"/>
            <a:ext cx="734496" cy="553998"/>
          </a:xfrm>
          <a:prstGeom prst="rect">
            <a:avLst/>
          </a:prstGeom>
          <a:noFill/>
        </p:spPr>
        <p:txBody>
          <a:bodyPr wrap="none" rtlCol="0">
            <a:spAutoFit/>
          </a:bodyPr>
          <a:lstStyle/>
          <a:p>
            <a:r>
              <a:rPr lang="en-US" altLang="zh-CN" sz="3000" b="1" dirty="0">
                <a:solidFill>
                  <a:srgbClr val="C8252C"/>
                </a:solidFill>
                <a:latin typeface="Adobe Gothic Std B" panose="020B0800000000000000" pitchFamily="34" charset="-128"/>
                <a:ea typeface="Adobe Gothic Std B" panose="020B0800000000000000" pitchFamily="34" charset="-128"/>
              </a:rPr>
              <a:t>03.</a:t>
            </a:r>
            <a:endParaRPr lang="zh-CN" altLang="en-US" sz="3000" b="1" dirty="0">
              <a:solidFill>
                <a:srgbClr val="C8252C"/>
              </a:solidFill>
              <a:latin typeface="Adobe Gothic Std B" panose="020B0800000000000000" pitchFamily="34" charset="-128"/>
            </a:endParaRPr>
          </a:p>
        </p:txBody>
      </p:sp>
      <p:grpSp>
        <p:nvGrpSpPr>
          <p:cNvPr id="28" name="组合 27">
            <a:extLst>
              <a:ext uri="{FF2B5EF4-FFF2-40B4-BE49-F238E27FC236}">
                <a16:creationId xmlns:a16="http://schemas.microsoft.com/office/drawing/2014/main" id="{E2C9372F-8CF1-4422-8C45-D016E8D63853}"/>
              </a:ext>
            </a:extLst>
          </p:cNvPr>
          <p:cNvGrpSpPr/>
          <p:nvPr/>
        </p:nvGrpSpPr>
        <p:grpSpPr>
          <a:xfrm>
            <a:off x="4999085" y="3003606"/>
            <a:ext cx="2488695" cy="619239"/>
            <a:chOff x="6850639" y="1411833"/>
            <a:chExt cx="3318260" cy="825652"/>
          </a:xfrm>
        </p:grpSpPr>
        <p:grpSp>
          <p:nvGrpSpPr>
            <p:cNvPr id="29" name="组合 28">
              <a:extLst>
                <a:ext uri="{FF2B5EF4-FFF2-40B4-BE49-F238E27FC236}">
                  <a16:creationId xmlns:a16="http://schemas.microsoft.com/office/drawing/2014/main" id="{5A355AE9-DF57-4349-B04B-E9D78EB7E9A3}"/>
                </a:ext>
              </a:extLst>
            </p:cNvPr>
            <p:cNvGrpSpPr/>
            <p:nvPr/>
          </p:nvGrpSpPr>
          <p:grpSpPr>
            <a:xfrm>
              <a:off x="6850639" y="1411833"/>
              <a:ext cx="3318260" cy="825652"/>
              <a:chOff x="5724128" y="901470"/>
              <a:chExt cx="3318260" cy="825652"/>
            </a:xfrm>
          </p:grpSpPr>
          <p:sp>
            <p:nvSpPr>
              <p:cNvPr id="31" name="TextBox 39">
                <a:extLst>
                  <a:ext uri="{FF2B5EF4-FFF2-40B4-BE49-F238E27FC236}">
                    <a16:creationId xmlns:a16="http://schemas.microsoft.com/office/drawing/2014/main" id="{9CE2BEF9-9793-473D-B64C-D4B6D1B38166}"/>
                  </a:ext>
                </a:extLst>
              </p:cNvPr>
              <p:cNvSpPr txBox="1"/>
              <p:nvPr/>
            </p:nvSpPr>
            <p:spPr>
              <a:xfrm>
                <a:off x="5724128" y="901470"/>
                <a:ext cx="3057760" cy="477053"/>
              </a:xfrm>
              <a:prstGeom prst="rect">
                <a:avLst/>
              </a:prstGeom>
              <a:noFill/>
            </p:spPr>
            <p:txBody>
              <a:bodyPr wrap="none" rtlCol="0">
                <a:spAutoFit/>
              </a:bodyPr>
              <a:lstStyle/>
              <a:p>
                <a:r>
                  <a:rPr lang="en-US" altLang="zh-CN" sz="1725" dirty="0">
                    <a:latin typeface="微软雅黑" panose="020B0503020204020204" pitchFamily="34" charset="-122"/>
                    <a:ea typeface="微软雅黑" panose="020B0503020204020204" pitchFamily="34" charset="-122"/>
                  </a:rPr>
                  <a:t>India and the World</a:t>
                </a:r>
                <a:endParaRPr lang="zh-CN" altLang="en-US" sz="1725" dirty="0">
                  <a:latin typeface="微软雅黑" panose="020B0503020204020204" pitchFamily="34" charset="-122"/>
                  <a:ea typeface="微软雅黑" panose="020B0503020204020204" pitchFamily="34" charset="-122"/>
                </a:endParaRPr>
              </a:p>
            </p:txBody>
          </p:sp>
          <p:sp>
            <p:nvSpPr>
              <p:cNvPr id="32" name="TextBox 40">
                <a:extLst>
                  <a:ext uri="{FF2B5EF4-FFF2-40B4-BE49-F238E27FC236}">
                    <a16:creationId xmlns:a16="http://schemas.microsoft.com/office/drawing/2014/main" id="{B03532DB-119F-4660-954D-756D034A64AF}"/>
                  </a:ext>
                </a:extLst>
              </p:cNvPr>
              <p:cNvSpPr txBox="1"/>
              <p:nvPr/>
            </p:nvSpPr>
            <p:spPr>
              <a:xfrm>
                <a:off x="5724128" y="1357790"/>
                <a:ext cx="3318260" cy="369332"/>
              </a:xfrm>
              <a:prstGeom prst="rect">
                <a:avLst/>
              </a:prstGeom>
              <a:noFill/>
            </p:spPr>
            <p:txBody>
              <a:bodyPr wrap="none" rtlCol="0">
                <a:spAutoFit/>
              </a:bodyPr>
              <a:lstStyle/>
              <a:p>
                <a:r>
                  <a:rPr lang="en-US" altLang="zh-CN" sz="1200" dirty="0"/>
                  <a:t>Comparison with the other countries</a:t>
                </a:r>
                <a:endParaRPr lang="zh-CN" altLang="en-US" sz="1200" dirty="0">
                  <a:latin typeface="微软雅黑" panose="020B0503020204020204" pitchFamily="34" charset="-122"/>
                  <a:ea typeface="微软雅黑" panose="020B0503020204020204" pitchFamily="34" charset="-122"/>
                </a:endParaRPr>
              </a:p>
            </p:txBody>
          </p:sp>
        </p:grpSp>
        <p:sp>
          <p:nvSpPr>
            <p:cNvPr id="30" name="矩形: 圆角 29">
              <a:extLst>
                <a:ext uri="{FF2B5EF4-FFF2-40B4-BE49-F238E27FC236}">
                  <a16:creationId xmlns:a16="http://schemas.microsoft.com/office/drawing/2014/main" id="{71BA669C-0D04-4BF8-B1DB-70454B4E0E70}"/>
                </a:ext>
              </a:extLst>
            </p:cNvPr>
            <p:cNvSpPr/>
            <p:nvPr/>
          </p:nvSpPr>
          <p:spPr>
            <a:xfrm>
              <a:off x="6942880" y="1856703"/>
              <a:ext cx="1152000" cy="55973"/>
            </a:xfrm>
            <a:prstGeom prst="roundRect">
              <a:avLst>
                <a:gd name="adj" fmla="val 50000"/>
              </a:avLst>
            </a:prstGeom>
            <a:solidFill>
              <a:srgbClr val="C8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33" name="文本框 32">
            <a:extLst>
              <a:ext uri="{FF2B5EF4-FFF2-40B4-BE49-F238E27FC236}">
                <a16:creationId xmlns:a16="http://schemas.microsoft.com/office/drawing/2014/main" id="{B478AA7F-BA01-42BE-A1A2-D62577B808EB}"/>
              </a:ext>
            </a:extLst>
          </p:cNvPr>
          <p:cNvSpPr txBox="1"/>
          <p:nvPr/>
        </p:nvSpPr>
        <p:spPr>
          <a:xfrm>
            <a:off x="4135625" y="3816402"/>
            <a:ext cx="734496" cy="553998"/>
          </a:xfrm>
          <a:prstGeom prst="rect">
            <a:avLst/>
          </a:prstGeom>
          <a:noFill/>
        </p:spPr>
        <p:txBody>
          <a:bodyPr wrap="none" rtlCol="0">
            <a:spAutoFit/>
          </a:bodyPr>
          <a:lstStyle/>
          <a:p>
            <a:r>
              <a:rPr lang="en-US" altLang="zh-CN" sz="3000" b="1" dirty="0">
                <a:solidFill>
                  <a:srgbClr val="C8252C"/>
                </a:solidFill>
                <a:latin typeface="Adobe Gothic Std B" panose="020B0800000000000000" pitchFamily="34" charset="-128"/>
                <a:ea typeface="Adobe Gothic Std B" panose="020B0800000000000000" pitchFamily="34" charset="-128"/>
              </a:rPr>
              <a:t>04.</a:t>
            </a:r>
            <a:endParaRPr lang="zh-CN" altLang="en-US" sz="3000" b="1" dirty="0">
              <a:solidFill>
                <a:srgbClr val="C8252C"/>
              </a:solidFill>
              <a:latin typeface="Adobe Gothic Std B" panose="020B0800000000000000" pitchFamily="34" charset="-128"/>
            </a:endParaRPr>
          </a:p>
        </p:txBody>
      </p:sp>
      <p:grpSp>
        <p:nvGrpSpPr>
          <p:cNvPr id="34" name="组合 33">
            <a:extLst>
              <a:ext uri="{FF2B5EF4-FFF2-40B4-BE49-F238E27FC236}">
                <a16:creationId xmlns:a16="http://schemas.microsoft.com/office/drawing/2014/main" id="{E120B6E7-29B8-435A-9B30-6737F2DB822C}"/>
              </a:ext>
            </a:extLst>
          </p:cNvPr>
          <p:cNvGrpSpPr/>
          <p:nvPr/>
        </p:nvGrpSpPr>
        <p:grpSpPr>
          <a:xfrm>
            <a:off x="4999084" y="3783782"/>
            <a:ext cx="2678378" cy="803905"/>
            <a:chOff x="6850639" y="1411833"/>
            <a:chExt cx="3571172" cy="1071873"/>
          </a:xfrm>
        </p:grpSpPr>
        <p:grpSp>
          <p:nvGrpSpPr>
            <p:cNvPr id="35" name="组合 34">
              <a:extLst>
                <a:ext uri="{FF2B5EF4-FFF2-40B4-BE49-F238E27FC236}">
                  <a16:creationId xmlns:a16="http://schemas.microsoft.com/office/drawing/2014/main" id="{D1D18563-E34E-496F-8EA5-2500E9E49149}"/>
                </a:ext>
              </a:extLst>
            </p:cNvPr>
            <p:cNvGrpSpPr/>
            <p:nvPr/>
          </p:nvGrpSpPr>
          <p:grpSpPr>
            <a:xfrm>
              <a:off x="6850639" y="1411833"/>
              <a:ext cx="3571172" cy="1071873"/>
              <a:chOff x="5724128" y="901470"/>
              <a:chExt cx="3571172" cy="1071873"/>
            </a:xfrm>
          </p:grpSpPr>
          <p:sp>
            <p:nvSpPr>
              <p:cNvPr id="37" name="TextBox 39">
                <a:extLst>
                  <a:ext uri="{FF2B5EF4-FFF2-40B4-BE49-F238E27FC236}">
                    <a16:creationId xmlns:a16="http://schemas.microsoft.com/office/drawing/2014/main" id="{FDDF0956-FF58-45F0-B776-89018E301C41}"/>
                  </a:ext>
                </a:extLst>
              </p:cNvPr>
              <p:cNvSpPr txBox="1"/>
              <p:nvPr/>
            </p:nvSpPr>
            <p:spPr>
              <a:xfrm>
                <a:off x="5724128" y="901470"/>
                <a:ext cx="2419894" cy="477053"/>
              </a:xfrm>
              <a:prstGeom prst="rect">
                <a:avLst/>
              </a:prstGeom>
              <a:noFill/>
            </p:spPr>
            <p:txBody>
              <a:bodyPr wrap="none" rtlCol="0">
                <a:spAutoFit/>
              </a:bodyPr>
              <a:lstStyle/>
              <a:p>
                <a:r>
                  <a:rPr lang="en-US" altLang="zh-CN" sz="1725" dirty="0">
                    <a:latin typeface="微软雅黑" panose="020B0503020204020204" pitchFamily="34" charset="-122"/>
                    <a:ea typeface="微软雅黑" panose="020B0503020204020204" pitchFamily="34" charset="-122"/>
                  </a:rPr>
                  <a:t>Its </a:t>
                </a:r>
                <a:r>
                  <a:rPr lang="en-US" altLang="zh-CN" sz="1725" dirty="0" err="1">
                    <a:latin typeface="微软雅黑" panose="020B0503020204020204" pitchFamily="34" charset="-122"/>
                    <a:ea typeface="微软雅黑" panose="020B0503020204020204" pitchFamily="34" charset="-122"/>
                  </a:rPr>
                  <a:t>Neighbours</a:t>
                </a:r>
                <a:r>
                  <a:rPr lang="en-US" altLang="zh-CN" sz="1725" dirty="0">
                    <a:latin typeface="微软雅黑" panose="020B0503020204020204" pitchFamily="34" charset="-122"/>
                    <a:ea typeface="微软雅黑" panose="020B0503020204020204" pitchFamily="34" charset="-122"/>
                  </a:rPr>
                  <a:t> </a:t>
                </a:r>
                <a:endParaRPr lang="zh-CN" altLang="en-US" sz="1725" dirty="0">
                  <a:latin typeface="微软雅黑" panose="020B0503020204020204" pitchFamily="34" charset="-122"/>
                  <a:ea typeface="微软雅黑" panose="020B0503020204020204" pitchFamily="34" charset="-122"/>
                </a:endParaRPr>
              </a:p>
            </p:txBody>
          </p:sp>
          <p:sp>
            <p:nvSpPr>
              <p:cNvPr id="38" name="TextBox 40">
                <a:extLst>
                  <a:ext uri="{FF2B5EF4-FFF2-40B4-BE49-F238E27FC236}">
                    <a16:creationId xmlns:a16="http://schemas.microsoft.com/office/drawing/2014/main" id="{7CB3649A-8D6A-41BB-8AAE-6AE0927C5C50}"/>
                  </a:ext>
                </a:extLst>
              </p:cNvPr>
              <p:cNvSpPr txBox="1"/>
              <p:nvPr/>
            </p:nvSpPr>
            <p:spPr>
              <a:xfrm>
                <a:off x="5724129" y="1357790"/>
                <a:ext cx="3571171" cy="615553"/>
              </a:xfrm>
              <a:prstGeom prst="rect">
                <a:avLst/>
              </a:prstGeom>
              <a:noFill/>
            </p:spPr>
            <p:txBody>
              <a:bodyPr wrap="square" rtlCol="0">
                <a:spAutoFit/>
              </a:bodyPr>
              <a:lstStyle/>
              <a:p>
                <a:r>
                  <a:rPr lang="en-US" altLang="zh-CN" sz="1200" dirty="0" err="1"/>
                  <a:t>Neighbouring</a:t>
                </a:r>
                <a:r>
                  <a:rPr lang="en-US" altLang="zh-CN" sz="1200" dirty="0"/>
                  <a:t> countries and advantages of sharing boundaries</a:t>
                </a:r>
                <a:endParaRPr lang="zh-CN" altLang="en-US" sz="1200" dirty="0">
                  <a:latin typeface="微软雅黑" panose="020B0503020204020204" pitchFamily="34" charset="-122"/>
                  <a:ea typeface="微软雅黑" panose="020B0503020204020204" pitchFamily="34" charset="-122"/>
                </a:endParaRPr>
              </a:p>
            </p:txBody>
          </p:sp>
        </p:grpSp>
        <p:sp>
          <p:nvSpPr>
            <p:cNvPr id="36" name="矩形: 圆角 35">
              <a:extLst>
                <a:ext uri="{FF2B5EF4-FFF2-40B4-BE49-F238E27FC236}">
                  <a16:creationId xmlns:a16="http://schemas.microsoft.com/office/drawing/2014/main" id="{EC5D373F-2A46-4927-8737-A8E5D92FBFD2}"/>
                </a:ext>
              </a:extLst>
            </p:cNvPr>
            <p:cNvSpPr/>
            <p:nvPr/>
          </p:nvSpPr>
          <p:spPr>
            <a:xfrm>
              <a:off x="6942880" y="1856703"/>
              <a:ext cx="1152000" cy="55973"/>
            </a:xfrm>
            <a:prstGeom prst="roundRect">
              <a:avLst>
                <a:gd name="adj" fmla="val 50000"/>
              </a:avLst>
            </a:prstGeom>
            <a:solidFill>
              <a:srgbClr val="C8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39" name="Picture 38">
            <a:extLst>
              <a:ext uri="{FF2B5EF4-FFF2-40B4-BE49-F238E27FC236}">
                <a16:creationId xmlns:a16="http://schemas.microsoft.com/office/drawing/2014/main" id="{37383AC2-8B40-3448-8EB7-CE017A9C7AA8}"/>
              </a:ext>
            </a:extLst>
          </p:cNvPr>
          <p:cNvPicPr>
            <a:picLocks noChangeAspect="1"/>
          </p:cNvPicPr>
          <p:nvPr/>
        </p:nvPicPr>
        <p:blipFill rotWithShape="1">
          <a:blip r:embed="rId2"/>
          <a:srcRect t="13453"/>
          <a:stretch/>
        </p:blipFill>
        <p:spPr>
          <a:xfrm>
            <a:off x="129094" y="1727200"/>
            <a:ext cx="4006531" cy="2163741"/>
          </a:xfrm>
          <a:prstGeom prst="rect">
            <a:avLst/>
          </a:prstGeom>
        </p:spPr>
      </p:pic>
      <p:grpSp>
        <p:nvGrpSpPr>
          <p:cNvPr id="40" name="Group 39">
            <a:extLst>
              <a:ext uri="{FF2B5EF4-FFF2-40B4-BE49-F238E27FC236}">
                <a16:creationId xmlns:a16="http://schemas.microsoft.com/office/drawing/2014/main" id="{3D846A5F-C011-FD46-B3CD-B4158CFCBABD}"/>
              </a:ext>
            </a:extLst>
          </p:cNvPr>
          <p:cNvGrpSpPr/>
          <p:nvPr/>
        </p:nvGrpSpPr>
        <p:grpSpPr>
          <a:xfrm>
            <a:off x="182880" y="1040991"/>
            <a:ext cx="1692572" cy="349250"/>
            <a:chOff x="182880" y="1040991"/>
            <a:chExt cx="1692572" cy="349250"/>
          </a:xfrm>
        </p:grpSpPr>
        <p:grpSp>
          <p:nvGrpSpPr>
            <p:cNvPr id="41" name="组合 253">
              <a:extLst>
                <a:ext uri="{FF2B5EF4-FFF2-40B4-BE49-F238E27FC236}">
                  <a16:creationId xmlns:a16="http://schemas.microsoft.com/office/drawing/2014/main" id="{62049B05-7FE8-C148-BE69-7069DB1C5425}"/>
                </a:ext>
              </a:extLst>
            </p:cNvPr>
            <p:cNvGrpSpPr/>
            <p:nvPr/>
          </p:nvGrpSpPr>
          <p:grpSpPr>
            <a:xfrm>
              <a:off x="333042" y="1042297"/>
              <a:ext cx="1542410" cy="347944"/>
              <a:chOff x="444056" y="262399"/>
              <a:chExt cx="2056547" cy="463926"/>
            </a:xfrm>
          </p:grpSpPr>
          <mc:AlternateContent xmlns:mc="http://schemas.openxmlformats.org/markup-compatibility/2006" xmlns:a14="http://schemas.microsoft.com/office/drawing/2010/main">
            <mc:Choice Requires="a14">
              <p:sp>
                <p:nvSpPr>
                  <p:cNvPr id="43" name="TextBox 7">
                    <a:extLst>
                      <a:ext uri="{FF2B5EF4-FFF2-40B4-BE49-F238E27FC236}">
                        <a16:creationId xmlns:a16="http://schemas.microsoft.com/office/drawing/2014/main" id="{A6D44AF5-F278-7242-B786-9A86D21AA676}"/>
                      </a:ext>
                    </a:extLst>
                  </p:cNvPr>
                  <p:cNvSpPr txBox="1"/>
                  <p:nvPr/>
                </p:nvSpPr>
                <p:spPr>
                  <a:xfrm>
                    <a:off x="444056" y="262399"/>
                    <a:ext cx="2056547" cy="307776"/>
                  </a:xfrm>
                  <a:prstGeom prst="rect">
                    <a:avLst/>
                  </a:prstGeom>
                  <a:noFill/>
                </p:spPr>
                <p:txBody>
                  <a:bodyPr wrap="none" rtlCol="0">
                    <a:spAutoFit/>
                  </a:bodyPr>
                  <a:lstStyle/>
                  <a:p>
                    <a:r>
                      <a:rPr lang="en-US" altLang="zh-CN" sz="900" dirty="0">
                        <a:latin typeface="微软雅黑" panose="020B0503020204020204" pitchFamily="34" charset="-122"/>
                        <a:ea typeface="微软雅黑" panose="020B0503020204020204" pitchFamily="34" charset="-122"/>
                      </a:rPr>
                      <a:t>India</a:t>
                    </a:r>
                    <a14:m>
                      <m:oMath xmlns:m="http://schemas.openxmlformats.org/officeDocument/2006/math">
                        <m:r>
                          <a:rPr lang="en-US" altLang="zh-CN" sz="900" b="0" i="1" smtClean="0">
                            <a:latin typeface="Cambria Math" panose="02040503050406030204" pitchFamily="18" charset="0"/>
                            <a:ea typeface="微软雅黑" panose="020B0503020204020204" pitchFamily="34" charset="-122"/>
                          </a:rPr>
                          <m:t>′</m:t>
                        </m:r>
                      </m:oMath>
                    </a14:m>
                    <a:r>
                      <a:rPr lang="en-US" altLang="zh-CN" sz="900" dirty="0">
                        <a:latin typeface="微软雅黑" panose="020B0503020204020204" pitchFamily="34" charset="-122"/>
                        <a:ea typeface="微软雅黑" panose="020B0503020204020204" pitchFamily="34" charset="-122"/>
                      </a:rPr>
                      <a:t>s Size and Location</a:t>
                    </a:r>
                    <a:endParaRPr lang="zh-CN" altLang="en-US" sz="900" dirty="0">
                      <a:latin typeface="微软雅黑" panose="020B0503020204020204" pitchFamily="34" charset="-122"/>
                      <a:ea typeface="微软雅黑" panose="020B0503020204020204" pitchFamily="34" charset="-122"/>
                    </a:endParaRPr>
                  </a:p>
                </p:txBody>
              </p:sp>
            </mc:Choice>
            <mc:Fallback xmlns="">
              <p:sp>
                <p:nvSpPr>
                  <p:cNvPr id="43" name="TextBox 7">
                    <a:extLst>
                      <a:ext uri="{FF2B5EF4-FFF2-40B4-BE49-F238E27FC236}">
                        <a16:creationId xmlns:a16="http://schemas.microsoft.com/office/drawing/2014/main" id="{A6D44AF5-F278-7242-B786-9A86D21AA676}"/>
                      </a:ext>
                    </a:extLst>
                  </p:cNvPr>
                  <p:cNvSpPr txBox="1">
                    <a:spLocks noRot="1" noChangeAspect="1" noMove="1" noResize="1" noEditPoints="1" noAdjustHandles="1" noChangeArrowheads="1" noChangeShapeType="1" noTextEdit="1"/>
                  </p:cNvSpPr>
                  <p:nvPr/>
                </p:nvSpPr>
                <p:spPr>
                  <a:xfrm>
                    <a:off x="444056" y="262399"/>
                    <a:ext cx="2056547" cy="307776"/>
                  </a:xfrm>
                  <a:prstGeom prst="rect">
                    <a:avLst/>
                  </a:prstGeom>
                  <a:blipFill>
                    <a:blip r:embed="rId3"/>
                    <a:stretch>
                      <a:fillRect b="-10526"/>
                    </a:stretch>
                  </a:blipFill>
                </p:spPr>
                <p:txBody>
                  <a:bodyPr/>
                  <a:lstStyle/>
                  <a:p>
                    <a:r>
                      <a:rPr lang="en-US">
                        <a:noFill/>
                      </a:rPr>
                      <a:t> </a:t>
                    </a:r>
                  </a:p>
                </p:txBody>
              </p:sp>
            </mc:Fallback>
          </mc:AlternateContent>
          <p:sp>
            <p:nvSpPr>
              <p:cNvPr id="44" name="TextBox 8">
                <a:extLst>
                  <a:ext uri="{FF2B5EF4-FFF2-40B4-BE49-F238E27FC236}">
                    <a16:creationId xmlns:a16="http://schemas.microsoft.com/office/drawing/2014/main" id="{AEC54E88-C921-3947-A4A8-8C809706F579}"/>
                  </a:ext>
                </a:extLst>
              </p:cNvPr>
              <p:cNvSpPr txBox="1"/>
              <p:nvPr/>
            </p:nvSpPr>
            <p:spPr>
              <a:xfrm>
                <a:off x="444056" y="464714"/>
                <a:ext cx="938719" cy="261611"/>
              </a:xfrm>
              <a:prstGeom prst="rect">
                <a:avLst/>
              </a:prstGeom>
              <a:noFill/>
            </p:spPr>
            <p:txBody>
              <a:bodyPr wrap="none" rtlCol="0">
                <a:spAutoFit/>
              </a:bodyPr>
              <a:lstStyle/>
              <a:p>
                <a:r>
                  <a:rPr lang="en-US" altLang="zh-CN" sz="675" dirty="0">
                    <a:solidFill>
                      <a:schemeClr val="tx1">
                        <a:lumMod val="65000"/>
                        <a:lumOff val="35000"/>
                      </a:schemeClr>
                    </a:solidFill>
                  </a:rPr>
                  <a:t>Geographically</a:t>
                </a:r>
                <a:endParaRPr lang="zh-CN" altLang="en-US" sz="67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42" name="矩形 259">
              <a:extLst>
                <a:ext uri="{FF2B5EF4-FFF2-40B4-BE49-F238E27FC236}">
                  <a16:creationId xmlns:a16="http://schemas.microsoft.com/office/drawing/2014/main" id="{15A3FC93-ACED-614D-8D16-5F079E37AA59}"/>
                </a:ext>
              </a:extLst>
            </p:cNvPr>
            <p:cNvSpPr/>
            <p:nvPr/>
          </p:nvSpPr>
          <p:spPr>
            <a:xfrm>
              <a:off x="182880" y="1040991"/>
              <a:ext cx="91440" cy="327471"/>
            </a:xfrm>
            <a:prstGeom prst="rect">
              <a:avLst/>
            </a:prstGeom>
            <a:solidFill>
              <a:srgbClr val="C8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Tree>
    <p:extLst>
      <p:ext uri="{BB962C8B-B14F-4D97-AF65-F5344CB8AC3E}">
        <p14:creationId xmlns:p14="http://schemas.microsoft.com/office/powerpoint/2010/main" val="2141468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750"/>
                                        <p:tgtEl>
                                          <p:spTgt spid="13"/>
                                        </p:tgtEl>
                                      </p:cBhvr>
                                    </p:animEffect>
                                    <p:anim calcmode="lin" valueType="num">
                                      <p:cBhvr>
                                        <p:cTn id="12" dur="750" fill="hold"/>
                                        <p:tgtEl>
                                          <p:spTgt spid="13"/>
                                        </p:tgtEl>
                                        <p:attrNameLst>
                                          <p:attrName>ppt_x</p:attrName>
                                        </p:attrNameLst>
                                      </p:cBhvr>
                                      <p:tavLst>
                                        <p:tav tm="0">
                                          <p:val>
                                            <p:strVal val="#ppt_x"/>
                                          </p:val>
                                        </p:tav>
                                        <p:tav tm="100000">
                                          <p:val>
                                            <p:strVal val="#ppt_x"/>
                                          </p:val>
                                        </p:tav>
                                      </p:tavLst>
                                    </p:anim>
                                    <p:anim calcmode="lin" valueType="num">
                                      <p:cBhvr>
                                        <p:cTn id="13" dur="75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1250"/>
                            </p:stCondLst>
                            <p:childTnLst>
                              <p:par>
                                <p:cTn id="15" presetID="53" presetClass="entr" presetSubtype="16"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Effect transition="in" filter="fade">
                                      <p:cBhvr>
                                        <p:cTn id="19" dur="500"/>
                                        <p:tgtEl>
                                          <p:spTgt spid="18"/>
                                        </p:tgtEl>
                                      </p:cBhvr>
                                    </p:animEffect>
                                  </p:childTnLst>
                                </p:cTn>
                              </p:par>
                              <p:par>
                                <p:cTn id="20" presetID="22" presetClass="entr" presetSubtype="8"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500"/>
                                        <p:tgtEl>
                                          <p:spTgt spid="20"/>
                                        </p:tgtEl>
                                      </p:cBhvr>
                                    </p:animEffect>
                                  </p:childTnLst>
                                </p:cTn>
                              </p:par>
                            </p:childTnLst>
                          </p:cTn>
                        </p:par>
                        <p:par>
                          <p:cTn id="23" fill="hold">
                            <p:stCondLst>
                              <p:cond delay="1750"/>
                            </p:stCondLst>
                            <p:childTnLst>
                              <p:par>
                                <p:cTn id="24" presetID="53" presetClass="entr" presetSubtype="16"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p:cTn id="26" dur="500" fill="hold"/>
                                        <p:tgtEl>
                                          <p:spTgt spid="21"/>
                                        </p:tgtEl>
                                        <p:attrNameLst>
                                          <p:attrName>ppt_w</p:attrName>
                                        </p:attrNameLst>
                                      </p:cBhvr>
                                      <p:tavLst>
                                        <p:tav tm="0">
                                          <p:val>
                                            <p:fltVal val="0"/>
                                          </p:val>
                                        </p:tav>
                                        <p:tav tm="100000">
                                          <p:val>
                                            <p:strVal val="#ppt_w"/>
                                          </p:val>
                                        </p:tav>
                                      </p:tavLst>
                                    </p:anim>
                                    <p:anim calcmode="lin" valueType="num">
                                      <p:cBhvr>
                                        <p:cTn id="27" dur="500" fill="hold"/>
                                        <p:tgtEl>
                                          <p:spTgt spid="21"/>
                                        </p:tgtEl>
                                        <p:attrNameLst>
                                          <p:attrName>ppt_h</p:attrName>
                                        </p:attrNameLst>
                                      </p:cBhvr>
                                      <p:tavLst>
                                        <p:tav tm="0">
                                          <p:val>
                                            <p:fltVal val="0"/>
                                          </p:val>
                                        </p:tav>
                                        <p:tav tm="100000">
                                          <p:val>
                                            <p:strVal val="#ppt_h"/>
                                          </p:val>
                                        </p:tav>
                                      </p:tavLst>
                                    </p:anim>
                                    <p:animEffect transition="in" filter="fade">
                                      <p:cBhvr>
                                        <p:cTn id="28" dur="500"/>
                                        <p:tgtEl>
                                          <p:spTgt spid="21"/>
                                        </p:tgtEl>
                                      </p:cBhvr>
                                    </p:animEffect>
                                  </p:childTnLst>
                                </p:cTn>
                              </p:par>
                              <p:par>
                                <p:cTn id="29" presetID="22" presetClass="entr" presetSubtype="8"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left)">
                                      <p:cBhvr>
                                        <p:cTn id="31" dur="500"/>
                                        <p:tgtEl>
                                          <p:spTgt spid="22"/>
                                        </p:tgtEl>
                                      </p:cBhvr>
                                    </p:animEffect>
                                  </p:childTnLst>
                                </p:cTn>
                              </p:par>
                            </p:childTnLst>
                          </p:cTn>
                        </p:par>
                        <p:par>
                          <p:cTn id="32" fill="hold">
                            <p:stCondLst>
                              <p:cond delay="2250"/>
                            </p:stCondLst>
                            <p:childTnLst>
                              <p:par>
                                <p:cTn id="33" presetID="53" presetClass="entr" presetSubtype="16"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p:cTn id="35" dur="500" fill="hold"/>
                                        <p:tgtEl>
                                          <p:spTgt spid="27"/>
                                        </p:tgtEl>
                                        <p:attrNameLst>
                                          <p:attrName>ppt_w</p:attrName>
                                        </p:attrNameLst>
                                      </p:cBhvr>
                                      <p:tavLst>
                                        <p:tav tm="0">
                                          <p:val>
                                            <p:fltVal val="0"/>
                                          </p:val>
                                        </p:tav>
                                        <p:tav tm="100000">
                                          <p:val>
                                            <p:strVal val="#ppt_w"/>
                                          </p:val>
                                        </p:tav>
                                      </p:tavLst>
                                    </p:anim>
                                    <p:anim calcmode="lin" valueType="num">
                                      <p:cBhvr>
                                        <p:cTn id="36" dur="500" fill="hold"/>
                                        <p:tgtEl>
                                          <p:spTgt spid="27"/>
                                        </p:tgtEl>
                                        <p:attrNameLst>
                                          <p:attrName>ppt_h</p:attrName>
                                        </p:attrNameLst>
                                      </p:cBhvr>
                                      <p:tavLst>
                                        <p:tav tm="0">
                                          <p:val>
                                            <p:fltVal val="0"/>
                                          </p:val>
                                        </p:tav>
                                        <p:tav tm="100000">
                                          <p:val>
                                            <p:strVal val="#ppt_h"/>
                                          </p:val>
                                        </p:tav>
                                      </p:tavLst>
                                    </p:anim>
                                    <p:animEffect transition="in" filter="fade">
                                      <p:cBhvr>
                                        <p:cTn id="37" dur="500"/>
                                        <p:tgtEl>
                                          <p:spTgt spid="27"/>
                                        </p:tgtEl>
                                      </p:cBhvr>
                                    </p:animEffect>
                                  </p:childTnLst>
                                </p:cTn>
                              </p:par>
                              <p:par>
                                <p:cTn id="38" presetID="22" presetClass="entr" presetSubtype="8" fill="hold"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wipe(left)">
                                      <p:cBhvr>
                                        <p:cTn id="40" dur="500"/>
                                        <p:tgtEl>
                                          <p:spTgt spid="28"/>
                                        </p:tgtEl>
                                      </p:cBhvr>
                                    </p:animEffect>
                                  </p:childTnLst>
                                </p:cTn>
                              </p:par>
                            </p:childTnLst>
                          </p:cTn>
                        </p:par>
                        <p:par>
                          <p:cTn id="41" fill="hold">
                            <p:stCondLst>
                              <p:cond delay="2750"/>
                            </p:stCondLst>
                            <p:childTnLst>
                              <p:par>
                                <p:cTn id="42" presetID="53" presetClass="entr" presetSubtype="16" fill="hold" grpId="0" nodeType="after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p:cTn id="44" dur="500" fill="hold"/>
                                        <p:tgtEl>
                                          <p:spTgt spid="33"/>
                                        </p:tgtEl>
                                        <p:attrNameLst>
                                          <p:attrName>ppt_w</p:attrName>
                                        </p:attrNameLst>
                                      </p:cBhvr>
                                      <p:tavLst>
                                        <p:tav tm="0">
                                          <p:val>
                                            <p:fltVal val="0"/>
                                          </p:val>
                                        </p:tav>
                                        <p:tav tm="100000">
                                          <p:val>
                                            <p:strVal val="#ppt_w"/>
                                          </p:val>
                                        </p:tav>
                                      </p:tavLst>
                                    </p:anim>
                                    <p:anim calcmode="lin" valueType="num">
                                      <p:cBhvr>
                                        <p:cTn id="45" dur="500" fill="hold"/>
                                        <p:tgtEl>
                                          <p:spTgt spid="33"/>
                                        </p:tgtEl>
                                        <p:attrNameLst>
                                          <p:attrName>ppt_h</p:attrName>
                                        </p:attrNameLst>
                                      </p:cBhvr>
                                      <p:tavLst>
                                        <p:tav tm="0">
                                          <p:val>
                                            <p:fltVal val="0"/>
                                          </p:val>
                                        </p:tav>
                                        <p:tav tm="100000">
                                          <p:val>
                                            <p:strVal val="#ppt_h"/>
                                          </p:val>
                                        </p:tav>
                                      </p:tavLst>
                                    </p:anim>
                                    <p:animEffect transition="in" filter="fade">
                                      <p:cBhvr>
                                        <p:cTn id="46" dur="500"/>
                                        <p:tgtEl>
                                          <p:spTgt spid="33"/>
                                        </p:tgtEl>
                                      </p:cBhvr>
                                    </p:animEffect>
                                  </p:childTnLst>
                                </p:cTn>
                              </p:par>
                              <p:par>
                                <p:cTn id="47" presetID="22" presetClass="entr" presetSubtype="8" fill="hold" nodeType="with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wipe(left)">
                                      <p:cBhvr>
                                        <p:cTn id="4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p:bldP spid="18" grpId="0"/>
      <p:bldP spid="21" grpId="0"/>
      <p:bldP spid="27" grpId="0"/>
      <p:bldP spid="3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24B9B0F-E0E2-4443-A16D-3965A466B705}"/>
              </a:ext>
            </a:extLst>
          </p:cNvPr>
          <p:cNvPicPr>
            <a:picLocks noChangeAspect="1"/>
          </p:cNvPicPr>
          <p:nvPr/>
        </p:nvPicPr>
        <p:blipFill rotWithShape="1">
          <a:blip r:embed="rId2"/>
          <a:srcRect t="19768" b="20203"/>
          <a:stretch/>
        </p:blipFill>
        <p:spPr>
          <a:xfrm>
            <a:off x="675863" y="1437111"/>
            <a:ext cx="7749176" cy="2716356"/>
          </a:xfrm>
          <a:prstGeom prst="rect">
            <a:avLst/>
          </a:prstGeom>
        </p:spPr>
      </p:pic>
      <p:sp>
        <p:nvSpPr>
          <p:cNvPr id="5" name="Title 1">
            <a:extLst>
              <a:ext uri="{FF2B5EF4-FFF2-40B4-BE49-F238E27FC236}">
                <a16:creationId xmlns:a16="http://schemas.microsoft.com/office/drawing/2014/main" id="{C3D81264-EE60-5946-9B7E-D5C9A96DFD23}"/>
              </a:ext>
            </a:extLst>
          </p:cNvPr>
          <p:cNvSpPr txBox="1">
            <a:spLocks/>
          </p:cNvSpPr>
          <p:nvPr/>
        </p:nvSpPr>
        <p:spPr>
          <a:xfrm>
            <a:off x="1789407" y="594573"/>
            <a:ext cx="5975720" cy="484748"/>
          </a:xfrm>
          <a:prstGeom prst="rect">
            <a:avLst/>
          </a:prstGeom>
        </p:spPr>
        <p:txBody>
          <a:bodyPr wrap="square" anchor="ctr">
            <a:noAutofit/>
          </a:bodyPr>
          <a:lstStyle>
            <a:lvl1pPr algn="ctr" rtl="0" fontAlgn="base">
              <a:spcBef>
                <a:spcPct val="0"/>
              </a:spcBef>
              <a:spcAft>
                <a:spcPct val="0"/>
              </a:spcAft>
              <a:defRPr lang="en-US" sz="2400" kern="0" smtClean="0">
                <a:solidFill>
                  <a:srgbClr val="DD2067"/>
                </a:solidFill>
                <a:latin typeface="+mj-lt"/>
                <a:ea typeface="+mj-ea"/>
                <a:cs typeface="Arial" pitchFamily="-109" charset="0"/>
                <a:sym typeface="Calibri" charset="0"/>
              </a:defRPr>
            </a:lvl1pPr>
            <a:lvl2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2pPr>
            <a:lvl3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3pPr>
            <a:lvl4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4pPr>
            <a:lvl5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5pPr>
            <a:lvl6pPr marL="4572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6pPr>
            <a:lvl7pPr marL="9144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7pPr>
            <a:lvl8pPr marL="13716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8pPr>
            <a:lvl9pPr marL="18288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9pPr>
          </a:lstStyle>
          <a:p>
            <a:pPr defTabSz="685800">
              <a:defRPr/>
            </a:pPr>
            <a:r>
              <a:rPr lang="en-US" sz="2700" spc="-113" dirty="0">
                <a:solidFill>
                  <a:srgbClr val="FF3300"/>
                </a:solidFill>
                <a:latin typeface="Lato" panose="020F0502020204030203" pitchFamily="34" charset="0"/>
                <a:ea typeface="Open Sans" panose="020B0606030504020204" pitchFamily="34" charset="0"/>
                <a:cs typeface="Lato" panose="020F0502020204030203" pitchFamily="34" charset="0"/>
              </a:rPr>
              <a:t>Hemispheres of Earth </a:t>
            </a:r>
            <a:r>
              <a:rPr lang="en-US" sz="2700" spc="-113" dirty="0">
                <a:solidFill>
                  <a:srgbClr val="262626"/>
                </a:solidFill>
                <a:latin typeface="Lato" panose="020F0502020204030203" pitchFamily="34" charset="0"/>
                <a:ea typeface="Open Sans" panose="020B0606030504020204" pitchFamily="34" charset="0"/>
                <a:cs typeface="Lato" panose="020F0502020204030203" pitchFamily="34" charset="0"/>
              </a:rPr>
              <a:t>and Lines dividing them</a:t>
            </a:r>
            <a:r>
              <a:rPr lang="en-US" sz="2700" spc="-113" dirty="0">
                <a:solidFill>
                  <a:prstClr val="black">
                    <a:lumMod val="85000"/>
                    <a:lumOff val="15000"/>
                  </a:prstClr>
                </a:solidFill>
                <a:latin typeface="Lato" panose="020F0502020204030203" pitchFamily="34" charset="0"/>
                <a:ea typeface="Open Sans" panose="020B0606030504020204" pitchFamily="34" charset="0"/>
                <a:cs typeface="Lato" panose="020F0502020204030203" pitchFamily="34" charset="0"/>
              </a:rPr>
              <a:t> </a:t>
            </a:r>
          </a:p>
        </p:txBody>
      </p:sp>
      <p:sp>
        <p:nvSpPr>
          <p:cNvPr id="13" name="Footer Text">
            <a:extLst>
              <a:ext uri="{FF2B5EF4-FFF2-40B4-BE49-F238E27FC236}">
                <a16:creationId xmlns:a16="http://schemas.microsoft.com/office/drawing/2014/main" id="{09127826-4DC2-D442-A40C-CC039B15C274}"/>
              </a:ext>
            </a:extLst>
          </p:cNvPr>
          <p:cNvSpPr txBox="1"/>
          <p:nvPr/>
        </p:nvSpPr>
        <p:spPr>
          <a:xfrm flipH="1">
            <a:off x="6439388" y="4200337"/>
            <a:ext cx="1691108" cy="369332"/>
          </a:xfrm>
          <a:prstGeom prst="rect">
            <a:avLst/>
          </a:prstGeom>
          <a:noFill/>
        </p:spPr>
        <p:txBody>
          <a:bodyPr wrap="square" lIns="0" tIns="0" rIns="0" bIns="0" rtlCol="0" anchor="ctr">
            <a:spAutoFit/>
          </a:bodyPr>
          <a:lstStyle/>
          <a:p>
            <a:pPr defTabSz="685800">
              <a:defRPr/>
            </a:pPr>
            <a:r>
              <a:rPr lang="en-US" sz="1200" dirty="0">
                <a:solidFill>
                  <a:srgbClr val="C8252C"/>
                </a:solidFill>
                <a:latin typeface="Titillium" panose="00000500000000000000" pitchFamily="50" charset="0"/>
              </a:rPr>
              <a:t>NORTHERN AND SOUTHERN HEMISPHERE</a:t>
            </a:r>
          </a:p>
        </p:txBody>
      </p:sp>
      <p:grpSp>
        <p:nvGrpSpPr>
          <p:cNvPr id="18" name="Group 17">
            <a:extLst>
              <a:ext uri="{FF2B5EF4-FFF2-40B4-BE49-F238E27FC236}">
                <a16:creationId xmlns:a16="http://schemas.microsoft.com/office/drawing/2014/main" id="{F3F1B305-E3B6-6141-A992-4B019D7C0499}"/>
              </a:ext>
            </a:extLst>
          </p:cNvPr>
          <p:cNvGrpSpPr/>
          <p:nvPr/>
        </p:nvGrpSpPr>
        <p:grpSpPr>
          <a:xfrm>
            <a:off x="462651" y="4165626"/>
            <a:ext cx="2927351" cy="1567938"/>
            <a:chOff x="427561" y="4385839"/>
            <a:chExt cx="2927351" cy="1567938"/>
          </a:xfrm>
        </p:grpSpPr>
        <p:sp>
          <p:nvSpPr>
            <p:cNvPr id="10" name="Footer Text">
              <a:extLst>
                <a:ext uri="{FF2B5EF4-FFF2-40B4-BE49-F238E27FC236}">
                  <a16:creationId xmlns:a16="http://schemas.microsoft.com/office/drawing/2014/main" id="{8978F285-05CF-A945-991C-6B339F90F16D}"/>
                </a:ext>
              </a:extLst>
            </p:cNvPr>
            <p:cNvSpPr txBox="1"/>
            <p:nvPr/>
          </p:nvSpPr>
          <p:spPr>
            <a:xfrm flipH="1">
              <a:off x="501703" y="4385839"/>
              <a:ext cx="1897185" cy="369332"/>
            </a:xfrm>
            <a:prstGeom prst="rect">
              <a:avLst/>
            </a:prstGeom>
            <a:noFill/>
          </p:spPr>
          <p:txBody>
            <a:bodyPr wrap="square" lIns="0" tIns="0" rIns="0" bIns="0" rtlCol="0" anchor="ctr">
              <a:spAutoFit/>
            </a:bodyPr>
            <a:lstStyle/>
            <a:p>
              <a:pPr defTabSz="685800">
                <a:defRPr/>
              </a:pPr>
              <a:r>
                <a:rPr lang="en-US" sz="1200" dirty="0">
                  <a:solidFill>
                    <a:srgbClr val="C8252C"/>
                  </a:solidFill>
                  <a:latin typeface="Titillium" panose="00000500000000000000" pitchFamily="50" charset="0"/>
                </a:rPr>
                <a:t>PRIME MERIDIAN OR GREENWICH MERIDIAN LINE</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447B6DA8-FE0C-BD44-81A5-9EA0B7A4485A}"/>
                    </a:ext>
                  </a:extLst>
                </p:cNvPr>
                <p:cNvSpPr txBox="1"/>
                <p:nvPr/>
              </p:nvSpPr>
              <p:spPr>
                <a:xfrm>
                  <a:off x="427561" y="4753448"/>
                  <a:ext cx="2927351" cy="1200329"/>
                </a:xfrm>
                <a:prstGeom prst="rect">
                  <a:avLst/>
                </a:prstGeom>
                <a:noFill/>
              </p:spPr>
              <p:txBody>
                <a:bodyPr wrap="square" rtlCol="0">
                  <a:spAutoFit/>
                </a:bodyPr>
                <a:lstStyle/>
                <a:p>
                  <a:pPr marL="171450" indent="-171450" algn="just">
                    <a:buFont typeface="Arial" panose="020B0604020202020204" pitchFamily="34" charset="0"/>
                    <a:buChar char="•"/>
                  </a:pPr>
                  <a:r>
                    <a:rPr lang="en-US" sz="1200" dirty="0">
                      <a:solidFill>
                        <a:srgbClr val="262626"/>
                      </a:solidFill>
                    </a:rPr>
                    <a:t>The prime meridian is the line of 0</a:t>
                  </a:r>
                  <a14:m>
                    <m:oMath xmlns:m="http://schemas.openxmlformats.org/officeDocument/2006/math">
                      <m:r>
                        <a:rPr lang="en-US" sz="1200" i="1" smtClean="0">
                          <a:solidFill>
                            <a:srgbClr val="262626"/>
                          </a:solidFill>
                          <a:latin typeface="Cambria Math" panose="02040503050406030204" pitchFamily="18" charset="0"/>
                          <a:ea typeface="Cambria Math" panose="02040503050406030204" pitchFamily="18" charset="0"/>
                        </a:rPr>
                        <m:t>°</m:t>
                      </m:r>
                    </m:oMath>
                  </a14:m>
                  <a:r>
                    <a:rPr lang="en-US" sz="1200" dirty="0">
                      <a:solidFill>
                        <a:srgbClr val="262626"/>
                      </a:solidFill>
                    </a:rPr>
                    <a:t> longitude, the starting point for measuring distance both east and west around the Earth.</a:t>
                  </a:r>
                </a:p>
                <a:p>
                  <a:pPr marL="171450" indent="-171450">
                    <a:buFont typeface="Arial" panose="020B0604020202020204" pitchFamily="34" charset="0"/>
                    <a:buChar char="•"/>
                  </a:pPr>
                  <a:r>
                    <a:rPr lang="en-US" sz="1200" dirty="0">
                      <a:solidFill>
                        <a:srgbClr val="262626"/>
                      </a:solidFill>
                    </a:rPr>
                    <a:t>It is also called as Greenwich Meridian because it passes through Greenwich, UK</a:t>
                  </a:r>
                </a:p>
              </p:txBody>
            </p:sp>
          </mc:Choice>
          <mc:Fallback xmlns="">
            <p:sp>
              <p:nvSpPr>
                <p:cNvPr id="15" name="TextBox 14">
                  <a:extLst>
                    <a:ext uri="{FF2B5EF4-FFF2-40B4-BE49-F238E27FC236}">
                      <a16:creationId xmlns:a16="http://schemas.microsoft.com/office/drawing/2014/main" id="{447B6DA8-FE0C-BD44-81A5-9EA0B7A4485A}"/>
                    </a:ext>
                  </a:extLst>
                </p:cNvPr>
                <p:cNvSpPr txBox="1">
                  <a:spLocks noRot="1" noChangeAspect="1" noMove="1" noResize="1" noEditPoints="1" noAdjustHandles="1" noChangeArrowheads="1" noChangeShapeType="1" noTextEdit="1"/>
                </p:cNvSpPr>
                <p:nvPr/>
              </p:nvSpPr>
              <p:spPr>
                <a:xfrm>
                  <a:off x="427561" y="4753448"/>
                  <a:ext cx="2927351" cy="1200329"/>
                </a:xfrm>
                <a:prstGeom prst="rect">
                  <a:avLst/>
                </a:prstGeom>
                <a:blipFill>
                  <a:blip r:embed="rId3"/>
                  <a:stretch>
                    <a:fillRect b="-2105"/>
                  </a:stretch>
                </a:blipFill>
              </p:spPr>
              <p:txBody>
                <a:bodyPr/>
                <a:lstStyle/>
                <a:p>
                  <a:r>
                    <a:rPr lang="en-US">
                      <a:noFill/>
                    </a:rPr>
                    <a:t> </a:t>
                  </a:r>
                </a:p>
              </p:txBody>
            </p:sp>
          </mc:Fallback>
        </mc:AlternateContent>
      </p:grpSp>
      <p:grpSp>
        <p:nvGrpSpPr>
          <p:cNvPr id="19" name="Group 18">
            <a:extLst>
              <a:ext uri="{FF2B5EF4-FFF2-40B4-BE49-F238E27FC236}">
                <a16:creationId xmlns:a16="http://schemas.microsoft.com/office/drawing/2014/main" id="{A888298A-37C4-C249-8020-B9C8DC8913ED}"/>
              </a:ext>
            </a:extLst>
          </p:cNvPr>
          <p:cNvGrpSpPr/>
          <p:nvPr/>
        </p:nvGrpSpPr>
        <p:grpSpPr>
          <a:xfrm>
            <a:off x="536793" y="5733564"/>
            <a:ext cx="2853209" cy="830997"/>
            <a:chOff x="536793" y="5733564"/>
            <a:chExt cx="2853209" cy="830997"/>
          </a:xfrm>
        </p:grpSpPr>
        <p:sp>
          <p:nvSpPr>
            <p:cNvPr id="11" name="Footer Text">
              <a:extLst>
                <a:ext uri="{FF2B5EF4-FFF2-40B4-BE49-F238E27FC236}">
                  <a16:creationId xmlns:a16="http://schemas.microsoft.com/office/drawing/2014/main" id="{DA8D6FD3-AAD9-6046-89DB-78259C2C4260}"/>
                </a:ext>
              </a:extLst>
            </p:cNvPr>
            <p:cNvSpPr txBox="1"/>
            <p:nvPr/>
          </p:nvSpPr>
          <p:spPr>
            <a:xfrm flipH="1">
              <a:off x="536793" y="5781454"/>
              <a:ext cx="940411" cy="184666"/>
            </a:xfrm>
            <a:prstGeom prst="rect">
              <a:avLst/>
            </a:prstGeom>
            <a:noFill/>
          </p:spPr>
          <p:txBody>
            <a:bodyPr wrap="square" lIns="0" tIns="0" rIns="0" bIns="0" rtlCol="0" anchor="ctr">
              <a:spAutoFit/>
            </a:bodyPr>
            <a:lstStyle/>
            <a:p>
              <a:pPr defTabSz="685800">
                <a:defRPr/>
              </a:pPr>
              <a:r>
                <a:rPr lang="en-US" sz="1200" dirty="0">
                  <a:solidFill>
                    <a:srgbClr val="C8252C"/>
                  </a:solidFill>
                  <a:latin typeface="Titillium" panose="00000500000000000000" pitchFamily="50" charset="0"/>
                </a:rPr>
                <a:t>EQUATOR</a:t>
              </a:r>
            </a:p>
          </p:txBody>
        </p:sp>
        <p:sp>
          <p:nvSpPr>
            <p:cNvPr id="16" name="Rectangle 15">
              <a:extLst>
                <a:ext uri="{FF2B5EF4-FFF2-40B4-BE49-F238E27FC236}">
                  <a16:creationId xmlns:a16="http://schemas.microsoft.com/office/drawing/2014/main" id="{782C3F80-4F5E-A749-8D6C-51A245B342BD}"/>
                </a:ext>
              </a:extLst>
            </p:cNvPr>
            <p:cNvSpPr/>
            <p:nvPr/>
          </p:nvSpPr>
          <p:spPr>
            <a:xfrm>
              <a:off x="1190491" y="5733564"/>
              <a:ext cx="2199511" cy="830997"/>
            </a:xfrm>
            <a:prstGeom prst="rect">
              <a:avLst/>
            </a:prstGeom>
          </p:spPr>
          <p:txBody>
            <a:bodyPr wrap="square">
              <a:spAutoFit/>
            </a:bodyPr>
            <a:lstStyle/>
            <a:p>
              <a:pPr algn="just"/>
              <a:r>
                <a:rPr lang="en-US" sz="1200" dirty="0">
                  <a:solidFill>
                    <a:srgbClr val="262626"/>
                  </a:solidFill>
                </a:rPr>
                <a:t>Imaginary line that circle the  earth halfway between the North Pole and the South Pole, at 0 degrees latitude. </a:t>
              </a:r>
            </a:p>
          </p:txBody>
        </p:sp>
      </p:grpSp>
      <p:grpSp>
        <p:nvGrpSpPr>
          <p:cNvPr id="20" name="Group 19">
            <a:extLst>
              <a:ext uri="{FF2B5EF4-FFF2-40B4-BE49-F238E27FC236}">
                <a16:creationId xmlns:a16="http://schemas.microsoft.com/office/drawing/2014/main" id="{06D24DBD-83AC-1F42-8B7F-509AC4D62EB2}"/>
              </a:ext>
            </a:extLst>
          </p:cNvPr>
          <p:cNvGrpSpPr/>
          <p:nvPr/>
        </p:nvGrpSpPr>
        <p:grpSpPr>
          <a:xfrm>
            <a:off x="3548846" y="4153467"/>
            <a:ext cx="2456843" cy="1573472"/>
            <a:chOff x="3548846" y="4153467"/>
            <a:chExt cx="2456843" cy="1573472"/>
          </a:xfrm>
        </p:grpSpPr>
        <p:sp>
          <p:nvSpPr>
            <p:cNvPr id="12" name="Footer Text">
              <a:extLst>
                <a:ext uri="{FF2B5EF4-FFF2-40B4-BE49-F238E27FC236}">
                  <a16:creationId xmlns:a16="http://schemas.microsoft.com/office/drawing/2014/main" id="{581239AA-301C-D647-BE1B-2FC201644A81}"/>
                </a:ext>
              </a:extLst>
            </p:cNvPr>
            <p:cNvSpPr txBox="1"/>
            <p:nvPr/>
          </p:nvSpPr>
          <p:spPr>
            <a:xfrm flipH="1">
              <a:off x="3639470" y="4153467"/>
              <a:ext cx="1527419" cy="369332"/>
            </a:xfrm>
            <a:prstGeom prst="rect">
              <a:avLst/>
            </a:prstGeom>
            <a:noFill/>
          </p:spPr>
          <p:txBody>
            <a:bodyPr wrap="square" lIns="0" tIns="0" rIns="0" bIns="0" rtlCol="0" anchor="ctr">
              <a:spAutoFit/>
            </a:bodyPr>
            <a:lstStyle/>
            <a:p>
              <a:pPr defTabSz="685800">
                <a:defRPr/>
              </a:pPr>
              <a:r>
                <a:rPr lang="en-US" sz="1200" dirty="0">
                  <a:solidFill>
                    <a:srgbClr val="C8252C"/>
                  </a:solidFill>
                  <a:latin typeface="Titillium" panose="00000500000000000000" pitchFamily="50" charset="0"/>
                </a:rPr>
                <a:t>WESTERN AND EASTERN HEMISPHERE</a:t>
              </a:r>
            </a:p>
          </p:txBody>
        </p:sp>
        <p:sp>
          <p:nvSpPr>
            <p:cNvPr id="17" name="Rectangle 16">
              <a:extLst>
                <a:ext uri="{FF2B5EF4-FFF2-40B4-BE49-F238E27FC236}">
                  <a16:creationId xmlns:a16="http://schemas.microsoft.com/office/drawing/2014/main" id="{1D12C591-C15D-CD4B-98CC-9E3CD73C558A}"/>
                </a:ext>
              </a:extLst>
            </p:cNvPr>
            <p:cNvSpPr/>
            <p:nvPr/>
          </p:nvSpPr>
          <p:spPr>
            <a:xfrm>
              <a:off x="3548846" y="4526610"/>
              <a:ext cx="2456843" cy="1200329"/>
            </a:xfrm>
            <a:prstGeom prst="rect">
              <a:avLst/>
            </a:prstGeom>
          </p:spPr>
          <p:txBody>
            <a:bodyPr wrap="square">
              <a:spAutoFit/>
            </a:bodyPr>
            <a:lstStyle/>
            <a:p>
              <a:r>
                <a:rPr lang="en-US" sz="1200" dirty="0">
                  <a:solidFill>
                    <a:srgbClr val="262626"/>
                  </a:solidFill>
                </a:rPr>
                <a:t>Half portion of the earth lying on the west side of prime meridian is called as Western Hemisphere while remaining half portion on the east side of prime meridian is called as Eastern Hemisphere</a:t>
              </a:r>
            </a:p>
          </p:txBody>
        </p:sp>
      </p:grpSp>
      <p:sp>
        <p:nvSpPr>
          <p:cNvPr id="21" name="Rectangle 20">
            <a:extLst>
              <a:ext uri="{FF2B5EF4-FFF2-40B4-BE49-F238E27FC236}">
                <a16:creationId xmlns:a16="http://schemas.microsoft.com/office/drawing/2014/main" id="{9ABF3BC5-DE4B-FE44-A474-BB2B4892D204}"/>
              </a:ext>
            </a:extLst>
          </p:cNvPr>
          <p:cNvSpPr/>
          <p:nvPr/>
        </p:nvSpPr>
        <p:spPr>
          <a:xfrm>
            <a:off x="6331438" y="4616539"/>
            <a:ext cx="2456843" cy="1200329"/>
          </a:xfrm>
          <a:prstGeom prst="rect">
            <a:avLst/>
          </a:prstGeom>
        </p:spPr>
        <p:txBody>
          <a:bodyPr wrap="square">
            <a:spAutoFit/>
          </a:bodyPr>
          <a:lstStyle/>
          <a:p>
            <a:r>
              <a:rPr lang="en-US" sz="1200" dirty="0">
                <a:solidFill>
                  <a:srgbClr val="262626"/>
                </a:solidFill>
              </a:rPr>
              <a:t>Half portion of the earth lying above equator in the north is called as Northern Hemisphere while remaining half portion below equator is called as Southern Hemisphere</a:t>
            </a:r>
          </a:p>
        </p:txBody>
      </p:sp>
      <p:grpSp>
        <p:nvGrpSpPr>
          <p:cNvPr id="22" name="Group 21">
            <a:extLst>
              <a:ext uri="{FF2B5EF4-FFF2-40B4-BE49-F238E27FC236}">
                <a16:creationId xmlns:a16="http://schemas.microsoft.com/office/drawing/2014/main" id="{DA3F31AB-CD84-F349-B801-BBC9E91262AE}"/>
              </a:ext>
            </a:extLst>
          </p:cNvPr>
          <p:cNvGrpSpPr/>
          <p:nvPr/>
        </p:nvGrpSpPr>
        <p:grpSpPr>
          <a:xfrm>
            <a:off x="182880" y="1040991"/>
            <a:ext cx="1692572" cy="349250"/>
            <a:chOff x="182880" y="1040991"/>
            <a:chExt cx="1692572" cy="349250"/>
          </a:xfrm>
        </p:grpSpPr>
        <p:grpSp>
          <p:nvGrpSpPr>
            <p:cNvPr id="23" name="组合 253">
              <a:extLst>
                <a:ext uri="{FF2B5EF4-FFF2-40B4-BE49-F238E27FC236}">
                  <a16:creationId xmlns:a16="http://schemas.microsoft.com/office/drawing/2014/main" id="{FA6E13E6-14F5-6E4D-9332-D49D69590931}"/>
                </a:ext>
              </a:extLst>
            </p:cNvPr>
            <p:cNvGrpSpPr/>
            <p:nvPr/>
          </p:nvGrpSpPr>
          <p:grpSpPr>
            <a:xfrm>
              <a:off x="333042" y="1042297"/>
              <a:ext cx="1542410" cy="347944"/>
              <a:chOff x="444056" y="262399"/>
              <a:chExt cx="2056547" cy="463926"/>
            </a:xfrm>
          </p:grpSpPr>
          <mc:AlternateContent xmlns:mc="http://schemas.openxmlformats.org/markup-compatibility/2006" xmlns:a14="http://schemas.microsoft.com/office/drawing/2010/main">
            <mc:Choice Requires="a14">
              <p:sp>
                <p:nvSpPr>
                  <p:cNvPr id="25" name="TextBox 7">
                    <a:extLst>
                      <a:ext uri="{FF2B5EF4-FFF2-40B4-BE49-F238E27FC236}">
                        <a16:creationId xmlns:a16="http://schemas.microsoft.com/office/drawing/2014/main" id="{6463C152-457C-A446-9C70-C38EB9F15280}"/>
                      </a:ext>
                    </a:extLst>
                  </p:cNvPr>
                  <p:cNvSpPr txBox="1"/>
                  <p:nvPr/>
                </p:nvSpPr>
                <p:spPr>
                  <a:xfrm>
                    <a:off x="444056" y="262399"/>
                    <a:ext cx="2056547" cy="307776"/>
                  </a:xfrm>
                  <a:prstGeom prst="rect">
                    <a:avLst/>
                  </a:prstGeom>
                  <a:noFill/>
                </p:spPr>
                <p:txBody>
                  <a:bodyPr wrap="none" rtlCol="0">
                    <a:spAutoFit/>
                  </a:bodyPr>
                  <a:lstStyle/>
                  <a:p>
                    <a:r>
                      <a:rPr lang="en-US" altLang="zh-CN" sz="900" dirty="0">
                        <a:latin typeface="微软雅黑" panose="020B0503020204020204" pitchFamily="34" charset="-122"/>
                        <a:ea typeface="微软雅黑" panose="020B0503020204020204" pitchFamily="34" charset="-122"/>
                      </a:rPr>
                      <a:t>India</a:t>
                    </a:r>
                    <a14:m>
                      <m:oMath xmlns:m="http://schemas.openxmlformats.org/officeDocument/2006/math">
                        <m:r>
                          <a:rPr lang="en-US" altLang="zh-CN" sz="900" b="0" i="1" smtClean="0">
                            <a:latin typeface="Cambria Math" panose="02040503050406030204" pitchFamily="18" charset="0"/>
                            <a:ea typeface="微软雅黑" panose="020B0503020204020204" pitchFamily="34" charset="-122"/>
                          </a:rPr>
                          <m:t>′</m:t>
                        </m:r>
                      </m:oMath>
                    </a14:m>
                    <a:r>
                      <a:rPr lang="en-US" altLang="zh-CN" sz="900" dirty="0">
                        <a:latin typeface="微软雅黑" panose="020B0503020204020204" pitchFamily="34" charset="-122"/>
                        <a:ea typeface="微软雅黑" panose="020B0503020204020204" pitchFamily="34" charset="-122"/>
                      </a:rPr>
                      <a:t>s Size and Location</a:t>
                    </a:r>
                    <a:endParaRPr lang="zh-CN" altLang="en-US" sz="900" dirty="0">
                      <a:latin typeface="微软雅黑" panose="020B0503020204020204" pitchFamily="34" charset="-122"/>
                      <a:ea typeface="微软雅黑" panose="020B0503020204020204" pitchFamily="34" charset="-122"/>
                    </a:endParaRPr>
                  </a:p>
                </p:txBody>
              </p:sp>
            </mc:Choice>
            <mc:Fallback xmlns="">
              <p:sp>
                <p:nvSpPr>
                  <p:cNvPr id="25" name="TextBox 7">
                    <a:extLst>
                      <a:ext uri="{FF2B5EF4-FFF2-40B4-BE49-F238E27FC236}">
                        <a16:creationId xmlns:a16="http://schemas.microsoft.com/office/drawing/2014/main" id="{6463C152-457C-A446-9C70-C38EB9F15280}"/>
                      </a:ext>
                    </a:extLst>
                  </p:cNvPr>
                  <p:cNvSpPr txBox="1">
                    <a:spLocks noRot="1" noChangeAspect="1" noMove="1" noResize="1" noEditPoints="1" noAdjustHandles="1" noChangeArrowheads="1" noChangeShapeType="1" noTextEdit="1"/>
                  </p:cNvSpPr>
                  <p:nvPr/>
                </p:nvSpPr>
                <p:spPr>
                  <a:xfrm>
                    <a:off x="444056" y="262399"/>
                    <a:ext cx="2056547" cy="307776"/>
                  </a:xfrm>
                  <a:prstGeom prst="rect">
                    <a:avLst/>
                  </a:prstGeom>
                  <a:blipFill>
                    <a:blip r:embed="rId4"/>
                    <a:stretch>
                      <a:fillRect b="-10526"/>
                    </a:stretch>
                  </a:blipFill>
                </p:spPr>
                <p:txBody>
                  <a:bodyPr/>
                  <a:lstStyle/>
                  <a:p>
                    <a:r>
                      <a:rPr lang="en-US">
                        <a:noFill/>
                      </a:rPr>
                      <a:t> </a:t>
                    </a:r>
                  </a:p>
                </p:txBody>
              </p:sp>
            </mc:Fallback>
          </mc:AlternateContent>
          <p:sp>
            <p:nvSpPr>
              <p:cNvPr id="26" name="TextBox 8">
                <a:extLst>
                  <a:ext uri="{FF2B5EF4-FFF2-40B4-BE49-F238E27FC236}">
                    <a16:creationId xmlns:a16="http://schemas.microsoft.com/office/drawing/2014/main" id="{A2BD235F-AE50-D84B-9A9C-EF7B9A152413}"/>
                  </a:ext>
                </a:extLst>
              </p:cNvPr>
              <p:cNvSpPr txBox="1"/>
              <p:nvPr/>
            </p:nvSpPr>
            <p:spPr>
              <a:xfrm>
                <a:off x="444056" y="464714"/>
                <a:ext cx="938719" cy="261611"/>
              </a:xfrm>
              <a:prstGeom prst="rect">
                <a:avLst/>
              </a:prstGeom>
              <a:noFill/>
            </p:spPr>
            <p:txBody>
              <a:bodyPr wrap="none" rtlCol="0">
                <a:spAutoFit/>
              </a:bodyPr>
              <a:lstStyle/>
              <a:p>
                <a:r>
                  <a:rPr lang="en-US" altLang="zh-CN" sz="675" dirty="0">
                    <a:solidFill>
                      <a:schemeClr val="tx1">
                        <a:lumMod val="65000"/>
                        <a:lumOff val="35000"/>
                      </a:schemeClr>
                    </a:solidFill>
                  </a:rPr>
                  <a:t>Geographically</a:t>
                </a:r>
                <a:endParaRPr lang="zh-CN" altLang="en-US" sz="67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4" name="矩形 259">
              <a:extLst>
                <a:ext uri="{FF2B5EF4-FFF2-40B4-BE49-F238E27FC236}">
                  <a16:creationId xmlns:a16="http://schemas.microsoft.com/office/drawing/2014/main" id="{DDE22BAE-DD66-6042-9DCF-F506C972F140}"/>
                </a:ext>
              </a:extLst>
            </p:cNvPr>
            <p:cNvSpPr/>
            <p:nvPr/>
          </p:nvSpPr>
          <p:spPr>
            <a:xfrm>
              <a:off x="182880" y="1040991"/>
              <a:ext cx="91440" cy="327471"/>
            </a:xfrm>
            <a:prstGeom prst="rect">
              <a:avLst/>
            </a:prstGeom>
            <a:solidFill>
              <a:srgbClr val="C8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Tree>
    <p:extLst>
      <p:ext uri="{BB962C8B-B14F-4D97-AF65-F5344CB8AC3E}">
        <p14:creationId xmlns:p14="http://schemas.microsoft.com/office/powerpoint/2010/main" val="3896190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dissolv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dissolve">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dissolve">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dissolve">
                                      <p:cBhvr>
                                        <p:cTn id="32" dur="500"/>
                                        <p:tgtEl>
                                          <p:spTgt spid="13"/>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dissolve">
                                      <p:cBhvr>
                                        <p:cTn id="3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3D81264-EE60-5946-9B7E-D5C9A96DFD23}"/>
              </a:ext>
            </a:extLst>
          </p:cNvPr>
          <p:cNvSpPr txBox="1">
            <a:spLocks/>
          </p:cNvSpPr>
          <p:nvPr/>
        </p:nvSpPr>
        <p:spPr>
          <a:xfrm>
            <a:off x="1584140" y="973473"/>
            <a:ext cx="5975720" cy="484748"/>
          </a:xfrm>
          <a:prstGeom prst="rect">
            <a:avLst/>
          </a:prstGeom>
        </p:spPr>
        <p:txBody>
          <a:bodyPr wrap="square" anchor="ctr">
            <a:noAutofit/>
          </a:bodyPr>
          <a:lstStyle>
            <a:lvl1pPr algn="ctr" rtl="0" fontAlgn="base">
              <a:spcBef>
                <a:spcPct val="0"/>
              </a:spcBef>
              <a:spcAft>
                <a:spcPct val="0"/>
              </a:spcAft>
              <a:defRPr lang="en-US" sz="2400" kern="0" smtClean="0">
                <a:solidFill>
                  <a:srgbClr val="DD2067"/>
                </a:solidFill>
                <a:latin typeface="+mj-lt"/>
                <a:ea typeface="+mj-ea"/>
                <a:cs typeface="Arial" pitchFamily="-109" charset="0"/>
                <a:sym typeface="Calibri" charset="0"/>
              </a:defRPr>
            </a:lvl1pPr>
            <a:lvl2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2pPr>
            <a:lvl3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3pPr>
            <a:lvl4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4pPr>
            <a:lvl5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5pPr>
            <a:lvl6pPr marL="4572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6pPr>
            <a:lvl7pPr marL="9144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7pPr>
            <a:lvl8pPr marL="13716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8pPr>
            <a:lvl9pPr marL="18288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9pPr>
          </a:lstStyle>
          <a:p>
            <a:pPr defTabSz="685800">
              <a:defRPr/>
            </a:pPr>
            <a:r>
              <a:rPr lang="en-US" sz="2700" spc="-113" dirty="0">
                <a:solidFill>
                  <a:srgbClr val="FF3300"/>
                </a:solidFill>
                <a:latin typeface="Lato" panose="020F0502020204030203" pitchFamily="34" charset="0"/>
                <a:ea typeface="Open Sans" panose="020B0606030504020204" pitchFamily="34" charset="0"/>
                <a:cs typeface="Lato" panose="020F0502020204030203" pitchFamily="34" charset="0"/>
              </a:rPr>
              <a:t>Major Lines </a:t>
            </a:r>
            <a:r>
              <a:rPr lang="en-US" sz="2700" spc="-113" dirty="0">
                <a:solidFill>
                  <a:srgbClr val="262626"/>
                </a:solidFill>
                <a:latin typeface="Lato" panose="020F0502020204030203" pitchFamily="34" charset="0"/>
                <a:ea typeface="Open Sans" panose="020B0606030504020204" pitchFamily="34" charset="0"/>
                <a:cs typeface="Lato" panose="020F0502020204030203" pitchFamily="34" charset="0"/>
              </a:rPr>
              <a:t>and Zones on Earth</a:t>
            </a:r>
            <a:endParaRPr lang="en-US" sz="2700" spc="-113" dirty="0">
              <a:solidFill>
                <a:prstClr val="black">
                  <a:lumMod val="85000"/>
                  <a:lumOff val="15000"/>
                </a:prstClr>
              </a:solidFill>
              <a:latin typeface="Lato" panose="020F0502020204030203" pitchFamily="34" charset="0"/>
              <a:ea typeface="Open Sans" panose="020B0606030504020204" pitchFamily="34" charset="0"/>
              <a:cs typeface="Lato" panose="020F0502020204030203" pitchFamily="34" charset="0"/>
            </a:endParaRPr>
          </a:p>
        </p:txBody>
      </p:sp>
      <p:grpSp>
        <p:nvGrpSpPr>
          <p:cNvPr id="23" name="Group 22">
            <a:extLst>
              <a:ext uri="{FF2B5EF4-FFF2-40B4-BE49-F238E27FC236}">
                <a16:creationId xmlns:a16="http://schemas.microsoft.com/office/drawing/2014/main" id="{607A4B6E-85C7-274C-B602-ECF2EDC4E1B4}"/>
              </a:ext>
            </a:extLst>
          </p:cNvPr>
          <p:cNvGrpSpPr/>
          <p:nvPr/>
        </p:nvGrpSpPr>
        <p:grpSpPr>
          <a:xfrm>
            <a:off x="182880" y="1040991"/>
            <a:ext cx="1692572" cy="349250"/>
            <a:chOff x="182880" y="1040991"/>
            <a:chExt cx="1692572" cy="349250"/>
          </a:xfrm>
        </p:grpSpPr>
        <p:grpSp>
          <p:nvGrpSpPr>
            <p:cNvPr id="24" name="组合 253">
              <a:extLst>
                <a:ext uri="{FF2B5EF4-FFF2-40B4-BE49-F238E27FC236}">
                  <a16:creationId xmlns:a16="http://schemas.microsoft.com/office/drawing/2014/main" id="{6017E195-BAED-E540-B26E-726464A1CC0E}"/>
                </a:ext>
              </a:extLst>
            </p:cNvPr>
            <p:cNvGrpSpPr/>
            <p:nvPr/>
          </p:nvGrpSpPr>
          <p:grpSpPr>
            <a:xfrm>
              <a:off x="333042" y="1042297"/>
              <a:ext cx="1542410" cy="347944"/>
              <a:chOff x="444056" y="262399"/>
              <a:chExt cx="2056547" cy="463926"/>
            </a:xfrm>
          </p:grpSpPr>
          <mc:AlternateContent xmlns:mc="http://schemas.openxmlformats.org/markup-compatibility/2006" xmlns:a14="http://schemas.microsoft.com/office/drawing/2010/main">
            <mc:Choice Requires="a14">
              <p:sp>
                <p:nvSpPr>
                  <p:cNvPr id="26" name="TextBox 7">
                    <a:extLst>
                      <a:ext uri="{FF2B5EF4-FFF2-40B4-BE49-F238E27FC236}">
                        <a16:creationId xmlns:a16="http://schemas.microsoft.com/office/drawing/2014/main" id="{C7C5ED4E-64D0-0545-A2CB-F94B49CF4AAE}"/>
                      </a:ext>
                    </a:extLst>
                  </p:cNvPr>
                  <p:cNvSpPr txBox="1"/>
                  <p:nvPr/>
                </p:nvSpPr>
                <p:spPr>
                  <a:xfrm>
                    <a:off x="444056" y="262399"/>
                    <a:ext cx="2056547" cy="307776"/>
                  </a:xfrm>
                  <a:prstGeom prst="rect">
                    <a:avLst/>
                  </a:prstGeom>
                  <a:noFill/>
                </p:spPr>
                <p:txBody>
                  <a:bodyPr wrap="none" rtlCol="0">
                    <a:spAutoFit/>
                  </a:bodyPr>
                  <a:lstStyle/>
                  <a:p>
                    <a:r>
                      <a:rPr lang="en-US" altLang="zh-CN" sz="900" dirty="0">
                        <a:latin typeface="微软雅黑" panose="020B0503020204020204" pitchFamily="34" charset="-122"/>
                        <a:ea typeface="微软雅黑" panose="020B0503020204020204" pitchFamily="34" charset="-122"/>
                      </a:rPr>
                      <a:t>India</a:t>
                    </a:r>
                    <a14:m>
                      <m:oMath xmlns:m="http://schemas.openxmlformats.org/officeDocument/2006/math">
                        <m:r>
                          <a:rPr lang="en-US" altLang="zh-CN" sz="900" b="0" i="1" smtClean="0">
                            <a:latin typeface="Cambria Math" panose="02040503050406030204" pitchFamily="18" charset="0"/>
                            <a:ea typeface="微软雅黑" panose="020B0503020204020204" pitchFamily="34" charset="-122"/>
                          </a:rPr>
                          <m:t>′</m:t>
                        </m:r>
                      </m:oMath>
                    </a14:m>
                    <a:r>
                      <a:rPr lang="en-US" altLang="zh-CN" sz="900" dirty="0">
                        <a:latin typeface="微软雅黑" panose="020B0503020204020204" pitchFamily="34" charset="-122"/>
                        <a:ea typeface="微软雅黑" panose="020B0503020204020204" pitchFamily="34" charset="-122"/>
                      </a:rPr>
                      <a:t>s Size and Location</a:t>
                    </a:r>
                    <a:endParaRPr lang="zh-CN" altLang="en-US" sz="900" dirty="0">
                      <a:latin typeface="微软雅黑" panose="020B0503020204020204" pitchFamily="34" charset="-122"/>
                      <a:ea typeface="微软雅黑" panose="020B0503020204020204" pitchFamily="34" charset="-122"/>
                    </a:endParaRPr>
                  </a:p>
                </p:txBody>
              </p:sp>
            </mc:Choice>
            <mc:Fallback xmlns="">
              <p:sp>
                <p:nvSpPr>
                  <p:cNvPr id="26" name="TextBox 7">
                    <a:extLst>
                      <a:ext uri="{FF2B5EF4-FFF2-40B4-BE49-F238E27FC236}">
                        <a16:creationId xmlns:a16="http://schemas.microsoft.com/office/drawing/2014/main" id="{C7C5ED4E-64D0-0545-A2CB-F94B49CF4AAE}"/>
                      </a:ext>
                    </a:extLst>
                  </p:cNvPr>
                  <p:cNvSpPr txBox="1">
                    <a:spLocks noRot="1" noChangeAspect="1" noMove="1" noResize="1" noEditPoints="1" noAdjustHandles="1" noChangeArrowheads="1" noChangeShapeType="1" noTextEdit="1"/>
                  </p:cNvSpPr>
                  <p:nvPr/>
                </p:nvSpPr>
                <p:spPr>
                  <a:xfrm>
                    <a:off x="444056" y="262399"/>
                    <a:ext cx="2056547" cy="307776"/>
                  </a:xfrm>
                  <a:prstGeom prst="rect">
                    <a:avLst/>
                  </a:prstGeom>
                  <a:blipFill>
                    <a:blip r:embed="rId2"/>
                    <a:stretch>
                      <a:fillRect b="-10526"/>
                    </a:stretch>
                  </a:blipFill>
                </p:spPr>
                <p:txBody>
                  <a:bodyPr/>
                  <a:lstStyle/>
                  <a:p>
                    <a:r>
                      <a:rPr lang="en-US">
                        <a:noFill/>
                      </a:rPr>
                      <a:t> </a:t>
                    </a:r>
                  </a:p>
                </p:txBody>
              </p:sp>
            </mc:Fallback>
          </mc:AlternateContent>
          <p:sp>
            <p:nvSpPr>
              <p:cNvPr id="27" name="TextBox 8">
                <a:extLst>
                  <a:ext uri="{FF2B5EF4-FFF2-40B4-BE49-F238E27FC236}">
                    <a16:creationId xmlns:a16="http://schemas.microsoft.com/office/drawing/2014/main" id="{A9E5A92B-F3A7-2347-A2BD-4346987E4E50}"/>
                  </a:ext>
                </a:extLst>
              </p:cNvPr>
              <p:cNvSpPr txBox="1"/>
              <p:nvPr/>
            </p:nvSpPr>
            <p:spPr>
              <a:xfrm>
                <a:off x="444056" y="464714"/>
                <a:ext cx="938719" cy="261611"/>
              </a:xfrm>
              <a:prstGeom prst="rect">
                <a:avLst/>
              </a:prstGeom>
              <a:noFill/>
            </p:spPr>
            <p:txBody>
              <a:bodyPr wrap="none" rtlCol="0">
                <a:spAutoFit/>
              </a:bodyPr>
              <a:lstStyle/>
              <a:p>
                <a:r>
                  <a:rPr lang="en-US" altLang="zh-CN" sz="675" dirty="0">
                    <a:solidFill>
                      <a:schemeClr val="tx1">
                        <a:lumMod val="65000"/>
                        <a:lumOff val="35000"/>
                      </a:schemeClr>
                    </a:solidFill>
                  </a:rPr>
                  <a:t>Geographically</a:t>
                </a:r>
                <a:endParaRPr lang="zh-CN" altLang="en-US" sz="67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5" name="矩形 259">
              <a:extLst>
                <a:ext uri="{FF2B5EF4-FFF2-40B4-BE49-F238E27FC236}">
                  <a16:creationId xmlns:a16="http://schemas.microsoft.com/office/drawing/2014/main" id="{7D381B05-1796-B846-A41C-9980C33D9F12}"/>
                </a:ext>
              </a:extLst>
            </p:cNvPr>
            <p:cNvSpPr/>
            <p:nvPr/>
          </p:nvSpPr>
          <p:spPr>
            <a:xfrm>
              <a:off x="182880" y="1040991"/>
              <a:ext cx="91440" cy="327471"/>
            </a:xfrm>
            <a:prstGeom prst="rect">
              <a:avLst/>
            </a:prstGeom>
            <a:solidFill>
              <a:srgbClr val="C8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4" name="Picture 3">
            <a:extLst>
              <a:ext uri="{FF2B5EF4-FFF2-40B4-BE49-F238E27FC236}">
                <a16:creationId xmlns:a16="http://schemas.microsoft.com/office/drawing/2014/main" id="{3D55C60E-3773-EB44-9612-D92B4522E0CA}"/>
              </a:ext>
            </a:extLst>
          </p:cNvPr>
          <p:cNvPicPr>
            <a:picLocks noChangeAspect="1"/>
          </p:cNvPicPr>
          <p:nvPr/>
        </p:nvPicPr>
        <p:blipFill>
          <a:blip r:embed="rId3"/>
          <a:stretch>
            <a:fillRect/>
          </a:stretch>
        </p:blipFill>
        <p:spPr>
          <a:xfrm>
            <a:off x="678829" y="2308784"/>
            <a:ext cx="4478270" cy="3267927"/>
          </a:xfrm>
          <a:prstGeom prst="rect">
            <a:avLst/>
          </a:prstGeom>
        </p:spPr>
      </p:pic>
      <p:pic>
        <p:nvPicPr>
          <p:cNvPr id="11" name="Picture 10">
            <a:extLst>
              <a:ext uri="{FF2B5EF4-FFF2-40B4-BE49-F238E27FC236}">
                <a16:creationId xmlns:a16="http://schemas.microsoft.com/office/drawing/2014/main" id="{64B0C32A-8358-7940-A89D-4B6CCCC8813E}"/>
              </a:ext>
            </a:extLst>
          </p:cNvPr>
          <p:cNvPicPr>
            <a:picLocks noChangeAspect="1"/>
          </p:cNvPicPr>
          <p:nvPr/>
        </p:nvPicPr>
        <p:blipFill>
          <a:blip r:embed="rId4"/>
          <a:stretch>
            <a:fillRect/>
          </a:stretch>
        </p:blipFill>
        <p:spPr>
          <a:xfrm>
            <a:off x="5157099" y="1896791"/>
            <a:ext cx="3649544" cy="4091912"/>
          </a:xfrm>
          <a:prstGeom prst="rect">
            <a:avLst/>
          </a:prstGeom>
        </p:spPr>
      </p:pic>
    </p:spTree>
    <p:extLst>
      <p:ext uri="{BB962C8B-B14F-4D97-AF65-F5344CB8AC3E}">
        <p14:creationId xmlns:p14="http://schemas.microsoft.com/office/powerpoint/2010/main" val="355925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dissolv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6" name="Picture 385">
            <a:extLst>
              <a:ext uri="{FF2B5EF4-FFF2-40B4-BE49-F238E27FC236}">
                <a16:creationId xmlns:a16="http://schemas.microsoft.com/office/drawing/2014/main" id="{4D764D4B-C551-4049-B87A-8B3D2E5CBE55}"/>
              </a:ext>
            </a:extLst>
          </p:cNvPr>
          <p:cNvPicPr>
            <a:picLocks noChangeAspect="1"/>
          </p:cNvPicPr>
          <p:nvPr/>
        </p:nvPicPr>
        <p:blipFill rotWithShape="1">
          <a:blip r:embed="rId3"/>
          <a:srcRect r="49418"/>
          <a:stretch/>
        </p:blipFill>
        <p:spPr>
          <a:xfrm>
            <a:off x="5993342" y="701783"/>
            <a:ext cx="2719656" cy="2906880"/>
          </a:xfrm>
          <a:prstGeom prst="rect">
            <a:avLst/>
          </a:prstGeom>
        </p:spPr>
      </p:pic>
      <p:pic>
        <p:nvPicPr>
          <p:cNvPr id="69" name="Picture 68">
            <a:extLst>
              <a:ext uri="{FF2B5EF4-FFF2-40B4-BE49-F238E27FC236}">
                <a16:creationId xmlns:a16="http://schemas.microsoft.com/office/drawing/2014/main" id="{0229B3CE-396E-CA45-8212-5CBE62CBFF45}"/>
              </a:ext>
            </a:extLst>
          </p:cNvPr>
          <p:cNvPicPr>
            <a:picLocks noChangeAspect="1"/>
          </p:cNvPicPr>
          <p:nvPr/>
        </p:nvPicPr>
        <p:blipFill rotWithShape="1">
          <a:blip r:embed="rId3"/>
          <a:srcRect l="49457"/>
          <a:stretch/>
        </p:blipFill>
        <p:spPr>
          <a:xfrm>
            <a:off x="6115699" y="3608663"/>
            <a:ext cx="2717586" cy="2906880"/>
          </a:xfrm>
          <a:prstGeom prst="rect">
            <a:avLst/>
          </a:prstGeom>
        </p:spPr>
      </p:pic>
      <p:sp>
        <p:nvSpPr>
          <p:cNvPr id="439" name="Title 1"/>
          <p:cNvSpPr txBox="1">
            <a:spLocks/>
          </p:cNvSpPr>
          <p:nvPr/>
        </p:nvSpPr>
        <p:spPr>
          <a:xfrm>
            <a:off x="2863206" y="681656"/>
            <a:ext cx="3264674" cy="484748"/>
          </a:xfrm>
          <a:prstGeom prst="rect">
            <a:avLst/>
          </a:prstGeom>
        </p:spPr>
        <p:txBody>
          <a:bodyPr wrap="square" anchor="ctr">
            <a:noAutofit/>
          </a:bodyPr>
          <a:lstStyle>
            <a:lvl1pPr algn="ctr" rtl="0" fontAlgn="base">
              <a:spcBef>
                <a:spcPct val="0"/>
              </a:spcBef>
              <a:spcAft>
                <a:spcPct val="0"/>
              </a:spcAft>
              <a:defRPr lang="en-US" sz="2400" kern="0" smtClean="0">
                <a:solidFill>
                  <a:srgbClr val="DD2067"/>
                </a:solidFill>
                <a:latin typeface="+mj-lt"/>
                <a:ea typeface="+mj-ea"/>
                <a:cs typeface="Arial" pitchFamily="-109" charset="0"/>
                <a:sym typeface="Calibri" charset="0"/>
              </a:defRPr>
            </a:lvl1pPr>
            <a:lvl2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2pPr>
            <a:lvl3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3pPr>
            <a:lvl4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4pPr>
            <a:lvl5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5pPr>
            <a:lvl6pPr marL="4572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6pPr>
            <a:lvl7pPr marL="9144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7pPr>
            <a:lvl8pPr marL="13716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8pPr>
            <a:lvl9pPr marL="18288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9pPr>
          </a:lstStyle>
          <a:p>
            <a:pPr defTabSz="685800">
              <a:defRPr/>
            </a:pPr>
            <a:r>
              <a:rPr lang="en-US" sz="2700" spc="-113" dirty="0">
                <a:solidFill>
                  <a:srgbClr val="FF3300"/>
                </a:solidFill>
                <a:latin typeface="Lato" panose="020F0502020204030203" pitchFamily="34" charset="0"/>
                <a:ea typeface="Open Sans" panose="020B0606030504020204" pitchFamily="34" charset="0"/>
                <a:cs typeface="Lato" panose="020F0502020204030203" pitchFamily="34" charset="0"/>
              </a:rPr>
              <a:t>Latitude </a:t>
            </a:r>
            <a:r>
              <a:rPr lang="en-US" sz="2700" spc="-113" dirty="0">
                <a:solidFill>
                  <a:srgbClr val="262626"/>
                </a:solidFill>
                <a:latin typeface="Lato" panose="020F0502020204030203" pitchFamily="34" charset="0"/>
                <a:ea typeface="Open Sans" panose="020B0606030504020204" pitchFamily="34" charset="0"/>
                <a:cs typeface="Lato" panose="020F0502020204030203" pitchFamily="34" charset="0"/>
              </a:rPr>
              <a:t>Longitude</a:t>
            </a:r>
            <a:r>
              <a:rPr lang="en-US" sz="2700" spc="-113" dirty="0">
                <a:solidFill>
                  <a:prstClr val="black">
                    <a:lumMod val="85000"/>
                    <a:lumOff val="15000"/>
                  </a:prstClr>
                </a:solidFill>
                <a:latin typeface="Lato" panose="020F0502020204030203" pitchFamily="34" charset="0"/>
                <a:ea typeface="Open Sans" panose="020B0606030504020204" pitchFamily="34" charset="0"/>
                <a:cs typeface="Lato" panose="020F0502020204030203" pitchFamily="34" charset="0"/>
              </a:rPr>
              <a:t> </a:t>
            </a:r>
          </a:p>
        </p:txBody>
      </p:sp>
      <p:sp>
        <p:nvSpPr>
          <p:cNvPr id="5" name="Bent Arrow 4"/>
          <p:cNvSpPr/>
          <p:nvPr/>
        </p:nvSpPr>
        <p:spPr>
          <a:xfrm rot="5400000" flipV="1">
            <a:off x="3732600" y="-296695"/>
            <a:ext cx="549078" cy="4763077"/>
          </a:xfrm>
          <a:prstGeom prst="bentArrow">
            <a:avLst>
              <a:gd name="adj1" fmla="val 5470"/>
              <a:gd name="adj2" fmla="val 8383"/>
              <a:gd name="adj3" fmla="val 12092"/>
              <a:gd name="adj4" fmla="val 16065"/>
            </a:avLst>
          </a:prstGeom>
          <a:solidFill>
            <a:schemeClr val="accent1"/>
          </a:solidFill>
          <a:ln>
            <a:noFill/>
          </a:ln>
          <a:effectLst>
            <a:outerShdw blurRad="76200" dir="18900000" sy="23000" kx="-1200000" algn="bl" rotWithShape="0">
              <a:prstClr val="black">
                <a:alpha val="20000"/>
              </a:prstClr>
            </a:outerShdw>
          </a:effectLst>
        </p:spPr>
        <p:txBody>
          <a:bodyPr vert="horz" wrap="square" lIns="68580" tIns="34290" rIns="68580" bIns="34290" numCol="1" anchor="t" anchorCtr="0" compatLnSpc="1">
            <a:prstTxWarp prst="textNoShape">
              <a:avLst/>
            </a:prstTxWarp>
          </a:bodyPr>
          <a:lstStyle/>
          <a:p>
            <a:pPr defTabSz="685800">
              <a:defRPr/>
            </a:pPr>
            <a:endParaRPr lang="en-US" sz="1350" dirty="0">
              <a:solidFill>
                <a:prstClr val="black"/>
              </a:solidFill>
              <a:latin typeface="Calibri" panose="020F0502020204030204"/>
            </a:endParaRPr>
          </a:p>
        </p:txBody>
      </p:sp>
      <p:sp>
        <p:nvSpPr>
          <p:cNvPr id="6" name="Bent Arrow 5"/>
          <p:cNvSpPr/>
          <p:nvPr/>
        </p:nvSpPr>
        <p:spPr>
          <a:xfrm rot="5400000" flipV="1">
            <a:off x="5482514" y="2603848"/>
            <a:ext cx="542689" cy="2716281"/>
          </a:xfrm>
          <a:prstGeom prst="bentArrow">
            <a:avLst>
              <a:gd name="adj1" fmla="val 5470"/>
              <a:gd name="adj2" fmla="val 8383"/>
              <a:gd name="adj3" fmla="val 12092"/>
              <a:gd name="adj4" fmla="val 19125"/>
            </a:avLst>
          </a:prstGeom>
          <a:solidFill>
            <a:schemeClr val="accent1"/>
          </a:solidFill>
          <a:ln>
            <a:noFill/>
          </a:ln>
          <a:effectLst>
            <a:outerShdw blurRad="76200" dir="18900000" sy="23000" kx="-1200000" algn="bl" rotWithShape="0">
              <a:prstClr val="black">
                <a:alpha val="20000"/>
              </a:prstClr>
            </a:outerShdw>
          </a:effectLst>
        </p:spPr>
        <p:txBody>
          <a:bodyPr vert="horz" wrap="square" lIns="68580" tIns="34290" rIns="68580" bIns="34290" numCol="1" anchor="t" anchorCtr="0" compatLnSpc="1">
            <a:prstTxWarp prst="textNoShape">
              <a:avLst/>
            </a:prstTxWarp>
          </a:bodyPr>
          <a:lstStyle/>
          <a:p>
            <a:pPr defTabSz="685800">
              <a:defRPr/>
            </a:pPr>
            <a:endParaRPr lang="en-US" sz="1350" dirty="0">
              <a:solidFill>
                <a:prstClr val="black"/>
              </a:solidFill>
              <a:latin typeface="Calibri" panose="020F0502020204030204"/>
            </a:endParaRPr>
          </a:p>
        </p:txBody>
      </p:sp>
      <p:sp>
        <p:nvSpPr>
          <p:cNvPr id="14" name="Freeform 130"/>
          <p:cNvSpPr>
            <a:spLocks noEditPoints="1"/>
          </p:cNvSpPr>
          <p:nvPr/>
        </p:nvSpPr>
        <p:spPr bwMode="auto">
          <a:xfrm>
            <a:off x="1360351" y="2418697"/>
            <a:ext cx="619446" cy="502694"/>
          </a:xfrm>
          <a:custGeom>
            <a:avLst/>
            <a:gdLst/>
            <a:ahLst/>
            <a:cxnLst>
              <a:cxn ang="0">
                <a:pos x="275" y="12"/>
              </a:cxn>
              <a:cxn ang="0">
                <a:pos x="297" y="7"/>
              </a:cxn>
              <a:cxn ang="0">
                <a:pos x="237" y="26"/>
              </a:cxn>
              <a:cxn ang="0">
                <a:pos x="731" y="474"/>
              </a:cxn>
              <a:cxn ang="0">
                <a:pos x="724" y="482"/>
              </a:cxn>
              <a:cxn ang="0">
                <a:pos x="470" y="13"/>
              </a:cxn>
              <a:cxn ang="0">
                <a:pos x="454" y="10"/>
              </a:cxn>
              <a:cxn ang="0">
                <a:pos x="470" y="32"/>
              </a:cxn>
              <a:cxn ang="0">
                <a:pos x="475" y="26"/>
              </a:cxn>
              <a:cxn ang="0">
                <a:pos x="432" y="9"/>
              </a:cxn>
              <a:cxn ang="0">
                <a:pos x="423" y="8"/>
              </a:cxn>
              <a:cxn ang="0">
                <a:pos x="397" y="9"/>
              </a:cxn>
              <a:cxn ang="0">
                <a:pos x="386" y="10"/>
              </a:cxn>
              <a:cxn ang="0">
                <a:pos x="390" y="18"/>
              </a:cxn>
              <a:cxn ang="0">
                <a:pos x="538" y="408"/>
              </a:cxn>
              <a:cxn ang="0">
                <a:pos x="730" y="264"/>
              </a:cxn>
              <a:cxn ang="0">
                <a:pos x="478" y="71"/>
              </a:cxn>
              <a:cxn ang="0">
                <a:pos x="418" y="50"/>
              </a:cxn>
              <a:cxn ang="0">
                <a:pos x="363" y="88"/>
              </a:cxn>
              <a:cxn ang="0">
                <a:pos x="418" y="83"/>
              </a:cxn>
              <a:cxn ang="0">
                <a:pos x="389" y="134"/>
              </a:cxn>
              <a:cxn ang="0">
                <a:pos x="366" y="141"/>
              </a:cxn>
              <a:cxn ang="0">
                <a:pos x="283" y="212"/>
              </a:cxn>
              <a:cxn ang="0">
                <a:pos x="375" y="215"/>
              </a:cxn>
              <a:cxn ang="0">
                <a:pos x="451" y="261"/>
              </a:cxn>
              <a:cxn ang="0">
                <a:pos x="492" y="285"/>
              </a:cxn>
              <a:cxn ang="0">
                <a:pos x="500" y="23"/>
              </a:cxn>
              <a:cxn ang="0">
                <a:pos x="512" y="40"/>
              </a:cxn>
              <a:cxn ang="0">
                <a:pos x="514" y="62"/>
              </a:cxn>
              <a:cxn ang="0">
                <a:pos x="671" y="360"/>
              </a:cxn>
              <a:cxn ang="0">
                <a:pos x="733" y="432"/>
              </a:cxn>
              <a:cxn ang="0">
                <a:pos x="314" y="123"/>
              </a:cxn>
              <a:cxn ang="0">
                <a:pos x="291" y="165"/>
              </a:cxn>
              <a:cxn ang="0">
                <a:pos x="288" y="153"/>
              </a:cxn>
              <a:cxn ang="0">
                <a:pos x="460" y="297"/>
              </a:cxn>
              <a:cxn ang="0">
                <a:pos x="364" y="533"/>
              </a:cxn>
              <a:cxn ang="0">
                <a:pos x="48" y="434"/>
              </a:cxn>
              <a:cxn ang="0">
                <a:pos x="126" y="647"/>
              </a:cxn>
              <a:cxn ang="0">
                <a:pos x="166" y="674"/>
              </a:cxn>
              <a:cxn ang="0">
                <a:pos x="11" y="348"/>
              </a:cxn>
              <a:cxn ang="0">
                <a:pos x="290" y="70"/>
              </a:cxn>
              <a:cxn ang="0">
                <a:pos x="88" y="161"/>
              </a:cxn>
              <a:cxn ang="0">
                <a:pos x="351" y="3"/>
              </a:cxn>
              <a:cxn ang="0">
                <a:pos x="352" y="1"/>
              </a:cxn>
              <a:cxn ang="0">
                <a:pos x="347" y="1"/>
              </a:cxn>
              <a:cxn ang="0">
                <a:pos x="341" y="2"/>
              </a:cxn>
              <a:cxn ang="0">
                <a:pos x="322" y="4"/>
              </a:cxn>
              <a:cxn ang="0">
                <a:pos x="281" y="13"/>
              </a:cxn>
              <a:cxn ang="0">
                <a:pos x="270" y="17"/>
              </a:cxn>
              <a:cxn ang="0">
                <a:pos x="242" y="33"/>
              </a:cxn>
              <a:cxn ang="0">
                <a:pos x="175" y="96"/>
              </a:cxn>
              <a:cxn ang="0">
                <a:pos x="299" y="35"/>
              </a:cxn>
              <a:cxn ang="0">
                <a:pos x="351" y="0"/>
              </a:cxn>
              <a:cxn ang="0">
                <a:pos x="330" y="2"/>
              </a:cxn>
              <a:cxn ang="0">
                <a:pos x="271" y="14"/>
              </a:cxn>
              <a:cxn ang="0">
                <a:pos x="319" y="3"/>
              </a:cxn>
              <a:cxn ang="0">
                <a:pos x="186" y="52"/>
              </a:cxn>
              <a:cxn ang="0">
                <a:pos x="208" y="42"/>
              </a:cxn>
              <a:cxn ang="0">
                <a:pos x="179" y="53"/>
              </a:cxn>
              <a:cxn ang="0">
                <a:pos x="193" y="48"/>
              </a:cxn>
              <a:cxn ang="0">
                <a:pos x="108" y="138"/>
              </a:cxn>
              <a:cxn ang="0">
                <a:pos x="86" y="134"/>
              </a:cxn>
              <a:cxn ang="0">
                <a:pos x="66" y="186"/>
              </a:cxn>
            </a:cxnLst>
            <a:rect l="0" t="0" r="r" b="b"/>
            <a:pathLst>
              <a:path w="746" h="719">
                <a:moveTo>
                  <a:pt x="713" y="218"/>
                </a:moveTo>
                <a:cubicBezTo>
                  <a:pt x="709" y="210"/>
                  <a:pt x="709" y="210"/>
                  <a:pt x="709" y="210"/>
                </a:cubicBezTo>
                <a:cubicBezTo>
                  <a:pt x="711" y="213"/>
                  <a:pt x="712" y="216"/>
                  <a:pt x="713" y="218"/>
                </a:cubicBezTo>
                <a:cubicBezTo>
                  <a:pt x="713" y="218"/>
                  <a:pt x="713" y="218"/>
                  <a:pt x="713" y="218"/>
                </a:cubicBezTo>
                <a:moveTo>
                  <a:pt x="709" y="210"/>
                </a:moveTo>
                <a:cubicBezTo>
                  <a:pt x="706" y="203"/>
                  <a:pt x="701" y="194"/>
                  <a:pt x="697" y="187"/>
                </a:cubicBezTo>
                <a:cubicBezTo>
                  <a:pt x="697" y="186"/>
                  <a:pt x="697" y="186"/>
                  <a:pt x="697" y="186"/>
                </a:cubicBezTo>
                <a:cubicBezTo>
                  <a:pt x="702" y="195"/>
                  <a:pt x="704" y="199"/>
                  <a:pt x="709" y="210"/>
                </a:cubicBezTo>
                <a:cubicBezTo>
                  <a:pt x="709" y="210"/>
                  <a:pt x="709" y="210"/>
                  <a:pt x="709" y="210"/>
                </a:cubicBezTo>
                <a:moveTo>
                  <a:pt x="696" y="186"/>
                </a:moveTo>
                <a:cubicBezTo>
                  <a:pt x="697" y="186"/>
                  <a:pt x="697" y="186"/>
                  <a:pt x="697" y="186"/>
                </a:cubicBezTo>
                <a:cubicBezTo>
                  <a:pt x="697" y="187"/>
                  <a:pt x="697" y="187"/>
                  <a:pt x="697" y="187"/>
                </a:cubicBezTo>
                <a:cubicBezTo>
                  <a:pt x="697" y="186"/>
                  <a:pt x="697" y="186"/>
                  <a:pt x="696" y="186"/>
                </a:cubicBezTo>
                <a:moveTo>
                  <a:pt x="746" y="352"/>
                </a:moveTo>
                <a:cubicBezTo>
                  <a:pt x="745" y="351"/>
                  <a:pt x="745" y="350"/>
                  <a:pt x="745" y="348"/>
                </a:cubicBezTo>
                <a:cubicBezTo>
                  <a:pt x="745" y="350"/>
                  <a:pt x="745" y="351"/>
                  <a:pt x="746" y="352"/>
                </a:cubicBezTo>
                <a:cubicBezTo>
                  <a:pt x="746" y="352"/>
                  <a:pt x="746" y="352"/>
                  <a:pt x="746" y="352"/>
                </a:cubicBezTo>
                <a:moveTo>
                  <a:pt x="745" y="347"/>
                </a:moveTo>
                <a:cubicBezTo>
                  <a:pt x="745" y="346"/>
                  <a:pt x="745" y="344"/>
                  <a:pt x="745" y="343"/>
                </a:cubicBezTo>
                <a:cubicBezTo>
                  <a:pt x="745" y="345"/>
                  <a:pt x="745" y="347"/>
                  <a:pt x="745" y="348"/>
                </a:cubicBezTo>
                <a:cubicBezTo>
                  <a:pt x="745" y="348"/>
                  <a:pt x="745" y="348"/>
                  <a:pt x="745" y="347"/>
                </a:cubicBezTo>
                <a:moveTo>
                  <a:pt x="743" y="327"/>
                </a:moveTo>
                <a:cubicBezTo>
                  <a:pt x="743" y="321"/>
                  <a:pt x="743" y="321"/>
                  <a:pt x="743" y="321"/>
                </a:cubicBezTo>
                <a:cubicBezTo>
                  <a:pt x="743" y="324"/>
                  <a:pt x="743" y="326"/>
                  <a:pt x="743" y="329"/>
                </a:cubicBezTo>
                <a:cubicBezTo>
                  <a:pt x="743" y="328"/>
                  <a:pt x="743" y="327"/>
                  <a:pt x="743" y="327"/>
                </a:cubicBezTo>
                <a:moveTo>
                  <a:pt x="309" y="4"/>
                </a:moveTo>
                <a:cubicBezTo>
                  <a:pt x="309" y="5"/>
                  <a:pt x="309" y="5"/>
                  <a:pt x="309" y="5"/>
                </a:cubicBezTo>
                <a:cubicBezTo>
                  <a:pt x="313" y="4"/>
                  <a:pt x="313" y="4"/>
                  <a:pt x="313" y="4"/>
                </a:cubicBezTo>
                <a:cubicBezTo>
                  <a:pt x="313" y="4"/>
                  <a:pt x="313" y="4"/>
                  <a:pt x="313" y="4"/>
                </a:cubicBezTo>
                <a:cubicBezTo>
                  <a:pt x="312" y="4"/>
                  <a:pt x="311" y="4"/>
                  <a:pt x="309" y="4"/>
                </a:cubicBezTo>
                <a:moveTo>
                  <a:pt x="307" y="5"/>
                </a:moveTo>
                <a:cubicBezTo>
                  <a:pt x="304" y="5"/>
                  <a:pt x="304" y="5"/>
                  <a:pt x="304" y="5"/>
                </a:cubicBezTo>
                <a:cubicBezTo>
                  <a:pt x="305" y="5"/>
                  <a:pt x="305" y="5"/>
                  <a:pt x="305" y="5"/>
                </a:cubicBezTo>
                <a:cubicBezTo>
                  <a:pt x="306" y="5"/>
                  <a:pt x="306" y="5"/>
                  <a:pt x="307" y="5"/>
                </a:cubicBezTo>
                <a:moveTo>
                  <a:pt x="259" y="17"/>
                </a:moveTo>
                <a:cubicBezTo>
                  <a:pt x="259" y="17"/>
                  <a:pt x="258" y="17"/>
                  <a:pt x="258" y="17"/>
                </a:cubicBezTo>
                <a:cubicBezTo>
                  <a:pt x="258" y="17"/>
                  <a:pt x="259" y="17"/>
                  <a:pt x="259" y="17"/>
                </a:cubicBezTo>
                <a:moveTo>
                  <a:pt x="266" y="15"/>
                </a:moveTo>
                <a:cubicBezTo>
                  <a:pt x="267" y="14"/>
                  <a:pt x="267" y="14"/>
                  <a:pt x="268" y="14"/>
                </a:cubicBezTo>
                <a:cubicBezTo>
                  <a:pt x="268" y="14"/>
                  <a:pt x="268" y="14"/>
                  <a:pt x="268" y="14"/>
                </a:cubicBezTo>
                <a:cubicBezTo>
                  <a:pt x="267" y="14"/>
                  <a:pt x="267" y="14"/>
                  <a:pt x="267" y="14"/>
                </a:cubicBezTo>
                <a:cubicBezTo>
                  <a:pt x="267" y="14"/>
                  <a:pt x="267" y="14"/>
                  <a:pt x="267" y="14"/>
                </a:cubicBezTo>
                <a:cubicBezTo>
                  <a:pt x="266" y="15"/>
                  <a:pt x="266" y="15"/>
                  <a:pt x="266" y="15"/>
                </a:cubicBezTo>
                <a:cubicBezTo>
                  <a:pt x="266" y="15"/>
                  <a:pt x="266" y="15"/>
                  <a:pt x="266" y="15"/>
                </a:cubicBezTo>
                <a:moveTo>
                  <a:pt x="269" y="14"/>
                </a:moveTo>
                <a:cubicBezTo>
                  <a:pt x="269" y="14"/>
                  <a:pt x="269" y="14"/>
                  <a:pt x="269" y="14"/>
                </a:cubicBezTo>
                <a:cubicBezTo>
                  <a:pt x="269" y="14"/>
                  <a:pt x="269" y="14"/>
                  <a:pt x="268" y="14"/>
                </a:cubicBezTo>
                <a:cubicBezTo>
                  <a:pt x="267" y="14"/>
                  <a:pt x="267" y="14"/>
                  <a:pt x="266" y="15"/>
                </a:cubicBezTo>
                <a:cubicBezTo>
                  <a:pt x="269" y="14"/>
                  <a:pt x="269" y="14"/>
                  <a:pt x="269" y="14"/>
                </a:cubicBezTo>
                <a:moveTo>
                  <a:pt x="267" y="14"/>
                </a:moveTo>
                <a:cubicBezTo>
                  <a:pt x="268" y="14"/>
                  <a:pt x="268" y="14"/>
                  <a:pt x="268" y="14"/>
                </a:cubicBezTo>
                <a:cubicBezTo>
                  <a:pt x="269" y="14"/>
                  <a:pt x="269" y="14"/>
                  <a:pt x="270" y="13"/>
                </a:cubicBezTo>
                <a:cubicBezTo>
                  <a:pt x="269" y="14"/>
                  <a:pt x="268" y="14"/>
                  <a:pt x="268" y="14"/>
                </a:cubicBezTo>
                <a:cubicBezTo>
                  <a:pt x="267" y="14"/>
                  <a:pt x="267" y="14"/>
                  <a:pt x="267" y="14"/>
                </a:cubicBezTo>
                <a:cubicBezTo>
                  <a:pt x="267" y="14"/>
                  <a:pt x="267" y="14"/>
                  <a:pt x="267" y="14"/>
                </a:cubicBezTo>
                <a:moveTo>
                  <a:pt x="270" y="13"/>
                </a:moveTo>
                <a:cubicBezTo>
                  <a:pt x="274" y="12"/>
                  <a:pt x="274" y="12"/>
                  <a:pt x="274" y="12"/>
                </a:cubicBezTo>
                <a:cubicBezTo>
                  <a:pt x="274" y="12"/>
                  <a:pt x="274" y="12"/>
                  <a:pt x="274" y="12"/>
                </a:cubicBezTo>
                <a:cubicBezTo>
                  <a:pt x="275" y="12"/>
                  <a:pt x="275" y="12"/>
                  <a:pt x="275" y="12"/>
                </a:cubicBezTo>
                <a:cubicBezTo>
                  <a:pt x="275" y="12"/>
                  <a:pt x="275" y="12"/>
                  <a:pt x="275" y="12"/>
                </a:cubicBezTo>
                <a:cubicBezTo>
                  <a:pt x="273" y="13"/>
                  <a:pt x="272" y="13"/>
                  <a:pt x="270" y="13"/>
                </a:cubicBezTo>
                <a:cubicBezTo>
                  <a:pt x="269" y="14"/>
                  <a:pt x="269" y="14"/>
                  <a:pt x="268" y="14"/>
                </a:cubicBezTo>
                <a:cubicBezTo>
                  <a:pt x="270" y="13"/>
                  <a:pt x="270" y="13"/>
                  <a:pt x="270" y="13"/>
                </a:cubicBezTo>
                <a:moveTo>
                  <a:pt x="279" y="11"/>
                </a:moveTo>
                <a:cubicBezTo>
                  <a:pt x="279" y="11"/>
                  <a:pt x="279" y="11"/>
                  <a:pt x="279" y="11"/>
                </a:cubicBezTo>
                <a:cubicBezTo>
                  <a:pt x="280" y="11"/>
                  <a:pt x="281" y="11"/>
                  <a:pt x="281" y="10"/>
                </a:cubicBezTo>
                <a:cubicBezTo>
                  <a:pt x="284" y="10"/>
                  <a:pt x="284" y="10"/>
                  <a:pt x="284" y="10"/>
                </a:cubicBezTo>
                <a:cubicBezTo>
                  <a:pt x="284" y="10"/>
                  <a:pt x="284" y="10"/>
                  <a:pt x="284" y="10"/>
                </a:cubicBezTo>
                <a:cubicBezTo>
                  <a:pt x="283" y="10"/>
                  <a:pt x="283" y="10"/>
                  <a:pt x="283" y="10"/>
                </a:cubicBezTo>
                <a:cubicBezTo>
                  <a:pt x="282" y="10"/>
                  <a:pt x="281" y="10"/>
                  <a:pt x="280" y="11"/>
                </a:cubicBezTo>
                <a:cubicBezTo>
                  <a:pt x="280" y="11"/>
                  <a:pt x="280" y="11"/>
                  <a:pt x="280" y="11"/>
                </a:cubicBezTo>
                <a:cubicBezTo>
                  <a:pt x="279" y="11"/>
                  <a:pt x="279" y="11"/>
                  <a:pt x="279" y="11"/>
                </a:cubicBezTo>
                <a:moveTo>
                  <a:pt x="286" y="9"/>
                </a:moveTo>
                <a:cubicBezTo>
                  <a:pt x="287" y="9"/>
                  <a:pt x="287" y="9"/>
                  <a:pt x="287" y="9"/>
                </a:cubicBezTo>
                <a:cubicBezTo>
                  <a:pt x="289" y="9"/>
                  <a:pt x="289" y="9"/>
                  <a:pt x="289" y="9"/>
                </a:cubicBezTo>
                <a:cubicBezTo>
                  <a:pt x="290" y="8"/>
                  <a:pt x="290" y="8"/>
                  <a:pt x="290" y="8"/>
                </a:cubicBezTo>
                <a:cubicBezTo>
                  <a:pt x="288" y="9"/>
                  <a:pt x="288" y="9"/>
                  <a:pt x="288" y="9"/>
                </a:cubicBezTo>
                <a:cubicBezTo>
                  <a:pt x="287" y="9"/>
                  <a:pt x="287" y="9"/>
                  <a:pt x="287" y="9"/>
                </a:cubicBezTo>
                <a:cubicBezTo>
                  <a:pt x="286" y="9"/>
                  <a:pt x="286" y="9"/>
                  <a:pt x="286" y="9"/>
                </a:cubicBezTo>
                <a:cubicBezTo>
                  <a:pt x="286" y="9"/>
                  <a:pt x="286" y="9"/>
                  <a:pt x="286" y="9"/>
                </a:cubicBezTo>
                <a:moveTo>
                  <a:pt x="293" y="8"/>
                </a:moveTo>
                <a:cubicBezTo>
                  <a:pt x="294" y="7"/>
                  <a:pt x="294" y="7"/>
                  <a:pt x="294" y="7"/>
                </a:cubicBezTo>
                <a:cubicBezTo>
                  <a:pt x="298" y="7"/>
                  <a:pt x="298" y="7"/>
                  <a:pt x="298" y="7"/>
                </a:cubicBezTo>
                <a:cubicBezTo>
                  <a:pt x="298" y="7"/>
                  <a:pt x="298" y="7"/>
                  <a:pt x="298" y="7"/>
                </a:cubicBezTo>
                <a:cubicBezTo>
                  <a:pt x="296" y="7"/>
                  <a:pt x="296" y="7"/>
                  <a:pt x="296" y="7"/>
                </a:cubicBezTo>
                <a:cubicBezTo>
                  <a:pt x="293" y="8"/>
                  <a:pt x="293" y="8"/>
                  <a:pt x="293" y="8"/>
                </a:cubicBezTo>
                <a:cubicBezTo>
                  <a:pt x="292" y="8"/>
                  <a:pt x="292" y="8"/>
                  <a:pt x="292" y="8"/>
                </a:cubicBezTo>
                <a:cubicBezTo>
                  <a:pt x="292" y="8"/>
                  <a:pt x="291" y="8"/>
                  <a:pt x="291" y="8"/>
                </a:cubicBezTo>
                <a:cubicBezTo>
                  <a:pt x="293" y="8"/>
                  <a:pt x="293" y="8"/>
                  <a:pt x="293" y="8"/>
                </a:cubicBezTo>
                <a:moveTo>
                  <a:pt x="298" y="7"/>
                </a:moveTo>
                <a:cubicBezTo>
                  <a:pt x="298" y="7"/>
                  <a:pt x="298" y="7"/>
                  <a:pt x="298" y="7"/>
                </a:cubicBezTo>
                <a:cubicBezTo>
                  <a:pt x="298" y="7"/>
                  <a:pt x="298" y="7"/>
                  <a:pt x="298" y="7"/>
                </a:cubicBezTo>
                <a:cubicBezTo>
                  <a:pt x="298" y="7"/>
                  <a:pt x="298" y="7"/>
                  <a:pt x="298" y="7"/>
                </a:cubicBezTo>
                <a:moveTo>
                  <a:pt x="309" y="5"/>
                </a:moveTo>
                <a:cubicBezTo>
                  <a:pt x="314" y="4"/>
                  <a:pt x="314" y="4"/>
                  <a:pt x="314" y="4"/>
                </a:cubicBezTo>
                <a:cubicBezTo>
                  <a:pt x="315" y="4"/>
                  <a:pt x="315" y="4"/>
                  <a:pt x="315" y="4"/>
                </a:cubicBezTo>
                <a:cubicBezTo>
                  <a:pt x="314" y="4"/>
                  <a:pt x="313" y="4"/>
                  <a:pt x="312" y="4"/>
                </a:cubicBezTo>
                <a:cubicBezTo>
                  <a:pt x="311" y="4"/>
                  <a:pt x="311" y="4"/>
                  <a:pt x="311" y="4"/>
                </a:cubicBezTo>
                <a:cubicBezTo>
                  <a:pt x="308" y="5"/>
                  <a:pt x="308" y="5"/>
                  <a:pt x="308" y="5"/>
                </a:cubicBezTo>
                <a:cubicBezTo>
                  <a:pt x="309" y="5"/>
                  <a:pt x="309" y="5"/>
                  <a:pt x="309" y="5"/>
                </a:cubicBezTo>
                <a:moveTo>
                  <a:pt x="315" y="4"/>
                </a:moveTo>
                <a:cubicBezTo>
                  <a:pt x="315" y="4"/>
                  <a:pt x="315" y="4"/>
                  <a:pt x="315" y="4"/>
                </a:cubicBezTo>
                <a:cubicBezTo>
                  <a:pt x="315" y="4"/>
                  <a:pt x="315" y="4"/>
                  <a:pt x="315" y="4"/>
                </a:cubicBezTo>
                <a:cubicBezTo>
                  <a:pt x="315" y="4"/>
                  <a:pt x="315" y="4"/>
                  <a:pt x="315" y="4"/>
                </a:cubicBezTo>
                <a:moveTo>
                  <a:pt x="295" y="7"/>
                </a:moveTo>
                <a:cubicBezTo>
                  <a:pt x="295" y="7"/>
                  <a:pt x="295" y="7"/>
                  <a:pt x="295" y="7"/>
                </a:cubicBezTo>
                <a:cubicBezTo>
                  <a:pt x="295" y="7"/>
                  <a:pt x="295" y="7"/>
                  <a:pt x="294" y="8"/>
                </a:cubicBezTo>
                <a:cubicBezTo>
                  <a:pt x="295" y="7"/>
                  <a:pt x="295" y="7"/>
                  <a:pt x="295" y="7"/>
                </a:cubicBezTo>
                <a:moveTo>
                  <a:pt x="295" y="7"/>
                </a:moveTo>
                <a:cubicBezTo>
                  <a:pt x="296" y="7"/>
                  <a:pt x="296" y="7"/>
                  <a:pt x="296" y="7"/>
                </a:cubicBezTo>
                <a:cubicBezTo>
                  <a:pt x="298" y="7"/>
                  <a:pt x="298" y="7"/>
                  <a:pt x="298" y="7"/>
                </a:cubicBezTo>
                <a:cubicBezTo>
                  <a:pt x="301" y="6"/>
                  <a:pt x="301" y="6"/>
                  <a:pt x="301" y="6"/>
                </a:cubicBezTo>
                <a:cubicBezTo>
                  <a:pt x="300" y="6"/>
                  <a:pt x="300" y="6"/>
                  <a:pt x="300" y="6"/>
                </a:cubicBezTo>
                <a:cubicBezTo>
                  <a:pt x="303" y="6"/>
                  <a:pt x="303" y="6"/>
                  <a:pt x="303" y="6"/>
                </a:cubicBezTo>
                <a:cubicBezTo>
                  <a:pt x="305" y="5"/>
                  <a:pt x="305" y="5"/>
                  <a:pt x="305" y="5"/>
                </a:cubicBezTo>
                <a:cubicBezTo>
                  <a:pt x="305" y="5"/>
                  <a:pt x="305" y="5"/>
                  <a:pt x="305" y="5"/>
                </a:cubicBezTo>
                <a:cubicBezTo>
                  <a:pt x="305" y="5"/>
                  <a:pt x="305" y="5"/>
                  <a:pt x="305" y="5"/>
                </a:cubicBezTo>
                <a:cubicBezTo>
                  <a:pt x="302" y="6"/>
                  <a:pt x="300" y="6"/>
                  <a:pt x="297" y="7"/>
                </a:cubicBezTo>
                <a:cubicBezTo>
                  <a:pt x="296" y="7"/>
                  <a:pt x="296" y="7"/>
                  <a:pt x="295" y="7"/>
                </a:cubicBezTo>
                <a:cubicBezTo>
                  <a:pt x="295" y="7"/>
                  <a:pt x="295" y="7"/>
                  <a:pt x="295" y="7"/>
                </a:cubicBezTo>
                <a:moveTo>
                  <a:pt x="2" y="405"/>
                </a:moveTo>
                <a:cubicBezTo>
                  <a:pt x="2" y="405"/>
                  <a:pt x="2" y="405"/>
                  <a:pt x="2" y="405"/>
                </a:cubicBezTo>
                <a:cubicBezTo>
                  <a:pt x="2" y="406"/>
                  <a:pt x="2" y="406"/>
                  <a:pt x="2" y="406"/>
                </a:cubicBezTo>
                <a:cubicBezTo>
                  <a:pt x="2" y="405"/>
                  <a:pt x="2" y="405"/>
                  <a:pt x="2" y="405"/>
                </a:cubicBezTo>
                <a:moveTo>
                  <a:pt x="2" y="404"/>
                </a:moveTo>
                <a:cubicBezTo>
                  <a:pt x="2" y="403"/>
                  <a:pt x="2" y="402"/>
                  <a:pt x="1" y="401"/>
                </a:cubicBezTo>
                <a:cubicBezTo>
                  <a:pt x="2" y="401"/>
                  <a:pt x="2" y="401"/>
                  <a:pt x="2" y="402"/>
                </a:cubicBezTo>
                <a:cubicBezTo>
                  <a:pt x="2" y="405"/>
                  <a:pt x="2" y="405"/>
                  <a:pt x="2" y="405"/>
                </a:cubicBezTo>
                <a:cubicBezTo>
                  <a:pt x="2" y="404"/>
                  <a:pt x="2" y="404"/>
                  <a:pt x="2" y="404"/>
                </a:cubicBezTo>
                <a:moveTo>
                  <a:pt x="1" y="383"/>
                </a:moveTo>
                <a:cubicBezTo>
                  <a:pt x="1" y="385"/>
                  <a:pt x="1" y="386"/>
                  <a:pt x="1" y="388"/>
                </a:cubicBezTo>
                <a:cubicBezTo>
                  <a:pt x="1" y="392"/>
                  <a:pt x="1" y="395"/>
                  <a:pt x="1" y="398"/>
                </a:cubicBezTo>
                <a:cubicBezTo>
                  <a:pt x="1" y="399"/>
                  <a:pt x="1" y="399"/>
                  <a:pt x="1" y="399"/>
                </a:cubicBezTo>
                <a:cubicBezTo>
                  <a:pt x="1" y="394"/>
                  <a:pt x="1" y="388"/>
                  <a:pt x="1" y="383"/>
                </a:cubicBezTo>
                <a:moveTo>
                  <a:pt x="23" y="243"/>
                </a:moveTo>
                <a:cubicBezTo>
                  <a:pt x="24" y="240"/>
                  <a:pt x="26" y="236"/>
                  <a:pt x="27" y="232"/>
                </a:cubicBezTo>
                <a:cubicBezTo>
                  <a:pt x="26" y="235"/>
                  <a:pt x="25" y="237"/>
                  <a:pt x="25" y="239"/>
                </a:cubicBezTo>
                <a:cubicBezTo>
                  <a:pt x="23" y="243"/>
                  <a:pt x="23" y="243"/>
                  <a:pt x="23" y="243"/>
                </a:cubicBezTo>
                <a:cubicBezTo>
                  <a:pt x="23" y="243"/>
                  <a:pt x="23" y="243"/>
                  <a:pt x="23" y="243"/>
                </a:cubicBezTo>
                <a:moveTo>
                  <a:pt x="33" y="217"/>
                </a:moveTo>
                <a:cubicBezTo>
                  <a:pt x="33" y="218"/>
                  <a:pt x="33" y="218"/>
                  <a:pt x="33" y="219"/>
                </a:cubicBezTo>
                <a:cubicBezTo>
                  <a:pt x="31" y="224"/>
                  <a:pt x="29" y="228"/>
                  <a:pt x="27" y="232"/>
                </a:cubicBezTo>
                <a:cubicBezTo>
                  <a:pt x="26" y="236"/>
                  <a:pt x="24" y="240"/>
                  <a:pt x="23" y="243"/>
                </a:cubicBezTo>
                <a:cubicBezTo>
                  <a:pt x="27" y="232"/>
                  <a:pt x="29" y="227"/>
                  <a:pt x="33" y="217"/>
                </a:cubicBezTo>
                <a:moveTo>
                  <a:pt x="33" y="217"/>
                </a:moveTo>
                <a:cubicBezTo>
                  <a:pt x="33" y="217"/>
                  <a:pt x="33" y="217"/>
                  <a:pt x="33" y="217"/>
                </a:cubicBezTo>
                <a:cubicBezTo>
                  <a:pt x="33" y="218"/>
                  <a:pt x="33" y="218"/>
                  <a:pt x="33" y="218"/>
                </a:cubicBezTo>
                <a:cubicBezTo>
                  <a:pt x="33" y="219"/>
                  <a:pt x="33" y="219"/>
                  <a:pt x="33" y="219"/>
                </a:cubicBezTo>
                <a:cubicBezTo>
                  <a:pt x="33" y="218"/>
                  <a:pt x="33" y="218"/>
                  <a:pt x="33" y="217"/>
                </a:cubicBezTo>
                <a:moveTo>
                  <a:pt x="47" y="190"/>
                </a:moveTo>
                <a:cubicBezTo>
                  <a:pt x="47" y="190"/>
                  <a:pt x="48" y="189"/>
                  <a:pt x="48" y="188"/>
                </a:cubicBezTo>
                <a:cubicBezTo>
                  <a:pt x="48" y="189"/>
                  <a:pt x="48" y="189"/>
                  <a:pt x="47" y="190"/>
                </a:cubicBezTo>
                <a:cubicBezTo>
                  <a:pt x="47" y="190"/>
                  <a:pt x="47" y="190"/>
                  <a:pt x="47" y="190"/>
                </a:cubicBezTo>
                <a:cubicBezTo>
                  <a:pt x="47" y="190"/>
                  <a:pt x="47" y="190"/>
                  <a:pt x="47" y="190"/>
                </a:cubicBezTo>
                <a:moveTo>
                  <a:pt x="47" y="190"/>
                </a:moveTo>
                <a:cubicBezTo>
                  <a:pt x="47" y="190"/>
                  <a:pt x="48" y="189"/>
                  <a:pt x="48" y="188"/>
                </a:cubicBezTo>
                <a:cubicBezTo>
                  <a:pt x="48" y="189"/>
                  <a:pt x="47" y="190"/>
                  <a:pt x="47" y="190"/>
                </a:cubicBezTo>
                <a:cubicBezTo>
                  <a:pt x="52" y="181"/>
                  <a:pt x="55" y="177"/>
                  <a:pt x="59" y="170"/>
                </a:cubicBezTo>
                <a:cubicBezTo>
                  <a:pt x="55" y="176"/>
                  <a:pt x="52" y="182"/>
                  <a:pt x="48" y="188"/>
                </a:cubicBezTo>
                <a:cubicBezTo>
                  <a:pt x="48" y="189"/>
                  <a:pt x="47" y="190"/>
                  <a:pt x="47" y="190"/>
                </a:cubicBezTo>
                <a:cubicBezTo>
                  <a:pt x="47" y="190"/>
                  <a:pt x="47" y="190"/>
                  <a:pt x="47" y="190"/>
                </a:cubicBezTo>
                <a:moveTo>
                  <a:pt x="135" y="87"/>
                </a:moveTo>
                <a:cubicBezTo>
                  <a:pt x="136" y="86"/>
                  <a:pt x="136" y="85"/>
                  <a:pt x="137" y="85"/>
                </a:cubicBezTo>
                <a:cubicBezTo>
                  <a:pt x="138" y="84"/>
                  <a:pt x="139" y="83"/>
                  <a:pt x="140" y="82"/>
                </a:cubicBezTo>
                <a:cubicBezTo>
                  <a:pt x="140" y="82"/>
                  <a:pt x="140" y="82"/>
                  <a:pt x="140" y="82"/>
                </a:cubicBezTo>
                <a:cubicBezTo>
                  <a:pt x="138" y="83"/>
                  <a:pt x="138" y="83"/>
                  <a:pt x="138" y="83"/>
                </a:cubicBezTo>
                <a:cubicBezTo>
                  <a:pt x="134" y="87"/>
                  <a:pt x="134" y="87"/>
                  <a:pt x="134" y="87"/>
                </a:cubicBezTo>
                <a:cubicBezTo>
                  <a:pt x="134" y="87"/>
                  <a:pt x="134" y="87"/>
                  <a:pt x="134" y="87"/>
                </a:cubicBezTo>
                <a:cubicBezTo>
                  <a:pt x="135" y="87"/>
                  <a:pt x="135" y="87"/>
                  <a:pt x="135" y="87"/>
                </a:cubicBezTo>
                <a:moveTo>
                  <a:pt x="140" y="81"/>
                </a:moveTo>
                <a:cubicBezTo>
                  <a:pt x="141" y="81"/>
                  <a:pt x="141" y="81"/>
                  <a:pt x="141" y="81"/>
                </a:cubicBezTo>
                <a:cubicBezTo>
                  <a:pt x="143" y="79"/>
                  <a:pt x="143" y="79"/>
                  <a:pt x="143" y="79"/>
                </a:cubicBezTo>
                <a:cubicBezTo>
                  <a:pt x="140" y="81"/>
                  <a:pt x="137" y="83"/>
                  <a:pt x="137" y="84"/>
                </a:cubicBezTo>
                <a:cubicBezTo>
                  <a:pt x="137" y="84"/>
                  <a:pt x="139" y="82"/>
                  <a:pt x="140" y="81"/>
                </a:cubicBezTo>
                <a:moveTo>
                  <a:pt x="231" y="28"/>
                </a:moveTo>
                <a:cubicBezTo>
                  <a:pt x="233" y="28"/>
                  <a:pt x="233" y="28"/>
                  <a:pt x="233" y="28"/>
                </a:cubicBezTo>
                <a:cubicBezTo>
                  <a:pt x="237" y="26"/>
                  <a:pt x="237" y="26"/>
                  <a:pt x="237" y="26"/>
                </a:cubicBezTo>
                <a:cubicBezTo>
                  <a:pt x="237" y="26"/>
                  <a:pt x="237" y="26"/>
                  <a:pt x="237" y="26"/>
                </a:cubicBezTo>
                <a:cubicBezTo>
                  <a:pt x="236" y="25"/>
                  <a:pt x="236" y="25"/>
                  <a:pt x="236" y="25"/>
                </a:cubicBezTo>
                <a:cubicBezTo>
                  <a:pt x="231" y="28"/>
                  <a:pt x="231" y="28"/>
                  <a:pt x="231" y="28"/>
                </a:cubicBezTo>
                <a:cubicBezTo>
                  <a:pt x="228" y="29"/>
                  <a:pt x="228" y="29"/>
                  <a:pt x="228" y="29"/>
                </a:cubicBezTo>
                <a:cubicBezTo>
                  <a:pt x="228" y="30"/>
                  <a:pt x="228" y="30"/>
                  <a:pt x="228" y="30"/>
                </a:cubicBezTo>
                <a:cubicBezTo>
                  <a:pt x="231" y="28"/>
                  <a:pt x="231" y="28"/>
                  <a:pt x="231" y="28"/>
                </a:cubicBezTo>
                <a:moveTo>
                  <a:pt x="695" y="448"/>
                </a:moveTo>
                <a:cubicBezTo>
                  <a:pt x="695" y="447"/>
                  <a:pt x="695" y="446"/>
                  <a:pt x="695" y="445"/>
                </a:cubicBezTo>
                <a:cubicBezTo>
                  <a:pt x="695" y="445"/>
                  <a:pt x="695" y="444"/>
                  <a:pt x="695" y="444"/>
                </a:cubicBezTo>
                <a:cubicBezTo>
                  <a:pt x="695" y="443"/>
                  <a:pt x="696" y="443"/>
                  <a:pt x="696" y="443"/>
                </a:cubicBezTo>
                <a:cubicBezTo>
                  <a:pt x="696" y="443"/>
                  <a:pt x="696" y="440"/>
                  <a:pt x="694" y="436"/>
                </a:cubicBezTo>
                <a:cubicBezTo>
                  <a:pt x="694" y="436"/>
                  <a:pt x="694" y="436"/>
                  <a:pt x="694" y="433"/>
                </a:cubicBezTo>
                <a:cubicBezTo>
                  <a:pt x="694" y="432"/>
                  <a:pt x="694" y="432"/>
                  <a:pt x="694" y="432"/>
                </a:cubicBezTo>
                <a:cubicBezTo>
                  <a:pt x="693" y="433"/>
                  <a:pt x="693" y="433"/>
                  <a:pt x="693" y="433"/>
                </a:cubicBezTo>
                <a:cubicBezTo>
                  <a:pt x="692" y="435"/>
                  <a:pt x="692" y="435"/>
                  <a:pt x="692" y="435"/>
                </a:cubicBezTo>
                <a:cubicBezTo>
                  <a:pt x="692" y="435"/>
                  <a:pt x="692" y="437"/>
                  <a:pt x="692" y="438"/>
                </a:cubicBezTo>
                <a:cubicBezTo>
                  <a:pt x="692" y="438"/>
                  <a:pt x="692" y="438"/>
                  <a:pt x="692" y="439"/>
                </a:cubicBezTo>
                <a:cubicBezTo>
                  <a:pt x="692" y="439"/>
                  <a:pt x="692" y="439"/>
                  <a:pt x="692" y="439"/>
                </a:cubicBezTo>
                <a:cubicBezTo>
                  <a:pt x="692" y="440"/>
                  <a:pt x="692" y="441"/>
                  <a:pt x="692" y="441"/>
                </a:cubicBezTo>
                <a:cubicBezTo>
                  <a:pt x="691" y="444"/>
                  <a:pt x="691" y="444"/>
                  <a:pt x="691" y="444"/>
                </a:cubicBezTo>
                <a:cubicBezTo>
                  <a:pt x="690" y="447"/>
                  <a:pt x="690" y="449"/>
                  <a:pt x="690" y="450"/>
                </a:cubicBezTo>
                <a:cubicBezTo>
                  <a:pt x="690" y="451"/>
                  <a:pt x="691" y="453"/>
                  <a:pt x="691" y="453"/>
                </a:cubicBezTo>
                <a:cubicBezTo>
                  <a:pt x="692" y="453"/>
                  <a:pt x="692" y="453"/>
                  <a:pt x="694" y="453"/>
                </a:cubicBezTo>
                <a:cubicBezTo>
                  <a:pt x="694" y="451"/>
                  <a:pt x="695" y="449"/>
                  <a:pt x="695" y="448"/>
                </a:cubicBezTo>
                <a:moveTo>
                  <a:pt x="711" y="529"/>
                </a:moveTo>
                <a:cubicBezTo>
                  <a:pt x="714" y="522"/>
                  <a:pt x="714" y="522"/>
                  <a:pt x="714" y="522"/>
                </a:cubicBezTo>
                <a:cubicBezTo>
                  <a:pt x="714" y="522"/>
                  <a:pt x="715" y="520"/>
                  <a:pt x="715" y="520"/>
                </a:cubicBezTo>
                <a:cubicBezTo>
                  <a:pt x="714" y="521"/>
                  <a:pt x="713" y="521"/>
                  <a:pt x="712" y="522"/>
                </a:cubicBezTo>
                <a:cubicBezTo>
                  <a:pt x="712" y="522"/>
                  <a:pt x="712" y="522"/>
                  <a:pt x="711" y="523"/>
                </a:cubicBezTo>
                <a:cubicBezTo>
                  <a:pt x="712" y="523"/>
                  <a:pt x="712" y="523"/>
                  <a:pt x="712" y="523"/>
                </a:cubicBezTo>
                <a:cubicBezTo>
                  <a:pt x="711" y="524"/>
                  <a:pt x="711" y="525"/>
                  <a:pt x="711" y="525"/>
                </a:cubicBezTo>
                <a:cubicBezTo>
                  <a:pt x="711" y="525"/>
                  <a:pt x="711" y="525"/>
                  <a:pt x="711" y="525"/>
                </a:cubicBezTo>
                <a:cubicBezTo>
                  <a:pt x="711" y="526"/>
                  <a:pt x="711" y="526"/>
                  <a:pt x="710" y="527"/>
                </a:cubicBezTo>
                <a:cubicBezTo>
                  <a:pt x="710" y="528"/>
                  <a:pt x="710" y="528"/>
                  <a:pt x="710" y="528"/>
                </a:cubicBezTo>
                <a:cubicBezTo>
                  <a:pt x="710" y="528"/>
                  <a:pt x="710" y="528"/>
                  <a:pt x="710" y="528"/>
                </a:cubicBezTo>
                <a:cubicBezTo>
                  <a:pt x="710" y="528"/>
                  <a:pt x="711" y="527"/>
                  <a:pt x="711" y="527"/>
                </a:cubicBezTo>
                <a:cubicBezTo>
                  <a:pt x="711" y="527"/>
                  <a:pt x="711" y="526"/>
                  <a:pt x="712" y="527"/>
                </a:cubicBezTo>
                <a:cubicBezTo>
                  <a:pt x="711" y="527"/>
                  <a:pt x="711" y="528"/>
                  <a:pt x="711" y="529"/>
                </a:cubicBezTo>
                <a:cubicBezTo>
                  <a:pt x="711" y="528"/>
                  <a:pt x="711" y="528"/>
                  <a:pt x="711" y="528"/>
                </a:cubicBezTo>
                <a:cubicBezTo>
                  <a:pt x="711" y="528"/>
                  <a:pt x="711" y="528"/>
                  <a:pt x="711" y="528"/>
                </a:cubicBezTo>
                <a:cubicBezTo>
                  <a:pt x="711" y="529"/>
                  <a:pt x="710" y="530"/>
                  <a:pt x="710" y="531"/>
                </a:cubicBezTo>
                <a:cubicBezTo>
                  <a:pt x="710" y="531"/>
                  <a:pt x="710" y="531"/>
                  <a:pt x="710" y="531"/>
                </a:cubicBezTo>
                <a:cubicBezTo>
                  <a:pt x="710" y="531"/>
                  <a:pt x="710" y="531"/>
                  <a:pt x="710" y="531"/>
                </a:cubicBezTo>
                <a:cubicBezTo>
                  <a:pt x="710" y="530"/>
                  <a:pt x="710" y="530"/>
                  <a:pt x="711" y="529"/>
                </a:cubicBezTo>
                <a:moveTo>
                  <a:pt x="712" y="517"/>
                </a:moveTo>
                <a:cubicBezTo>
                  <a:pt x="712" y="517"/>
                  <a:pt x="712" y="516"/>
                  <a:pt x="712" y="516"/>
                </a:cubicBezTo>
                <a:cubicBezTo>
                  <a:pt x="712" y="515"/>
                  <a:pt x="712" y="515"/>
                  <a:pt x="712" y="515"/>
                </a:cubicBezTo>
                <a:cubicBezTo>
                  <a:pt x="713" y="515"/>
                  <a:pt x="713" y="514"/>
                  <a:pt x="713" y="514"/>
                </a:cubicBezTo>
                <a:cubicBezTo>
                  <a:pt x="713" y="514"/>
                  <a:pt x="713" y="515"/>
                  <a:pt x="712" y="515"/>
                </a:cubicBezTo>
                <a:cubicBezTo>
                  <a:pt x="712" y="515"/>
                  <a:pt x="712" y="516"/>
                  <a:pt x="712" y="516"/>
                </a:cubicBezTo>
                <a:cubicBezTo>
                  <a:pt x="712" y="517"/>
                  <a:pt x="712" y="517"/>
                  <a:pt x="712" y="517"/>
                </a:cubicBezTo>
                <a:moveTo>
                  <a:pt x="728" y="487"/>
                </a:moveTo>
                <a:cubicBezTo>
                  <a:pt x="734" y="465"/>
                  <a:pt x="734" y="465"/>
                  <a:pt x="734" y="465"/>
                </a:cubicBezTo>
                <a:cubicBezTo>
                  <a:pt x="733" y="469"/>
                  <a:pt x="733" y="469"/>
                  <a:pt x="733" y="469"/>
                </a:cubicBezTo>
                <a:cubicBezTo>
                  <a:pt x="732" y="471"/>
                  <a:pt x="732" y="473"/>
                  <a:pt x="731" y="475"/>
                </a:cubicBezTo>
                <a:cubicBezTo>
                  <a:pt x="731" y="476"/>
                  <a:pt x="731" y="476"/>
                  <a:pt x="731" y="476"/>
                </a:cubicBezTo>
                <a:cubicBezTo>
                  <a:pt x="731" y="475"/>
                  <a:pt x="731" y="475"/>
                  <a:pt x="731" y="474"/>
                </a:cubicBezTo>
                <a:cubicBezTo>
                  <a:pt x="731" y="473"/>
                  <a:pt x="731" y="473"/>
                  <a:pt x="731" y="473"/>
                </a:cubicBezTo>
                <a:cubicBezTo>
                  <a:pt x="731" y="474"/>
                  <a:pt x="731" y="474"/>
                  <a:pt x="731" y="474"/>
                </a:cubicBezTo>
                <a:cubicBezTo>
                  <a:pt x="728" y="480"/>
                  <a:pt x="727" y="486"/>
                  <a:pt x="725" y="493"/>
                </a:cubicBezTo>
                <a:cubicBezTo>
                  <a:pt x="725" y="493"/>
                  <a:pt x="725" y="493"/>
                  <a:pt x="725" y="493"/>
                </a:cubicBezTo>
                <a:cubicBezTo>
                  <a:pt x="725" y="494"/>
                  <a:pt x="725" y="494"/>
                  <a:pt x="725" y="494"/>
                </a:cubicBezTo>
                <a:cubicBezTo>
                  <a:pt x="723" y="498"/>
                  <a:pt x="723" y="498"/>
                  <a:pt x="722" y="501"/>
                </a:cubicBezTo>
                <a:cubicBezTo>
                  <a:pt x="722" y="504"/>
                  <a:pt x="721" y="504"/>
                  <a:pt x="721" y="504"/>
                </a:cubicBezTo>
                <a:cubicBezTo>
                  <a:pt x="722" y="504"/>
                  <a:pt x="722" y="504"/>
                  <a:pt x="722" y="504"/>
                </a:cubicBezTo>
                <a:cubicBezTo>
                  <a:pt x="728" y="487"/>
                  <a:pt x="728" y="487"/>
                  <a:pt x="728" y="487"/>
                </a:cubicBezTo>
                <a:moveTo>
                  <a:pt x="714" y="506"/>
                </a:moveTo>
                <a:cubicBezTo>
                  <a:pt x="715" y="505"/>
                  <a:pt x="715" y="503"/>
                  <a:pt x="716" y="502"/>
                </a:cubicBezTo>
                <a:cubicBezTo>
                  <a:pt x="716" y="501"/>
                  <a:pt x="716" y="501"/>
                  <a:pt x="716" y="501"/>
                </a:cubicBezTo>
                <a:cubicBezTo>
                  <a:pt x="716" y="500"/>
                  <a:pt x="716" y="500"/>
                  <a:pt x="716" y="500"/>
                </a:cubicBezTo>
                <a:cubicBezTo>
                  <a:pt x="716" y="500"/>
                  <a:pt x="716" y="500"/>
                  <a:pt x="716" y="500"/>
                </a:cubicBezTo>
                <a:cubicBezTo>
                  <a:pt x="716" y="500"/>
                  <a:pt x="716" y="499"/>
                  <a:pt x="716" y="496"/>
                </a:cubicBezTo>
                <a:cubicBezTo>
                  <a:pt x="718" y="491"/>
                  <a:pt x="718" y="491"/>
                  <a:pt x="718" y="491"/>
                </a:cubicBezTo>
                <a:cubicBezTo>
                  <a:pt x="715" y="496"/>
                  <a:pt x="715" y="502"/>
                  <a:pt x="715" y="503"/>
                </a:cubicBezTo>
                <a:cubicBezTo>
                  <a:pt x="715" y="503"/>
                  <a:pt x="715" y="503"/>
                  <a:pt x="715" y="504"/>
                </a:cubicBezTo>
                <a:cubicBezTo>
                  <a:pt x="714" y="505"/>
                  <a:pt x="714" y="506"/>
                  <a:pt x="714" y="506"/>
                </a:cubicBezTo>
                <a:cubicBezTo>
                  <a:pt x="714" y="506"/>
                  <a:pt x="714" y="506"/>
                  <a:pt x="714" y="506"/>
                </a:cubicBezTo>
                <a:moveTo>
                  <a:pt x="719" y="481"/>
                </a:moveTo>
                <a:cubicBezTo>
                  <a:pt x="719" y="480"/>
                  <a:pt x="719" y="480"/>
                  <a:pt x="719" y="480"/>
                </a:cubicBezTo>
                <a:cubicBezTo>
                  <a:pt x="719" y="480"/>
                  <a:pt x="719" y="480"/>
                  <a:pt x="719" y="481"/>
                </a:cubicBezTo>
                <a:cubicBezTo>
                  <a:pt x="719" y="481"/>
                  <a:pt x="719" y="481"/>
                  <a:pt x="719" y="481"/>
                </a:cubicBezTo>
                <a:moveTo>
                  <a:pt x="719" y="485"/>
                </a:moveTo>
                <a:cubicBezTo>
                  <a:pt x="719" y="484"/>
                  <a:pt x="719" y="484"/>
                  <a:pt x="719" y="484"/>
                </a:cubicBezTo>
                <a:cubicBezTo>
                  <a:pt x="719" y="483"/>
                  <a:pt x="719" y="482"/>
                  <a:pt x="719" y="482"/>
                </a:cubicBezTo>
                <a:cubicBezTo>
                  <a:pt x="720" y="479"/>
                  <a:pt x="720" y="479"/>
                  <a:pt x="720" y="479"/>
                </a:cubicBezTo>
                <a:cubicBezTo>
                  <a:pt x="719" y="478"/>
                  <a:pt x="719" y="478"/>
                  <a:pt x="719" y="478"/>
                </a:cubicBezTo>
                <a:cubicBezTo>
                  <a:pt x="719" y="479"/>
                  <a:pt x="719" y="479"/>
                  <a:pt x="719" y="479"/>
                </a:cubicBezTo>
                <a:cubicBezTo>
                  <a:pt x="719" y="480"/>
                  <a:pt x="719" y="480"/>
                  <a:pt x="719" y="482"/>
                </a:cubicBezTo>
                <a:cubicBezTo>
                  <a:pt x="719" y="485"/>
                  <a:pt x="719" y="485"/>
                  <a:pt x="718" y="486"/>
                </a:cubicBezTo>
                <a:cubicBezTo>
                  <a:pt x="719" y="485"/>
                  <a:pt x="719" y="485"/>
                  <a:pt x="719" y="485"/>
                </a:cubicBezTo>
                <a:moveTo>
                  <a:pt x="720" y="475"/>
                </a:moveTo>
                <a:cubicBezTo>
                  <a:pt x="720" y="475"/>
                  <a:pt x="720" y="474"/>
                  <a:pt x="720" y="474"/>
                </a:cubicBezTo>
                <a:cubicBezTo>
                  <a:pt x="720" y="473"/>
                  <a:pt x="720" y="473"/>
                  <a:pt x="720" y="473"/>
                </a:cubicBezTo>
                <a:cubicBezTo>
                  <a:pt x="720" y="472"/>
                  <a:pt x="720" y="471"/>
                  <a:pt x="720" y="471"/>
                </a:cubicBezTo>
                <a:cubicBezTo>
                  <a:pt x="720" y="470"/>
                  <a:pt x="720" y="470"/>
                  <a:pt x="720" y="470"/>
                </a:cubicBezTo>
                <a:cubicBezTo>
                  <a:pt x="720" y="470"/>
                  <a:pt x="720" y="471"/>
                  <a:pt x="720" y="471"/>
                </a:cubicBezTo>
                <a:cubicBezTo>
                  <a:pt x="720" y="472"/>
                  <a:pt x="720" y="472"/>
                  <a:pt x="719" y="473"/>
                </a:cubicBezTo>
                <a:cubicBezTo>
                  <a:pt x="719" y="474"/>
                  <a:pt x="719" y="474"/>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20" y="475"/>
                  <a:pt x="720" y="475"/>
                  <a:pt x="720" y="475"/>
                </a:cubicBezTo>
                <a:moveTo>
                  <a:pt x="721" y="502"/>
                </a:moveTo>
                <a:cubicBezTo>
                  <a:pt x="721" y="502"/>
                  <a:pt x="723" y="495"/>
                  <a:pt x="723" y="494"/>
                </a:cubicBezTo>
                <a:cubicBezTo>
                  <a:pt x="722" y="495"/>
                  <a:pt x="722" y="495"/>
                  <a:pt x="721" y="497"/>
                </a:cubicBezTo>
                <a:cubicBezTo>
                  <a:pt x="721" y="497"/>
                  <a:pt x="721" y="497"/>
                  <a:pt x="721" y="497"/>
                </a:cubicBezTo>
                <a:cubicBezTo>
                  <a:pt x="723" y="492"/>
                  <a:pt x="723" y="492"/>
                  <a:pt x="723" y="492"/>
                </a:cubicBezTo>
                <a:cubicBezTo>
                  <a:pt x="723" y="492"/>
                  <a:pt x="723" y="492"/>
                  <a:pt x="723" y="492"/>
                </a:cubicBezTo>
                <a:cubicBezTo>
                  <a:pt x="722" y="491"/>
                  <a:pt x="722" y="491"/>
                  <a:pt x="722" y="491"/>
                </a:cubicBezTo>
                <a:cubicBezTo>
                  <a:pt x="723" y="490"/>
                  <a:pt x="723" y="489"/>
                  <a:pt x="723" y="488"/>
                </a:cubicBezTo>
                <a:cubicBezTo>
                  <a:pt x="724" y="486"/>
                  <a:pt x="724" y="484"/>
                  <a:pt x="725" y="482"/>
                </a:cubicBezTo>
                <a:cubicBezTo>
                  <a:pt x="724" y="482"/>
                  <a:pt x="724" y="482"/>
                  <a:pt x="724" y="482"/>
                </a:cubicBezTo>
                <a:cubicBezTo>
                  <a:pt x="724" y="482"/>
                  <a:pt x="724" y="482"/>
                  <a:pt x="724" y="482"/>
                </a:cubicBezTo>
                <a:cubicBezTo>
                  <a:pt x="724" y="480"/>
                  <a:pt x="725" y="477"/>
                  <a:pt x="726" y="474"/>
                </a:cubicBezTo>
                <a:cubicBezTo>
                  <a:pt x="725" y="475"/>
                  <a:pt x="725" y="475"/>
                  <a:pt x="725" y="475"/>
                </a:cubicBezTo>
                <a:cubicBezTo>
                  <a:pt x="725" y="475"/>
                  <a:pt x="725" y="475"/>
                  <a:pt x="725" y="475"/>
                </a:cubicBezTo>
                <a:cubicBezTo>
                  <a:pt x="725" y="475"/>
                  <a:pt x="724" y="474"/>
                  <a:pt x="725" y="473"/>
                </a:cubicBezTo>
                <a:cubicBezTo>
                  <a:pt x="725" y="472"/>
                  <a:pt x="725" y="472"/>
                  <a:pt x="725" y="472"/>
                </a:cubicBezTo>
                <a:cubicBezTo>
                  <a:pt x="725" y="471"/>
                  <a:pt x="725" y="464"/>
                  <a:pt x="725" y="461"/>
                </a:cubicBezTo>
                <a:cubicBezTo>
                  <a:pt x="725" y="461"/>
                  <a:pt x="725" y="461"/>
                  <a:pt x="725" y="457"/>
                </a:cubicBezTo>
                <a:cubicBezTo>
                  <a:pt x="725" y="457"/>
                  <a:pt x="724" y="458"/>
                  <a:pt x="724" y="458"/>
                </a:cubicBezTo>
                <a:cubicBezTo>
                  <a:pt x="724" y="458"/>
                  <a:pt x="723" y="456"/>
                  <a:pt x="723" y="455"/>
                </a:cubicBezTo>
                <a:cubicBezTo>
                  <a:pt x="722" y="455"/>
                  <a:pt x="722" y="456"/>
                  <a:pt x="722" y="458"/>
                </a:cubicBezTo>
                <a:cubicBezTo>
                  <a:pt x="722" y="461"/>
                  <a:pt x="722" y="461"/>
                  <a:pt x="722" y="465"/>
                </a:cubicBezTo>
                <a:cubicBezTo>
                  <a:pt x="723" y="468"/>
                  <a:pt x="721" y="470"/>
                  <a:pt x="721" y="473"/>
                </a:cubicBezTo>
                <a:cubicBezTo>
                  <a:pt x="721" y="473"/>
                  <a:pt x="721" y="473"/>
                  <a:pt x="721" y="473"/>
                </a:cubicBezTo>
                <a:cubicBezTo>
                  <a:pt x="722" y="474"/>
                  <a:pt x="722" y="474"/>
                  <a:pt x="722" y="474"/>
                </a:cubicBezTo>
                <a:cubicBezTo>
                  <a:pt x="722" y="475"/>
                  <a:pt x="721" y="478"/>
                  <a:pt x="721" y="481"/>
                </a:cubicBezTo>
                <a:cubicBezTo>
                  <a:pt x="721" y="481"/>
                  <a:pt x="720" y="481"/>
                  <a:pt x="720" y="482"/>
                </a:cubicBezTo>
                <a:cubicBezTo>
                  <a:pt x="720" y="485"/>
                  <a:pt x="720" y="488"/>
                  <a:pt x="719" y="491"/>
                </a:cubicBezTo>
                <a:cubicBezTo>
                  <a:pt x="719" y="494"/>
                  <a:pt x="718" y="497"/>
                  <a:pt x="717" y="500"/>
                </a:cubicBezTo>
                <a:cubicBezTo>
                  <a:pt x="716" y="506"/>
                  <a:pt x="715" y="512"/>
                  <a:pt x="713" y="517"/>
                </a:cubicBezTo>
                <a:cubicBezTo>
                  <a:pt x="714" y="516"/>
                  <a:pt x="715" y="515"/>
                  <a:pt x="715" y="514"/>
                </a:cubicBezTo>
                <a:cubicBezTo>
                  <a:pt x="715" y="514"/>
                  <a:pt x="716" y="513"/>
                  <a:pt x="716" y="513"/>
                </a:cubicBezTo>
                <a:cubicBezTo>
                  <a:pt x="716" y="513"/>
                  <a:pt x="718" y="508"/>
                  <a:pt x="719" y="506"/>
                </a:cubicBezTo>
                <a:cubicBezTo>
                  <a:pt x="719" y="506"/>
                  <a:pt x="719" y="506"/>
                  <a:pt x="719" y="505"/>
                </a:cubicBezTo>
                <a:cubicBezTo>
                  <a:pt x="720" y="503"/>
                  <a:pt x="720" y="503"/>
                  <a:pt x="720" y="503"/>
                </a:cubicBezTo>
                <a:cubicBezTo>
                  <a:pt x="720" y="504"/>
                  <a:pt x="720" y="504"/>
                  <a:pt x="720" y="504"/>
                </a:cubicBezTo>
                <a:cubicBezTo>
                  <a:pt x="720" y="503"/>
                  <a:pt x="720" y="503"/>
                  <a:pt x="721" y="502"/>
                </a:cubicBezTo>
                <a:moveTo>
                  <a:pt x="482" y="16"/>
                </a:moveTo>
                <a:cubicBezTo>
                  <a:pt x="480" y="15"/>
                  <a:pt x="479" y="15"/>
                  <a:pt x="479" y="15"/>
                </a:cubicBezTo>
                <a:cubicBezTo>
                  <a:pt x="479" y="15"/>
                  <a:pt x="479" y="15"/>
                  <a:pt x="479" y="15"/>
                </a:cubicBezTo>
                <a:cubicBezTo>
                  <a:pt x="478" y="15"/>
                  <a:pt x="478" y="15"/>
                  <a:pt x="478" y="15"/>
                </a:cubicBezTo>
                <a:cubicBezTo>
                  <a:pt x="478" y="15"/>
                  <a:pt x="478" y="15"/>
                  <a:pt x="478" y="15"/>
                </a:cubicBezTo>
                <a:cubicBezTo>
                  <a:pt x="478" y="15"/>
                  <a:pt x="478" y="15"/>
                  <a:pt x="478" y="15"/>
                </a:cubicBezTo>
                <a:cubicBezTo>
                  <a:pt x="479" y="15"/>
                  <a:pt x="479" y="15"/>
                  <a:pt x="479" y="15"/>
                </a:cubicBezTo>
                <a:cubicBezTo>
                  <a:pt x="480" y="15"/>
                  <a:pt x="480" y="15"/>
                  <a:pt x="481" y="15"/>
                </a:cubicBezTo>
                <a:cubicBezTo>
                  <a:pt x="481" y="15"/>
                  <a:pt x="481" y="15"/>
                  <a:pt x="481" y="15"/>
                </a:cubicBezTo>
                <a:cubicBezTo>
                  <a:pt x="481" y="16"/>
                  <a:pt x="482" y="16"/>
                  <a:pt x="482" y="16"/>
                </a:cubicBezTo>
                <a:cubicBezTo>
                  <a:pt x="483" y="16"/>
                  <a:pt x="483" y="16"/>
                  <a:pt x="483" y="16"/>
                </a:cubicBezTo>
                <a:cubicBezTo>
                  <a:pt x="483" y="16"/>
                  <a:pt x="483" y="16"/>
                  <a:pt x="483" y="16"/>
                </a:cubicBezTo>
                <a:cubicBezTo>
                  <a:pt x="483" y="16"/>
                  <a:pt x="482" y="16"/>
                  <a:pt x="482" y="16"/>
                </a:cubicBezTo>
                <a:moveTo>
                  <a:pt x="492" y="21"/>
                </a:moveTo>
                <a:cubicBezTo>
                  <a:pt x="492" y="20"/>
                  <a:pt x="488" y="19"/>
                  <a:pt x="488" y="19"/>
                </a:cubicBezTo>
                <a:cubicBezTo>
                  <a:pt x="488" y="19"/>
                  <a:pt x="488" y="19"/>
                  <a:pt x="488" y="19"/>
                </a:cubicBezTo>
                <a:cubicBezTo>
                  <a:pt x="489" y="20"/>
                  <a:pt x="490" y="20"/>
                  <a:pt x="490" y="20"/>
                </a:cubicBezTo>
                <a:cubicBezTo>
                  <a:pt x="491" y="20"/>
                  <a:pt x="491" y="20"/>
                  <a:pt x="491" y="21"/>
                </a:cubicBezTo>
                <a:cubicBezTo>
                  <a:pt x="491" y="20"/>
                  <a:pt x="491" y="20"/>
                  <a:pt x="491" y="20"/>
                </a:cubicBezTo>
                <a:cubicBezTo>
                  <a:pt x="491" y="20"/>
                  <a:pt x="492" y="21"/>
                  <a:pt x="492" y="21"/>
                </a:cubicBezTo>
                <a:cubicBezTo>
                  <a:pt x="492" y="21"/>
                  <a:pt x="492" y="21"/>
                  <a:pt x="492" y="21"/>
                </a:cubicBezTo>
                <a:moveTo>
                  <a:pt x="476" y="14"/>
                </a:moveTo>
                <a:cubicBezTo>
                  <a:pt x="475" y="14"/>
                  <a:pt x="475" y="14"/>
                  <a:pt x="474" y="14"/>
                </a:cubicBezTo>
                <a:cubicBezTo>
                  <a:pt x="474" y="13"/>
                  <a:pt x="473" y="13"/>
                  <a:pt x="473" y="13"/>
                </a:cubicBezTo>
                <a:cubicBezTo>
                  <a:pt x="473" y="13"/>
                  <a:pt x="473" y="13"/>
                  <a:pt x="473" y="13"/>
                </a:cubicBezTo>
                <a:cubicBezTo>
                  <a:pt x="469" y="12"/>
                  <a:pt x="468" y="12"/>
                  <a:pt x="467" y="12"/>
                </a:cubicBezTo>
                <a:cubicBezTo>
                  <a:pt x="468" y="12"/>
                  <a:pt x="469" y="12"/>
                  <a:pt x="469" y="12"/>
                </a:cubicBezTo>
                <a:cubicBezTo>
                  <a:pt x="469" y="12"/>
                  <a:pt x="469" y="12"/>
                  <a:pt x="469" y="12"/>
                </a:cubicBezTo>
                <a:cubicBezTo>
                  <a:pt x="467" y="12"/>
                  <a:pt x="465" y="11"/>
                  <a:pt x="463" y="11"/>
                </a:cubicBezTo>
                <a:cubicBezTo>
                  <a:pt x="463" y="11"/>
                  <a:pt x="463" y="11"/>
                  <a:pt x="463" y="11"/>
                </a:cubicBezTo>
                <a:cubicBezTo>
                  <a:pt x="465" y="12"/>
                  <a:pt x="468" y="12"/>
                  <a:pt x="470" y="13"/>
                </a:cubicBezTo>
                <a:cubicBezTo>
                  <a:pt x="470" y="13"/>
                  <a:pt x="470" y="13"/>
                  <a:pt x="470" y="13"/>
                </a:cubicBezTo>
                <a:cubicBezTo>
                  <a:pt x="482" y="17"/>
                  <a:pt x="482" y="17"/>
                  <a:pt x="483" y="17"/>
                </a:cubicBezTo>
                <a:cubicBezTo>
                  <a:pt x="482" y="16"/>
                  <a:pt x="480" y="16"/>
                  <a:pt x="479" y="15"/>
                </a:cubicBezTo>
                <a:cubicBezTo>
                  <a:pt x="480" y="16"/>
                  <a:pt x="480" y="16"/>
                  <a:pt x="480" y="16"/>
                </a:cubicBezTo>
                <a:cubicBezTo>
                  <a:pt x="480" y="16"/>
                  <a:pt x="480" y="16"/>
                  <a:pt x="480" y="16"/>
                </a:cubicBezTo>
                <a:cubicBezTo>
                  <a:pt x="479" y="15"/>
                  <a:pt x="479" y="15"/>
                  <a:pt x="478" y="15"/>
                </a:cubicBezTo>
                <a:cubicBezTo>
                  <a:pt x="479" y="15"/>
                  <a:pt x="479" y="15"/>
                  <a:pt x="479" y="15"/>
                </a:cubicBezTo>
                <a:cubicBezTo>
                  <a:pt x="478" y="15"/>
                  <a:pt x="478" y="15"/>
                  <a:pt x="478" y="15"/>
                </a:cubicBezTo>
                <a:cubicBezTo>
                  <a:pt x="478" y="15"/>
                  <a:pt x="478" y="15"/>
                  <a:pt x="478" y="15"/>
                </a:cubicBezTo>
                <a:cubicBezTo>
                  <a:pt x="478" y="15"/>
                  <a:pt x="477" y="14"/>
                  <a:pt x="476" y="14"/>
                </a:cubicBezTo>
                <a:moveTo>
                  <a:pt x="460" y="10"/>
                </a:moveTo>
                <a:cubicBezTo>
                  <a:pt x="455" y="9"/>
                  <a:pt x="455" y="9"/>
                  <a:pt x="455" y="9"/>
                </a:cubicBezTo>
                <a:cubicBezTo>
                  <a:pt x="455" y="9"/>
                  <a:pt x="456" y="9"/>
                  <a:pt x="457" y="10"/>
                </a:cubicBezTo>
                <a:cubicBezTo>
                  <a:pt x="457" y="10"/>
                  <a:pt x="457" y="10"/>
                  <a:pt x="455" y="9"/>
                </a:cubicBezTo>
                <a:cubicBezTo>
                  <a:pt x="454" y="9"/>
                  <a:pt x="454" y="9"/>
                  <a:pt x="453" y="9"/>
                </a:cubicBezTo>
                <a:cubicBezTo>
                  <a:pt x="453" y="9"/>
                  <a:pt x="453" y="9"/>
                  <a:pt x="453" y="9"/>
                </a:cubicBezTo>
                <a:cubicBezTo>
                  <a:pt x="454" y="9"/>
                  <a:pt x="455" y="9"/>
                  <a:pt x="456" y="10"/>
                </a:cubicBezTo>
                <a:cubicBezTo>
                  <a:pt x="455" y="10"/>
                  <a:pt x="455" y="10"/>
                  <a:pt x="455" y="10"/>
                </a:cubicBezTo>
                <a:cubicBezTo>
                  <a:pt x="456" y="10"/>
                  <a:pt x="457" y="10"/>
                  <a:pt x="458" y="10"/>
                </a:cubicBezTo>
                <a:cubicBezTo>
                  <a:pt x="457" y="10"/>
                  <a:pt x="457" y="10"/>
                  <a:pt x="457" y="10"/>
                </a:cubicBezTo>
                <a:cubicBezTo>
                  <a:pt x="458" y="11"/>
                  <a:pt x="459" y="11"/>
                  <a:pt x="460" y="11"/>
                </a:cubicBezTo>
                <a:cubicBezTo>
                  <a:pt x="461" y="11"/>
                  <a:pt x="461" y="11"/>
                  <a:pt x="461" y="11"/>
                </a:cubicBezTo>
                <a:cubicBezTo>
                  <a:pt x="462" y="11"/>
                  <a:pt x="462" y="11"/>
                  <a:pt x="466" y="13"/>
                </a:cubicBezTo>
                <a:cubicBezTo>
                  <a:pt x="467" y="13"/>
                  <a:pt x="467" y="13"/>
                  <a:pt x="467" y="13"/>
                </a:cubicBezTo>
                <a:cubicBezTo>
                  <a:pt x="468" y="13"/>
                  <a:pt x="469" y="13"/>
                  <a:pt x="470" y="13"/>
                </a:cubicBezTo>
                <a:cubicBezTo>
                  <a:pt x="470" y="13"/>
                  <a:pt x="470" y="13"/>
                  <a:pt x="470" y="13"/>
                </a:cubicBezTo>
                <a:cubicBezTo>
                  <a:pt x="471" y="13"/>
                  <a:pt x="471" y="13"/>
                  <a:pt x="471" y="13"/>
                </a:cubicBezTo>
                <a:cubicBezTo>
                  <a:pt x="471" y="13"/>
                  <a:pt x="471" y="13"/>
                  <a:pt x="471" y="13"/>
                </a:cubicBezTo>
                <a:cubicBezTo>
                  <a:pt x="470" y="13"/>
                  <a:pt x="470" y="13"/>
                  <a:pt x="469" y="13"/>
                </a:cubicBezTo>
                <a:cubicBezTo>
                  <a:pt x="468" y="12"/>
                  <a:pt x="467" y="12"/>
                  <a:pt x="466" y="12"/>
                </a:cubicBezTo>
                <a:cubicBezTo>
                  <a:pt x="464" y="12"/>
                  <a:pt x="462" y="11"/>
                  <a:pt x="460" y="10"/>
                </a:cubicBezTo>
                <a:moveTo>
                  <a:pt x="445" y="7"/>
                </a:moveTo>
                <a:cubicBezTo>
                  <a:pt x="444" y="7"/>
                  <a:pt x="444" y="7"/>
                  <a:pt x="444" y="7"/>
                </a:cubicBezTo>
                <a:cubicBezTo>
                  <a:pt x="444" y="7"/>
                  <a:pt x="444" y="7"/>
                  <a:pt x="444" y="7"/>
                </a:cubicBezTo>
                <a:cubicBezTo>
                  <a:pt x="443" y="7"/>
                  <a:pt x="443" y="7"/>
                  <a:pt x="443" y="7"/>
                </a:cubicBezTo>
                <a:cubicBezTo>
                  <a:pt x="440" y="6"/>
                  <a:pt x="439" y="6"/>
                  <a:pt x="438" y="6"/>
                </a:cubicBezTo>
                <a:cubicBezTo>
                  <a:pt x="440" y="6"/>
                  <a:pt x="441" y="6"/>
                  <a:pt x="442" y="7"/>
                </a:cubicBezTo>
                <a:cubicBezTo>
                  <a:pt x="442" y="7"/>
                  <a:pt x="442" y="7"/>
                  <a:pt x="442" y="7"/>
                </a:cubicBezTo>
                <a:cubicBezTo>
                  <a:pt x="444" y="7"/>
                  <a:pt x="445" y="7"/>
                  <a:pt x="447" y="8"/>
                </a:cubicBezTo>
                <a:cubicBezTo>
                  <a:pt x="447" y="8"/>
                  <a:pt x="447" y="8"/>
                  <a:pt x="447" y="8"/>
                </a:cubicBezTo>
                <a:cubicBezTo>
                  <a:pt x="450" y="9"/>
                  <a:pt x="450" y="9"/>
                  <a:pt x="450" y="9"/>
                </a:cubicBezTo>
                <a:cubicBezTo>
                  <a:pt x="450" y="9"/>
                  <a:pt x="450" y="9"/>
                  <a:pt x="450" y="9"/>
                </a:cubicBezTo>
                <a:cubicBezTo>
                  <a:pt x="450" y="9"/>
                  <a:pt x="450" y="9"/>
                  <a:pt x="450" y="9"/>
                </a:cubicBezTo>
                <a:cubicBezTo>
                  <a:pt x="451" y="9"/>
                  <a:pt x="452" y="9"/>
                  <a:pt x="452" y="9"/>
                </a:cubicBezTo>
                <a:cubicBezTo>
                  <a:pt x="454" y="9"/>
                  <a:pt x="454" y="9"/>
                  <a:pt x="454" y="9"/>
                </a:cubicBezTo>
                <a:cubicBezTo>
                  <a:pt x="454" y="9"/>
                  <a:pt x="453" y="9"/>
                  <a:pt x="452" y="9"/>
                </a:cubicBezTo>
                <a:cubicBezTo>
                  <a:pt x="453" y="9"/>
                  <a:pt x="453" y="9"/>
                  <a:pt x="453" y="9"/>
                </a:cubicBezTo>
                <a:cubicBezTo>
                  <a:pt x="452" y="9"/>
                  <a:pt x="452" y="9"/>
                  <a:pt x="451" y="9"/>
                </a:cubicBezTo>
                <a:cubicBezTo>
                  <a:pt x="451" y="8"/>
                  <a:pt x="451" y="8"/>
                  <a:pt x="451" y="8"/>
                </a:cubicBezTo>
                <a:cubicBezTo>
                  <a:pt x="451" y="8"/>
                  <a:pt x="451" y="8"/>
                  <a:pt x="449" y="8"/>
                </a:cubicBezTo>
                <a:cubicBezTo>
                  <a:pt x="448" y="8"/>
                  <a:pt x="447" y="7"/>
                  <a:pt x="446" y="7"/>
                </a:cubicBezTo>
                <a:cubicBezTo>
                  <a:pt x="446" y="7"/>
                  <a:pt x="446" y="7"/>
                  <a:pt x="446" y="7"/>
                </a:cubicBezTo>
                <a:cubicBezTo>
                  <a:pt x="446" y="7"/>
                  <a:pt x="445" y="7"/>
                  <a:pt x="445" y="7"/>
                </a:cubicBezTo>
                <a:moveTo>
                  <a:pt x="459" y="11"/>
                </a:moveTo>
                <a:cubicBezTo>
                  <a:pt x="458" y="10"/>
                  <a:pt x="458" y="10"/>
                  <a:pt x="458" y="10"/>
                </a:cubicBezTo>
                <a:cubicBezTo>
                  <a:pt x="457" y="10"/>
                  <a:pt x="457" y="10"/>
                  <a:pt x="457" y="10"/>
                </a:cubicBezTo>
                <a:cubicBezTo>
                  <a:pt x="456" y="10"/>
                  <a:pt x="456" y="10"/>
                  <a:pt x="456" y="10"/>
                </a:cubicBezTo>
                <a:cubicBezTo>
                  <a:pt x="456" y="10"/>
                  <a:pt x="456" y="10"/>
                  <a:pt x="456" y="10"/>
                </a:cubicBezTo>
                <a:cubicBezTo>
                  <a:pt x="455" y="10"/>
                  <a:pt x="454" y="10"/>
                  <a:pt x="454" y="10"/>
                </a:cubicBezTo>
                <a:cubicBezTo>
                  <a:pt x="454" y="10"/>
                  <a:pt x="454" y="10"/>
                  <a:pt x="454" y="10"/>
                </a:cubicBezTo>
                <a:cubicBezTo>
                  <a:pt x="453" y="9"/>
                  <a:pt x="453" y="9"/>
                  <a:pt x="453" y="9"/>
                </a:cubicBezTo>
                <a:cubicBezTo>
                  <a:pt x="454" y="10"/>
                  <a:pt x="454" y="10"/>
                  <a:pt x="454" y="10"/>
                </a:cubicBezTo>
                <a:cubicBezTo>
                  <a:pt x="454" y="10"/>
                  <a:pt x="454" y="10"/>
                  <a:pt x="454" y="10"/>
                </a:cubicBezTo>
                <a:cubicBezTo>
                  <a:pt x="454" y="10"/>
                  <a:pt x="454" y="10"/>
                  <a:pt x="454" y="10"/>
                </a:cubicBezTo>
                <a:cubicBezTo>
                  <a:pt x="457" y="10"/>
                  <a:pt x="457" y="10"/>
                  <a:pt x="458" y="11"/>
                </a:cubicBezTo>
                <a:cubicBezTo>
                  <a:pt x="458" y="11"/>
                  <a:pt x="458" y="11"/>
                  <a:pt x="458" y="11"/>
                </a:cubicBezTo>
                <a:cubicBezTo>
                  <a:pt x="458" y="11"/>
                  <a:pt x="459" y="11"/>
                  <a:pt x="460" y="11"/>
                </a:cubicBezTo>
                <a:cubicBezTo>
                  <a:pt x="460" y="11"/>
                  <a:pt x="460" y="11"/>
                  <a:pt x="460" y="11"/>
                </a:cubicBezTo>
                <a:cubicBezTo>
                  <a:pt x="460" y="11"/>
                  <a:pt x="459" y="11"/>
                  <a:pt x="459" y="11"/>
                </a:cubicBezTo>
                <a:moveTo>
                  <a:pt x="440" y="6"/>
                </a:moveTo>
                <a:cubicBezTo>
                  <a:pt x="440" y="6"/>
                  <a:pt x="437" y="6"/>
                  <a:pt x="436" y="6"/>
                </a:cubicBezTo>
                <a:cubicBezTo>
                  <a:pt x="437" y="6"/>
                  <a:pt x="437" y="6"/>
                  <a:pt x="437" y="6"/>
                </a:cubicBezTo>
                <a:cubicBezTo>
                  <a:pt x="437" y="6"/>
                  <a:pt x="436" y="6"/>
                  <a:pt x="436" y="6"/>
                </a:cubicBezTo>
                <a:cubicBezTo>
                  <a:pt x="437" y="6"/>
                  <a:pt x="437" y="6"/>
                  <a:pt x="437" y="6"/>
                </a:cubicBezTo>
                <a:cubicBezTo>
                  <a:pt x="438" y="6"/>
                  <a:pt x="439" y="6"/>
                  <a:pt x="440" y="6"/>
                </a:cubicBezTo>
                <a:cubicBezTo>
                  <a:pt x="440" y="7"/>
                  <a:pt x="441" y="7"/>
                  <a:pt x="442" y="7"/>
                </a:cubicBezTo>
                <a:cubicBezTo>
                  <a:pt x="442" y="7"/>
                  <a:pt x="442" y="7"/>
                  <a:pt x="442" y="7"/>
                </a:cubicBezTo>
                <a:cubicBezTo>
                  <a:pt x="441" y="7"/>
                  <a:pt x="441" y="7"/>
                  <a:pt x="440" y="6"/>
                </a:cubicBezTo>
                <a:moveTo>
                  <a:pt x="487" y="60"/>
                </a:moveTo>
                <a:cubicBezTo>
                  <a:pt x="487" y="59"/>
                  <a:pt x="487" y="59"/>
                  <a:pt x="486" y="59"/>
                </a:cubicBezTo>
                <a:cubicBezTo>
                  <a:pt x="485" y="59"/>
                  <a:pt x="485" y="59"/>
                  <a:pt x="485" y="59"/>
                </a:cubicBezTo>
                <a:cubicBezTo>
                  <a:pt x="484" y="58"/>
                  <a:pt x="484" y="58"/>
                  <a:pt x="484" y="58"/>
                </a:cubicBezTo>
                <a:cubicBezTo>
                  <a:pt x="483" y="58"/>
                  <a:pt x="482" y="58"/>
                  <a:pt x="480" y="58"/>
                </a:cubicBezTo>
                <a:cubicBezTo>
                  <a:pt x="481" y="58"/>
                  <a:pt x="481" y="58"/>
                  <a:pt x="481" y="58"/>
                </a:cubicBezTo>
                <a:cubicBezTo>
                  <a:pt x="482" y="59"/>
                  <a:pt x="482" y="59"/>
                  <a:pt x="482" y="59"/>
                </a:cubicBezTo>
                <a:cubicBezTo>
                  <a:pt x="483" y="60"/>
                  <a:pt x="483" y="61"/>
                  <a:pt x="484" y="62"/>
                </a:cubicBezTo>
                <a:cubicBezTo>
                  <a:pt x="485" y="62"/>
                  <a:pt x="485" y="62"/>
                  <a:pt x="486" y="62"/>
                </a:cubicBezTo>
                <a:cubicBezTo>
                  <a:pt x="487" y="62"/>
                  <a:pt x="486" y="62"/>
                  <a:pt x="486" y="61"/>
                </a:cubicBezTo>
                <a:cubicBezTo>
                  <a:pt x="486" y="61"/>
                  <a:pt x="486" y="61"/>
                  <a:pt x="486" y="61"/>
                </a:cubicBezTo>
                <a:cubicBezTo>
                  <a:pt x="486" y="61"/>
                  <a:pt x="486" y="61"/>
                  <a:pt x="486" y="61"/>
                </a:cubicBezTo>
                <a:cubicBezTo>
                  <a:pt x="487" y="61"/>
                  <a:pt x="487" y="61"/>
                  <a:pt x="487" y="61"/>
                </a:cubicBezTo>
                <a:cubicBezTo>
                  <a:pt x="487" y="61"/>
                  <a:pt x="487" y="61"/>
                  <a:pt x="487" y="61"/>
                </a:cubicBezTo>
                <a:cubicBezTo>
                  <a:pt x="487" y="60"/>
                  <a:pt x="487" y="60"/>
                  <a:pt x="487" y="60"/>
                </a:cubicBezTo>
                <a:moveTo>
                  <a:pt x="473" y="23"/>
                </a:moveTo>
                <a:cubicBezTo>
                  <a:pt x="471" y="22"/>
                  <a:pt x="471" y="22"/>
                  <a:pt x="468" y="21"/>
                </a:cubicBezTo>
                <a:cubicBezTo>
                  <a:pt x="468" y="21"/>
                  <a:pt x="468" y="21"/>
                  <a:pt x="468" y="21"/>
                </a:cubicBezTo>
                <a:cubicBezTo>
                  <a:pt x="468" y="21"/>
                  <a:pt x="468" y="21"/>
                  <a:pt x="468" y="21"/>
                </a:cubicBezTo>
                <a:cubicBezTo>
                  <a:pt x="468" y="21"/>
                  <a:pt x="468" y="21"/>
                  <a:pt x="467" y="21"/>
                </a:cubicBezTo>
                <a:cubicBezTo>
                  <a:pt x="468" y="22"/>
                  <a:pt x="469" y="22"/>
                  <a:pt x="470" y="23"/>
                </a:cubicBezTo>
                <a:cubicBezTo>
                  <a:pt x="470" y="23"/>
                  <a:pt x="470" y="23"/>
                  <a:pt x="470" y="23"/>
                </a:cubicBezTo>
                <a:cubicBezTo>
                  <a:pt x="469" y="23"/>
                  <a:pt x="469" y="23"/>
                  <a:pt x="469" y="23"/>
                </a:cubicBezTo>
                <a:cubicBezTo>
                  <a:pt x="469" y="23"/>
                  <a:pt x="470" y="23"/>
                  <a:pt x="470" y="23"/>
                </a:cubicBezTo>
                <a:cubicBezTo>
                  <a:pt x="469" y="23"/>
                  <a:pt x="469" y="23"/>
                  <a:pt x="469" y="23"/>
                </a:cubicBezTo>
                <a:cubicBezTo>
                  <a:pt x="469" y="24"/>
                  <a:pt x="469" y="24"/>
                  <a:pt x="469" y="24"/>
                </a:cubicBezTo>
                <a:cubicBezTo>
                  <a:pt x="469" y="24"/>
                  <a:pt x="469" y="24"/>
                  <a:pt x="469" y="24"/>
                </a:cubicBezTo>
                <a:cubicBezTo>
                  <a:pt x="469" y="24"/>
                  <a:pt x="469" y="24"/>
                  <a:pt x="469" y="24"/>
                </a:cubicBezTo>
                <a:cubicBezTo>
                  <a:pt x="468" y="24"/>
                  <a:pt x="468" y="24"/>
                  <a:pt x="467" y="24"/>
                </a:cubicBezTo>
                <a:cubicBezTo>
                  <a:pt x="467" y="24"/>
                  <a:pt x="467" y="24"/>
                  <a:pt x="467" y="24"/>
                </a:cubicBezTo>
                <a:cubicBezTo>
                  <a:pt x="467" y="24"/>
                  <a:pt x="467" y="24"/>
                  <a:pt x="467" y="24"/>
                </a:cubicBezTo>
                <a:cubicBezTo>
                  <a:pt x="466" y="24"/>
                  <a:pt x="466" y="24"/>
                  <a:pt x="466" y="24"/>
                </a:cubicBezTo>
                <a:cubicBezTo>
                  <a:pt x="466" y="24"/>
                  <a:pt x="466" y="24"/>
                  <a:pt x="466" y="24"/>
                </a:cubicBezTo>
                <a:cubicBezTo>
                  <a:pt x="466" y="25"/>
                  <a:pt x="466" y="25"/>
                  <a:pt x="468" y="26"/>
                </a:cubicBezTo>
                <a:cubicBezTo>
                  <a:pt x="467" y="26"/>
                  <a:pt x="466" y="26"/>
                  <a:pt x="466" y="26"/>
                </a:cubicBezTo>
                <a:cubicBezTo>
                  <a:pt x="466" y="26"/>
                  <a:pt x="466" y="26"/>
                  <a:pt x="467" y="27"/>
                </a:cubicBezTo>
                <a:cubicBezTo>
                  <a:pt x="467" y="27"/>
                  <a:pt x="467" y="27"/>
                  <a:pt x="467" y="27"/>
                </a:cubicBezTo>
                <a:cubicBezTo>
                  <a:pt x="467" y="27"/>
                  <a:pt x="467" y="27"/>
                  <a:pt x="466" y="28"/>
                </a:cubicBezTo>
                <a:cubicBezTo>
                  <a:pt x="466" y="28"/>
                  <a:pt x="466" y="28"/>
                  <a:pt x="469" y="30"/>
                </a:cubicBezTo>
                <a:cubicBezTo>
                  <a:pt x="468" y="30"/>
                  <a:pt x="467" y="29"/>
                  <a:pt x="467" y="30"/>
                </a:cubicBezTo>
                <a:cubicBezTo>
                  <a:pt x="468" y="30"/>
                  <a:pt x="469" y="31"/>
                  <a:pt x="470" y="32"/>
                </a:cubicBezTo>
                <a:cubicBezTo>
                  <a:pt x="470" y="33"/>
                  <a:pt x="470" y="33"/>
                  <a:pt x="470" y="33"/>
                </a:cubicBezTo>
                <a:cubicBezTo>
                  <a:pt x="471" y="33"/>
                  <a:pt x="471" y="33"/>
                  <a:pt x="472" y="34"/>
                </a:cubicBezTo>
                <a:cubicBezTo>
                  <a:pt x="471" y="34"/>
                  <a:pt x="471" y="33"/>
                  <a:pt x="470" y="34"/>
                </a:cubicBezTo>
                <a:cubicBezTo>
                  <a:pt x="470" y="34"/>
                  <a:pt x="470" y="34"/>
                  <a:pt x="470" y="35"/>
                </a:cubicBezTo>
                <a:cubicBezTo>
                  <a:pt x="470" y="35"/>
                  <a:pt x="472" y="37"/>
                  <a:pt x="472" y="36"/>
                </a:cubicBezTo>
                <a:cubicBezTo>
                  <a:pt x="472" y="36"/>
                  <a:pt x="472" y="36"/>
                  <a:pt x="474" y="37"/>
                </a:cubicBezTo>
                <a:cubicBezTo>
                  <a:pt x="474" y="37"/>
                  <a:pt x="474" y="37"/>
                  <a:pt x="474" y="37"/>
                </a:cubicBezTo>
                <a:cubicBezTo>
                  <a:pt x="475" y="37"/>
                  <a:pt x="475" y="37"/>
                  <a:pt x="475" y="37"/>
                </a:cubicBezTo>
                <a:cubicBezTo>
                  <a:pt x="474" y="38"/>
                  <a:pt x="473" y="37"/>
                  <a:pt x="473" y="38"/>
                </a:cubicBezTo>
                <a:cubicBezTo>
                  <a:pt x="473" y="38"/>
                  <a:pt x="474" y="39"/>
                  <a:pt x="475" y="39"/>
                </a:cubicBezTo>
                <a:cubicBezTo>
                  <a:pt x="474" y="39"/>
                  <a:pt x="473" y="39"/>
                  <a:pt x="473" y="40"/>
                </a:cubicBezTo>
                <a:cubicBezTo>
                  <a:pt x="474" y="41"/>
                  <a:pt x="475" y="41"/>
                  <a:pt x="475" y="42"/>
                </a:cubicBezTo>
                <a:cubicBezTo>
                  <a:pt x="475" y="42"/>
                  <a:pt x="475" y="42"/>
                  <a:pt x="476" y="43"/>
                </a:cubicBezTo>
                <a:cubicBezTo>
                  <a:pt x="475" y="43"/>
                  <a:pt x="475" y="43"/>
                  <a:pt x="475" y="43"/>
                </a:cubicBezTo>
                <a:cubicBezTo>
                  <a:pt x="475" y="43"/>
                  <a:pt x="475" y="43"/>
                  <a:pt x="476" y="44"/>
                </a:cubicBezTo>
                <a:cubicBezTo>
                  <a:pt x="476" y="44"/>
                  <a:pt x="476" y="44"/>
                  <a:pt x="476" y="44"/>
                </a:cubicBezTo>
                <a:cubicBezTo>
                  <a:pt x="477" y="46"/>
                  <a:pt x="478" y="46"/>
                  <a:pt x="479" y="47"/>
                </a:cubicBezTo>
                <a:cubicBezTo>
                  <a:pt x="479" y="47"/>
                  <a:pt x="480" y="47"/>
                  <a:pt x="480" y="47"/>
                </a:cubicBezTo>
                <a:cubicBezTo>
                  <a:pt x="480" y="47"/>
                  <a:pt x="480" y="47"/>
                  <a:pt x="480" y="47"/>
                </a:cubicBezTo>
                <a:cubicBezTo>
                  <a:pt x="480" y="47"/>
                  <a:pt x="480" y="47"/>
                  <a:pt x="480" y="47"/>
                </a:cubicBezTo>
                <a:cubicBezTo>
                  <a:pt x="481" y="47"/>
                  <a:pt x="481" y="47"/>
                  <a:pt x="482" y="48"/>
                </a:cubicBezTo>
                <a:cubicBezTo>
                  <a:pt x="482" y="47"/>
                  <a:pt x="482" y="47"/>
                  <a:pt x="481" y="47"/>
                </a:cubicBezTo>
                <a:cubicBezTo>
                  <a:pt x="484" y="48"/>
                  <a:pt x="485" y="48"/>
                  <a:pt x="486" y="49"/>
                </a:cubicBezTo>
                <a:cubicBezTo>
                  <a:pt x="486" y="50"/>
                  <a:pt x="486" y="50"/>
                  <a:pt x="486" y="50"/>
                </a:cubicBezTo>
                <a:cubicBezTo>
                  <a:pt x="487" y="51"/>
                  <a:pt x="487" y="51"/>
                  <a:pt x="487" y="51"/>
                </a:cubicBezTo>
                <a:cubicBezTo>
                  <a:pt x="488" y="51"/>
                  <a:pt x="488" y="51"/>
                  <a:pt x="488" y="51"/>
                </a:cubicBezTo>
                <a:cubicBezTo>
                  <a:pt x="488" y="51"/>
                  <a:pt x="489" y="51"/>
                  <a:pt x="490" y="51"/>
                </a:cubicBezTo>
                <a:cubicBezTo>
                  <a:pt x="492" y="51"/>
                  <a:pt x="494" y="52"/>
                  <a:pt x="495" y="52"/>
                </a:cubicBezTo>
                <a:cubicBezTo>
                  <a:pt x="495" y="52"/>
                  <a:pt x="496" y="52"/>
                  <a:pt x="496" y="52"/>
                </a:cubicBezTo>
                <a:cubicBezTo>
                  <a:pt x="496" y="52"/>
                  <a:pt x="496" y="52"/>
                  <a:pt x="497" y="52"/>
                </a:cubicBezTo>
                <a:cubicBezTo>
                  <a:pt x="496" y="52"/>
                  <a:pt x="496" y="51"/>
                  <a:pt x="495" y="51"/>
                </a:cubicBezTo>
                <a:cubicBezTo>
                  <a:pt x="495" y="51"/>
                  <a:pt x="495" y="51"/>
                  <a:pt x="487" y="46"/>
                </a:cubicBezTo>
                <a:cubicBezTo>
                  <a:pt x="486" y="45"/>
                  <a:pt x="484" y="44"/>
                  <a:pt x="483" y="43"/>
                </a:cubicBezTo>
                <a:cubicBezTo>
                  <a:pt x="483" y="43"/>
                  <a:pt x="483" y="43"/>
                  <a:pt x="483" y="43"/>
                </a:cubicBezTo>
                <a:cubicBezTo>
                  <a:pt x="483" y="42"/>
                  <a:pt x="483" y="42"/>
                  <a:pt x="481" y="41"/>
                </a:cubicBezTo>
                <a:cubicBezTo>
                  <a:pt x="480" y="40"/>
                  <a:pt x="480" y="40"/>
                  <a:pt x="480" y="40"/>
                </a:cubicBezTo>
                <a:cubicBezTo>
                  <a:pt x="480" y="40"/>
                  <a:pt x="480" y="40"/>
                  <a:pt x="480" y="40"/>
                </a:cubicBezTo>
                <a:cubicBezTo>
                  <a:pt x="480" y="39"/>
                  <a:pt x="480" y="39"/>
                  <a:pt x="479" y="39"/>
                </a:cubicBezTo>
                <a:cubicBezTo>
                  <a:pt x="479" y="38"/>
                  <a:pt x="479" y="38"/>
                  <a:pt x="479" y="38"/>
                </a:cubicBezTo>
                <a:cubicBezTo>
                  <a:pt x="479" y="38"/>
                  <a:pt x="479" y="38"/>
                  <a:pt x="479" y="38"/>
                </a:cubicBezTo>
                <a:cubicBezTo>
                  <a:pt x="479" y="38"/>
                  <a:pt x="479" y="38"/>
                  <a:pt x="479" y="38"/>
                </a:cubicBezTo>
                <a:cubicBezTo>
                  <a:pt x="479" y="37"/>
                  <a:pt x="479" y="37"/>
                  <a:pt x="479" y="37"/>
                </a:cubicBezTo>
                <a:cubicBezTo>
                  <a:pt x="479" y="37"/>
                  <a:pt x="479" y="37"/>
                  <a:pt x="479" y="37"/>
                </a:cubicBezTo>
                <a:cubicBezTo>
                  <a:pt x="479" y="37"/>
                  <a:pt x="479" y="37"/>
                  <a:pt x="478" y="36"/>
                </a:cubicBezTo>
                <a:cubicBezTo>
                  <a:pt x="478" y="35"/>
                  <a:pt x="477" y="35"/>
                  <a:pt x="477" y="35"/>
                </a:cubicBezTo>
                <a:cubicBezTo>
                  <a:pt x="477" y="35"/>
                  <a:pt x="477" y="35"/>
                  <a:pt x="477" y="35"/>
                </a:cubicBezTo>
                <a:cubicBezTo>
                  <a:pt x="477" y="34"/>
                  <a:pt x="475" y="33"/>
                  <a:pt x="474" y="32"/>
                </a:cubicBezTo>
                <a:cubicBezTo>
                  <a:pt x="475" y="32"/>
                  <a:pt x="475" y="32"/>
                  <a:pt x="476" y="32"/>
                </a:cubicBezTo>
                <a:cubicBezTo>
                  <a:pt x="475" y="31"/>
                  <a:pt x="475" y="31"/>
                  <a:pt x="475" y="31"/>
                </a:cubicBezTo>
                <a:cubicBezTo>
                  <a:pt x="476" y="31"/>
                  <a:pt x="476" y="31"/>
                  <a:pt x="476" y="31"/>
                </a:cubicBezTo>
                <a:cubicBezTo>
                  <a:pt x="475" y="31"/>
                  <a:pt x="475" y="31"/>
                  <a:pt x="475" y="31"/>
                </a:cubicBezTo>
                <a:cubicBezTo>
                  <a:pt x="475" y="30"/>
                  <a:pt x="475" y="30"/>
                  <a:pt x="475" y="30"/>
                </a:cubicBezTo>
                <a:cubicBezTo>
                  <a:pt x="475" y="30"/>
                  <a:pt x="475" y="30"/>
                  <a:pt x="475" y="30"/>
                </a:cubicBezTo>
                <a:cubicBezTo>
                  <a:pt x="475" y="29"/>
                  <a:pt x="473" y="29"/>
                  <a:pt x="472" y="28"/>
                </a:cubicBezTo>
                <a:cubicBezTo>
                  <a:pt x="473" y="27"/>
                  <a:pt x="473" y="28"/>
                  <a:pt x="474" y="28"/>
                </a:cubicBezTo>
                <a:cubicBezTo>
                  <a:pt x="474" y="27"/>
                  <a:pt x="473" y="27"/>
                  <a:pt x="473" y="27"/>
                </a:cubicBezTo>
                <a:cubicBezTo>
                  <a:pt x="473" y="27"/>
                  <a:pt x="473" y="27"/>
                  <a:pt x="473" y="27"/>
                </a:cubicBezTo>
                <a:cubicBezTo>
                  <a:pt x="473" y="26"/>
                  <a:pt x="473" y="26"/>
                  <a:pt x="473" y="26"/>
                </a:cubicBezTo>
                <a:cubicBezTo>
                  <a:pt x="474" y="26"/>
                  <a:pt x="474" y="26"/>
                  <a:pt x="475" y="26"/>
                </a:cubicBezTo>
                <a:cubicBezTo>
                  <a:pt x="475" y="26"/>
                  <a:pt x="474" y="26"/>
                  <a:pt x="474" y="26"/>
                </a:cubicBezTo>
                <a:cubicBezTo>
                  <a:pt x="475" y="25"/>
                  <a:pt x="475" y="25"/>
                  <a:pt x="475" y="25"/>
                </a:cubicBezTo>
                <a:cubicBezTo>
                  <a:pt x="474" y="25"/>
                  <a:pt x="474" y="25"/>
                  <a:pt x="474" y="25"/>
                </a:cubicBezTo>
                <a:cubicBezTo>
                  <a:pt x="475" y="25"/>
                  <a:pt x="475" y="25"/>
                  <a:pt x="476" y="25"/>
                </a:cubicBezTo>
                <a:cubicBezTo>
                  <a:pt x="475" y="24"/>
                  <a:pt x="475" y="24"/>
                  <a:pt x="473" y="23"/>
                </a:cubicBezTo>
                <a:cubicBezTo>
                  <a:pt x="473" y="23"/>
                  <a:pt x="473" y="23"/>
                  <a:pt x="473" y="23"/>
                </a:cubicBezTo>
                <a:cubicBezTo>
                  <a:pt x="474" y="23"/>
                  <a:pt x="474" y="23"/>
                  <a:pt x="474" y="23"/>
                </a:cubicBezTo>
                <a:cubicBezTo>
                  <a:pt x="474" y="23"/>
                  <a:pt x="473" y="23"/>
                  <a:pt x="473" y="23"/>
                </a:cubicBezTo>
                <a:moveTo>
                  <a:pt x="504" y="38"/>
                </a:moveTo>
                <a:cubicBezTo>
                  <a:pt x="503" y="37"/>
                  <a:pt x="501" y="36"/>
                  <a:pt x="501" y="36"/>
                </a:cubicBezTo>
                <a:cubicBezTo>
                  <a:pt x="500" y="36"/>
                  <a:pt x="500" y="36"/>
                  <a:pt x="500" y="36"/>
                </a:cubicBezTo>
                <a:cubicBezTo>
                  <a:pt x="500" y="36"/>
                  <a:pt x="500" y="36"/>
                  <a:pt x="500" y="36"/>
                </a:cubicBezTo>
                <a:cubicBezTo>
                  <a:pt x="501" y="37"/>
                  <a:pt x="501" y="37"/>
                  <a:pt x="501" y="37"/>
                </a:cubicBezTo>
                <a:cubicBezTo>
                  <a:pt x="502" y="38"/>
                  <a:pt x="502" y="38"/>
                  <a:pt x="502" y="38"/>
                </a:cubicBezTo>
                <a:cubicBezTo>
                  <a:pt x="503" y="39"/>
                  <a:pt x="503" y="39"/>
                  <a:pt x="503" y="39"/>
                </a:cubicBezTo>
                <a:cubicBezTo>
                  <a:pt x="504" y="39"/>
                  <a:pt x="504" y="39"/>
                  <a:pt x="504" y="39"/>
                </a:cubicBezTo>
                <a:cubicBezTo>
                  <a:pt x="504" y="39"/>
                  <a:pt x="504" y="39"/>
                  <a:pt x="504" y="39"/>
                </a:cubicBezTo>
                <a:cubicBezTo>
                  <a:pt x="504" y="39"/>
                  <a:pt x="504" y="39"/>
                  <a:pt x="504" y="39"/>
                </a:cubicBezTo>
                <a:cubicBezTo>
                  <a:pt x="504" y="38"/>
                  <a:pt x="504" y="38"/>
                  <a:pt x="504" y="38"/>
                </a:cubicBezTo>
                <a:cubicBezTo>
                  <a:pt x="504" y="38"/>
                  <a:pt x="504" y="38"/>
                  <a:pt x="504" y="38"/>
                </a:cubicBezTo>
                <a:cubicBezTo>
                  <a:pt x="504" y="38"/>
                  <a:pt x="504" y="38"/>
                  <a:pt x="504" y="38"/>
                </a:cubicBezTo>
                <a:cubicBezTo>
                  <a:pt x="505" y="38"/>
                  <a:pt x="505" y="38"/>
                  <a:pt x="505" y="38"/>
                </a:cubicBezTo>
                <a:cubicBezTo>
                  <a:pt x="505" y="38"/>
                  <a:pt x="504" y="38"/>
                  <a:pt x="504" y="38"/>
                </a:cubicBezTo>
                <a:moveTo>
                  <a:pt x="428" y="7"/>
                </a:moveTo>
                <a:cubicBezTo>
                  <a:pt x="428" y="7"/>
                  <a:pt x="428" y="7"/>
                  <a:pt x="428" y="7"/>
                </a:cubicBezTo>
                <a:cubicBezTo>
                  <a:pt x="428" y="7"/>
                  <a:pt x="427" y="6"/>
                  <a:pt x="426" y="6"/>
                </a:cubicBezTo>
                <a:cubicBezTo>
                  <a:pt x="426" y="6"/>
                  <a:pt x="426" y="6"/>
                  <a:pt x="426" y="6"/>
                </a:cubicBezTo>
                <a:cubicBezTo>
                  <a:pt x="426" y="6"/>
                  <a:pt x="426" y="6"/>
                  <a:pt x="426" y="6"/>
                </a:cubicBezTo>
                <a:cubicBezTo>
                  <a:pt x="426" y="6"/>
                  <a:pt x="426" y="6"/>
                  <a:pt x="426" y="6"/>
                </a:cubicBezTo>
                <a:cubicBezTo>
                  <a:pt x="427" y="7"/>
                  <a:pt x="427" y="7"/>
                  <a:pt x="427" y="7"/>
                </a:cubicBezTo>
                <a:cubicBezTo>
                  <a:pt x="426" y="7"/>
                  <a:pt x="426" y="7"/>
                  <a:pt x="426" y="7"/>
                </a:cubicBezTo>
                <a:cubicBezTo>
                  <a:pt x="426" y="7"/>
                  <a:pt x="427" y="7"/>
                  <a:pt x="427" y="7"/>
                </a:cubicBezTo>
                <a:cubicBezTo>
                  <a:pt x="427" y="7"/>
                  <a:pt x="427" y="7"/>
                  <a:pt x="427" y="7"/>
                </a:cubicBezTo>
                <a:cubicBezTo>
                  <a:pt x="427" y="7"/>
                  <a:pt x="431" y="8"/>
                  <a:pt x="431" y="8"/>
                </a:cubicBezTo>
                <a:cubicBezTo>
                  <a:pt x="431" y="8"/>
                  <a:pt x="431" y="8"/>
                  <a:pt x="431" y="8"/>
                </a:cubicBezTo>
                <a:cubicBezTo>
                  <a:pt x="431" y="8"/>
                  <a:pt x="431" y="8"/>
                  <a:pt x="429" y="7"/>
                </a:cubicBezTo>
                <a:cubicBezTo>
                  <a:pt x="429" y="7"/>
                  <a:pt x="429" y="7"/>
                  <a:pt x="429" y="7"/>
                </a:cubicBezTo>
                <a:cubicBezTo>
                  <a:pt x="428" y="7"/>
                  <a:pt x="428" y="7"/>
                  <a:pt x="428" y="7"/>
                </a:cubicBezTo>
                <a:moveTo>
                  <a:pt x="431" y="8"/>
                </a:moveTo>
                <a:cubicBezTo>
                  <a:pt x="430" y="8"/>
                  <a:pt x="430" y="8"/>
                  <a:pt x="429" y="8"/>
                </a:cubicBezTo>
                <a:cubicBezTo>
                  <a:pt x="429" y="8"/>
                  <a:pt x="429" y="8"/>
                  <a:pt x="428" y="8"/>
                </a:cubicBezTo>
                <a:cubicBezTo>
                  <a:pt x="427" y="7"/>
                  <a:pt x="426" y="7"/>
                  <a:pt x="425" y="7"/>
                </a:cubicBezTo>
                <a:cubicBezTo>
                  <a:pt x="424" y="6"/>
                  <a:pt x="424" y="6"/>
                  <a:pt x="424" y="6"/>
                </a:cubicBezTo>
                <a:cubicBezTo>
                  <a:pt x="424" y="6"/>
                  <a:pt x="424" y="6"/>
                  <a:pt x="424" y="6"/>
                </a:cubicBezTo>
                <a:cubicBezTo>
                  <a:pt x="424" y="6"/>
                  <a:pt x="424" y="6"/>
                  <a:pt x="424" y="7"/>
                </a:cubicBezTo>
                <a:cubicBezTo>
                  <a:pt x="425" y="7"/>
                  <a:pt x="425" y="7"/>
                  <a:pt x="426" y="7"/>
                </a:cubicBezTo>
                <a:cubicBezTo>
                  <a:pt x="425" y="7"/>
                  <a:pt x="425" y="7"/>
                  <a:pt x="425" y="7"/>
                </a:cubicBezTo>
                <a:cubicBezTo>
                  <a:pt x="425" y="7"/>
                  <a:pt x="426" y="7"/>
                  <a:pt x="426" y="7"/>
                </a:cubicBezTo>
                <a:cubicBezTo>
                  <a:pt x="426" y="7"/>
                  <a:pt x="426" y="7"/>
                  <a:pt x="426" y="7"/>
                </a:cubicBezTo>
                <a:cubicBezTo>
                  <a:pt x="427" y="8"/>
                  <a:pt x="427" y="8"/>
                  <a:pt x="428" y="8"/>
                </a:cubicBezTo>
                <a:cubicBezTo>
                  <a:pt x="428" y="8"/>
                  <a:pt x="429" y="8"/>
                  <a:pt x="430" y="9"/>
                </a:cubicBezTo>
                <a:cubicBezTo>
                  <a:pt x="430" y="8"/>
                  <a:pt x="430" y="8"/>
                  <a:pt x="430" y="8"/>
                </a:cubicBezTo>
                <a:cubicBezTo>
                  <a:pt x="429" y="8"/>
                  <a:pt x="429" y="8"/>
                  <a:pt x="429" y="8"/>
                </a:cubicBezTo>
                <a:cubicBezTo>
                  <a:pt x="430" y="8"/>
                  <a:pt x="430" y="8"/>
                  <a:pt x="430" y="8"/>
                </a:cubicBezTo>
                <a:cubicBezTo>
                  <a:pt x="430" y="8"/>
                  <a:pt x="430" y="8"/>
                  <a:pt x="430" y="8"/>
                </a:cubicBezTo>
                <a:cubicBezTo>
                  <a:pt x="430" y="8"/>
                  <a:pt x="430" y="8"/>
                  <a:pt x="431" y="8"/>
                </a:cubicBezTo>
                <a:cubicBezTo>
                  <a:pt x="431" y="8"/>
                  <a:pt x="431" y="8"/>
                  <a:pt x="431" y="8"/>
                </a:cubicBezTo>
                <a:moveTo>
                  <a:pt x="433" y="10"/>
                </a:moveTo>
                <a:cubicBezTo>
                  <a:pt x="433" y="10"/>
                  <a:pt x="432" y="9"/>
                  <a:pt x="432" y="9"/>
                </a:cubicBezTo>
                <a:cubicBezTo>
                  <a:pt x="432" y="9"/>
                  <a:pt x="432" y="9"/>
                  <a:pt x="432" y="9"/>
                </a:cubicBezTo>
                <a:cubicBezTo>
                  <a:pt x="432" y="9"/>
                  <a:pt x="432" y="9"/>
                  <a:pt x="432" y="9"/>
                </a:cubicBezTo>
                <a:cubicBezTo>
                  <a:pt x="432" y="9"/>
                  <a:pt x="432" y="9"/>
                  <a:pt x="432" y="9"/>
                </a:cubicBezTo>
                <a:cubicBezTo>
                  <a:pt x="432" y="9"/>
                  <a:pt x="432" y="9"/>
                  <a:pt x="432" y="9"/>
                </a:cubicBezTo>
                <a:cubicBezTo>
                  <a:pt x="432" y="10"/>
                  <a:pt x="432" y="10"/>
                  <a:pt x="432" y="10"/>
                </a:cubicBezTo>
                <a:cubicBezTo>
                  <a:pt x="432" y="10"/>
                  <a:pt x="432" y="10"/>
                  <a:pt x="432" y="10"/>
                </a:cubicBezTo>
                <a:cubicBezTo>
                  <a:pt x="432" y="10"/>
                  <a:pt x="432" y="10"/>
                  <a:pt x="432" y="10"/>
                </a:cubicBezTo>
                <a:cubicBezTo>
                  <a:pt x="432" y="10"/>
                  <a:pt x="432" y="10"/>
                  <a:pt x="432" y="10"/>
                </a:cubicBezTo>
                <a:cubicBezTo>
                  <a:pt x="432" y="10"/>
                  <a:pt x="432" y="10"/>
                  <a:pt x="432" y="10"/>
                </a:cubicBezTo>
                <a:cubicBezTo>
                  <a:pt x="433" y="10"/>
                  <a:pt x="433" y="10"/>
                  <a:pt x="433" y="10"/>
                </a:cubicBezTo>
                <a:cubicBezTo>
                  <a:pt x="434" y="10"/>
                  <a:pt x="434" y="10"/>
                  <a:pt x="434" y="10"/>
                </a:cubicBezTo>
                <a:cubicBezTo>
                  <a:pt x="434" y="10"/>
                  <a:pt x="434" y="10"/>
                  <a:pt x="434" y="10"/>
                </a:cubicBezTo>
                <a:cubicBezTo>
                  <a:pt x="433" y="10"/>
                  <a:pt x="433" y="10"/>
                  <a:pt x="433" y="10"/>
                </a:cubicBezTo>
                <a:cubicBezTo>
                  <a:pt x="433" y="10"/>
                  <a:pt x="433" y="10"/>
                  <a:pt x="433" y="10"/>
                </a:cubicBezTo>
                <a:moveTo>
                  <a:pt x="430" y="9"/>
                </a:moveTo>
                <a:cubicBezTo>
                  <a:pt x="429" y="9"/>
                  <a:pt x="429" y="9"/>
                  <a:pt x="429" y="9"/>
                </a:cubicBezTo>
                <a:cubicBezTo>
                  <a:pt x="428" y="8"/>
                  <a:pt x="428" y="8"/>
                  <a:pt x="428" y="8"/>
                </a:cubicBezTo>
                <a:cubicBezTo>
                  <a:pt x="428" y="8"/>
                  <a:pt x="428" y="8"/>
                  <a:pt x="427" y="8"/>
                </a:cubicBezTo>
                <a:cubicBezTo>
                  <a:pt x="427" y="8"/>
                  <a:pt x="427" y="8"/>
                  <a:pt x="427" y="8"/>
                </a:cubicBezTo>
                <a:cubicBezTo>
                  <a:pt x="428" y="9"/>
                  <a:pt x="428" y="9"/>
                  <a:pt x="428" y="9"/>
                </a:cubicBezTo>
                <a:cubicBezTo>
                  <a:pt x="428" y="9"/>
                  <a:pt x="428" y="9"/>
                  <a:pt x="428" y="9"/>
                </a:cubicBezTo>
                <a:cubicBezTo>
                  <a:pt x="429" y="9"/>
                  <a:pt x="429" y="10"/>
                  <a:pt x="430" y="10"/>
                </a:cubicBezTo>
                <a:cubicBezTo>
                  <a:pt x="431" y="10"/>
                  <a:pt x="431" y="10"/>
                  <a:pt x="431" y="10"/>
                </a:cubicBezTo>
                <a:cubicBezTo>
                  <a:pt x="430" y="9"/>
                  <a:pt x="429" y="9"/>
                  <a:pt x="429" y="9"/>
                </a:cubicBezTo>
                <a:cubicBezTo>
                  <a:pt x="430" y="10"/>
                  <a:pt x="431" y="10"/>
                  <a:pt x="432" y="10"/>
                </a:cubicBezTo>
                <a:cubicBezTo>
                  <a:pt x="431" y="10"/>
                  <a:pt x="431" y="10"/>
                  <a:pt x="431" y="10"/>
                </a:cubicBezTo>
                <a:cubicBezTo>
                  <a:pt x="432" y="10"/>
                  <a:pt x="432" y="10"/>
                  <a:pt x="432" y="10"/>
                </a:cubicBezTo>
                <a:cubicBezTo>
                  <a:pt x="431" y="10"/>
                  <a:pt x="430" y="9"/>
                  <a:pt x="429" y="9"/>
                </a:cubicBezTo>
                <a:cubicBezTo>
                  <a:pt x="430" y="9"/>
                  <a:pt x="430" y="9"/>
                  <a:pt x="430" y="9"/>
                </a:cubicBezTo>
                <a:moveTo>
                  <a:pt x="425" y="7"/>
                </a:moveTo>
                <a:cubicBezTo>
                  <a:pt x="424" y="7"/>
                  <a:pt x="424" y="7"/>
                  <a:pt x="424" y="7"/>
                </a:cubicBezTo>
                <a:cubicBezTo>
                  <a:pt x="423" y="7"/>
                  <a:pt x="423" y="7"/>
                  <a:pt x="423" y="6"/>
                </a:cubicBezTo>
                <a:cubicBezTo>
                  <a:pt x="422" y="6"/>
                  <a:pt x="422" y="6"/>
                  <a:pt x="422" y="6"/>
                </a:cubicBezTo>
                <a:cubicBezTo>
                  <a:pt x="422" y="7"/>
                  <a:pt x="422" y="7"/>
                  <a:pt x="422" y="7"/>
                </a:cubicBezTo>
                <a:cubicBezTo>
                  <a:pt x="422" y="7"/>
                  <a:pt x="422" y="7"/>
                  <a:pt x="419" y="6"/>
                </a:cubicBezTo>
                <a:cubicBezTo>
                  <a:pt x="419" y="5"/>
                  <a:pt x="418" y="5"/>
                  <a:pt x="418" y="5"/>
                </a:cubicBezTo>
                <a:cubicBezTo>
                  <a:pt x="418" y="5"/>
                  <a:pt x="418" y="5"/>
                  <a:pt x="418" y="5"/>
                </a:cubicBezTo>
                <a:cubicBezTo>
                  <a:pt x="418" y="5"/>
                  <a:pt x="418" y="5"/>
                  <a:pt x="418" y="5"/>
                </a:cubicBezTo>
                <a:cubicBezTo>
                  <a:pt x="418" y="5"/>
                  <a:pt x="418" y="5"/>
                  <a:pt x="418" y="5"/>
                </a:cubicBezTo>
                <a:cubicBezTo>
                  <a:pt x="418" y="6"/>
                  <a:pt x="418" y="6"/>
                  <a:pt x="418" y="6"/>
                </a:cubicBezTo>
                <a:cubicBezTo>
                  <a:pt x="419" y="6"/>
                  <a:pt x="420" y="6"/>
                  <a:pt x="421" y="7"/>
                </a:cubicBezTo>
                <a:cubicBezTo>
                  <a:pt x="420" y="6"/>
                  <a:pt x="420" y="6"/>
                  <a:pt x="420" y="6"/>
                </a:cubicBezTo>
                <a:cubicBezTo>
                  <a:pt x="420" y="6"/>
                  <a:pt x="420" y="6"/>
                  <a:pt x="420" y="6"/>
                </a:cubicBezTo>
                <a:cubicBezTo>
                  <a:pt x="420" y="6"/>
                  <a:pt x="420" y="6"/>
                  <a:pt x="420" y="6"/>
                </a:cubicBezTo>
                <a:cubicBezTo>
                  <a:pt x="420" y="6"/>
                  <a:pt x="420" y="6"/>
                  <a:pt x="420" y="6"/>
                </a:cubicBezTo>
                <a:cubicBezTo>
                  <a:pt x="420" y="7"/>
                  <a:pt x="421" y="7"/>
                  <a:pt x="421" y="7"/>
                </a:cubicBezTo>
                <a:cubicBezTo>
                  <a:pt x="421" y="7"/>
                  <a:pt x="421" y="7"/>
                  <a:pt x="421" y="7"/>
                </a:cubicBezTo>
                <a:cubicBezTo>
                  <a:pt x="422" y="7"/>
                  <a:pt x="422" y="7"/>
                  <a:pt x="422" y="7"/>
                </a:cubicBezTo>
                <a:cubicBezTo>
                  <a:pt x="423" y="7"/>
                  <a:pt x="423" y="8"/>
                  <a:pt x="424"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4" y="9"/>
                </a:cubicBezTo>
                <a:cubicBezTo>
                  <a:pt x="424" y="9"/>
                  <a:pt x="424" y="9"/>
                  <a:pt x="424" y="9"/>
                </a:cubicBezTo>
                <a:cubicBezTo>
                  <a:pt x="425" y="9"/>
                  <a:pt x="425" y="9"/>
                  <a:pt x="425" y="9"/>
                </a:cubicBezTo>
                <a:cubicBezTo>
                  <a:pt x="425" y="9"/>
                  <a:pt x="425" y="9"/>
                  <a:pt x="425" y="9"/>
                </a:cubicBezTo>
                <a:cubicBezTo>
                  <a:pt x="425" y="9"/>
                  <a:pt x="425" y="9"/>
                  <a:pt x="425" y="9"/>
                </a:cubicBezTo>
                <a:cubicBezTo>
                  <a:pt x="425" y="9"/>
                  <a:pt x="424" y="9"/>
                  <a:pt x="423" y="8"/>
                </a:cubicBezTo>
                <a:cubicBezTo>
                  <a:pt x="424" y="8"/>
                  <a:pt x="424" y="8"/>
                  <a:pt x="424" y="8"/>
                </a:cubicBezTo>
                <a:cubicBezTo>
                  <a:pt x="424" y="8"/>
                  <a:pt x="424" y="8"/>
                  <a:pt x="424" y="8"/>
                </a:cubicBezTo>
                <a:cubicBezTo>
                  <a:pt x="424" y="8"/>
                  <a:pt x="424" y="8"/>
                  <a:pt x="424" y="8"/>
                </a:cubicBezTo>
                <a:cubicBezTo>
                  <a:pt x="424" y="8"/>
                  <a:pt x="424" y="8"/>
                  <a:pt x="424" y="8"/>
                </a:cubicBezTo>
                <a:cubicBezTo>
                  <a:pt x="424" y="8"/>
                  <a:pt x="424" y="8"/>
                  <a:pt x="424" y="8"/>
                </a:cubicBezTo>
                <a:cubicBezTo>
                  <a:pt x="424" y="8"/>
                  <a:pt x="424" y="8"/>
                  <a:pt x="423" y="8"/>
                </a:cubicBezTo>
                <a:cubicBezTo>
                  <a:pt x="423" y="7"/>
                  <a:pt x="423" y="7"/>
                  <a:pt x="423" y="7"/>
                </a:cubicBezTo>
                <a:cubicBezTo>
                  <a:pt x="424" y="8"/>
                  <a:pt x="424" y="8"/>
                  <a:pt x="425" y="8"/>
                </a:cubicBezTo>
                <a:cubicBezTo>
                  <a:pt x="425" y="8"/>
                  <a:pt x="425" y="8"/>
                  <a:pt x="425" y="8"/>
                </a:cubicBezTo>
                <a:cubicBezTo>
                  <a:pt x="422" y="7"/>
                  <a:pt x="422" y="7"/>
                  <a:pt x="422" y="7"/>
                </a:cubicBezTo>
                <a:cubicBezTo>
                  <a:pt x="423" y="7"/>
                  <a:pt x="423" y="7"/>
                  <a:pt x="423" y="7"/>
                </a:cubicBezTo>
                <a:cubicBezTo>
                  <a:pt x="425" y="7"/>
                  <a:pt x="425" y="7"/>
                  <a:pt x="425" y="7"/>
                </a:cubicBezTo>
                <a:cubicBezTo>
                  <a:pt x="425" y="7"/>
                  <a:pt x="425" y="7"/>
                  <a:pt x="425" y="7"/>
                </a:cubicBezTo>
                <a:moveTo>
                  <a:pt x="421" y="8"/>
                </a:moveTo>
                <a:cubicBezTo>
                  <a:pt x="420" y="8"/>
                  <a:pt x="420" y="8"/>
                  <a:pt x="419" y="7"/>
                </a:cubicBezTo>
                <a:cubicBezTo>
                  <a:pt x="419" y="7"/>
                  <a:pt x="419" y="7"/>
                  <a:pt x="419" y="7"/>
                </a:cubicBezTo>
                <a:cubicBezTo>
                  <a:pt x="418" y="7"/>
                  <a:pt x="417" y="7"/>
                  <a:pt x="417" y="7"/>
                </a:cubicBezTo>
                <a:cubicBezTo>
                  <a:pt x="416" y="6"/>
                  <a:pt x="416" y="6"/>
                  <a:pt x="416" y="6"/>
                </a:cubicBezTo>
                <a:cubicBezTo>
                  <a:pt x="416" y="6"/>
                  <a:pt x="416" y="6"/>
                  <a:pt x="416" y="6"/>
                </a:cubicBezTo>
                <a:cubicBezTo>
                  <a:pt x="416" y="6"/>
                  <a:pt x="416" y="6"/>
                  <a:pt x="416" y="6"/>
                </a:cubicBezTo>
                <a:cubicBezTo>
                  <a:pt x="416" y="6"/>
                  <a:pt x="416" y="6"/>
                  <a:pt x="416" y="6"/>
                </a:cubicBezTo>
                <a:cubicBezTo>
                  <a:pt x="416" y="7"/>
                  <a:pt x="416" y="7"/>
                  <a:pt x="416" y="7"/>
                </a:cubicBezTo>
                <a:cubicBezTo>
                  <a:pt x="416" y="7"/>
                  <a:pt x="417" y="7"/>
                  <a:pt x="417" y="7"/>
                </a:cubicBezTo>
                <a:cubicBezTo>
                  <a:pt x="417" y="7"/>
                  <a:pt x="417" y="7"/>
                  <a:pt x="416" y="7"/>
                </a:cubicBezTo>
                <a:cubicBezTo>
                  <a:pt x="416" y="7"/>
                  <a:pt x="416" y="7"/>
                  <a:pt x="416" y="7"/>
                </a:cubicBezTo>
                <a:cubicBezTo>
                  <a:pt x="417" y="7"/>
                  <a:pt x="417" y="7"/>
                  <a:pt x="417" y="7"/>
                </a:cubicBezTo>
                <a:cubicBezTo>
                  <a:pt x="416" y="7"/>
                  <a:pt x="416" y="7"/>
                  <a:pt x="416" y="7"/>
                </a:cubicBezTo>
                <a:cubicBezTo>
                  <a:pt x="416" y="7"/>
                  <a:pt x="416" y="7"/>
                  <a:pt x="415" y="7"/>
                </a:cubicBezTo>
                <a:cubicBezTo>
                  <a:pt x="416" y="8"/>
                  <a:pt x="416" y="8"/>
                  <a:pt x="416" y="8"/>
                </a:cubicBezTo>
                <a:cubicBezTo>
                  <a:pt x="416" y="8"/>
                  <a:pt x="415" y="7"/>
                  <a:pt x="415" y="7"/>
                </a:cubicBezTo>
                <a:cubicBezTo>
                  <a:pt x="414" y="7"/>
                  <a:pt x="414" y="7"/>
                  <a:pt x="414" y="7"/>
                </a:cubicBezTo>
                <a:cubicBezTo>
                  <a:pt x="416" y="8"/>
                  <a:pt x="417" y="9"/>
                  <a:pt x="417" y="8"/>
                </a:cubicBezTo>
                <a:cubicBezTo>
                  <a:pt x="417" y="8"/>
                  <a:pt x="417" y="8"/>
                  <a:pt x="417" y="8"/>
                </a:cubicBezTo>
                <a:cubicBezTo>
                  <a:pt x="417" y="8"/>
                  <a:pt x="417" y="8"/>
                  <a:pt x="417" y="8"/>
                </a:cubicBezTo>
                <a:cubicBezTo>
                  <a:pt x="417" y="8"/>
                  <a:pt x="417" y="8"/>
                  <a:pt x="417" y="8"/>
                </a:cubicBezTo>
                <a:cubicBezTo>
                  <a:pt x="417" y="8"/>
                  <a:pt x="418" y="8"/>
                  <a:pt x="418" y="8"/>
                </a:cubicBezTo>
                <a:cubicBezTo>
                  <a:pt x="418" y="8"/>
                  <a:pt x="418" y="8"/>
                  <a:pt x="418" y="8"/>
                </a:cubicBezTo>
                <a:cubicBezTo>
                  <a:pt x="419" y="8"/>
                  <a:pt x="419" y="8"/>
                  <a:pt x="420" y="9"/>
                </a:cubicBezTo>
                <a:cubicBezTo>
                  <a:pt x="419" y="9"/>
                  <a:pt x="419" y="9"/>
                  <a:pt x="419" y="9"/>
                </a:cubicBezTo>
                <a:cubicBezTo>
                  <a:pt x="420" y="9"/>
                  <a:pt x="420" y="9"/>
                  <a:pt x="420" y="9"/>
                </a:cubicBezTo>
                <a:cubicBezTo>
                  <a:pt x="421" y="9"/>
                  <a:pt x="421" y="10"/>
                  <a:pt x="422" y="10"/>
                </a:cubicBezTo>
                <a:cubicBezTo>
                  <a:pt x="424" y="10"/>
                  <a:pt x="424" y="10"/>
                  <a:pt x="424" y="10"/>
                </a:cubicBezTo>
                <a:cubicBezTo>
                  <a:pt x="424" y="10"/>
                  <a:pt x="423" y="9"/>
                  <a:pt x="421" y="9"/>
                </a:cubicBezTo>
                <a:cubicBezTo>
                  <a:pt x="421" y="9"/>
                  <a:pt x="421" y="9"/>
                  <a:pt x="421" y="9"/>
                </a:cubicBezTo>
                <a:cubicBezTo>
                  <a:pt x="421" y="9"/>
                  <a:pt x="421" y="9"/>
                  <a:pt x="422" y="9"/>
                </a:cubicBezTo>
                <a:cubicBezTo>
                  <a:pt x="422" y="9"/>
                  <a:pt x="422" y="9"/>
                  <a:pt x="422" y="9"/>
                </a:cubicBezTo>
                <a:cubicBezTo>
                  <a:pt x="422" y="9"/>
                  <a:pt x="422" y="9"/>
                  <a:pt x="422" y="9"/>
                </a:cubicBezTo>
                <a:cubicBezTo>
                  <a:pt x="422" y="8"/>
                  <a:pt x="421" y="8"/>
                  <a:pt x="421" y="8"/>
                </a:cubicBezTo>
                <a:moveTo>
                  <a:pt x="399" y="10"/>
                </a:moveTo>
                <a:cubicBezTo>
                  <a:pt x="399" y="9"/>
                  <a:pt x="399" y="9"/>
                  <a:pt x="399" y="9"/>
                </a:cubicBezTo>
                <a:cubicBezTo>
                  <a:pt x="398" y="9"/>
                  <a:pt x="398" y="9"/>
                  <a:pt x="398" y="9"/>
                </a:cubicBezTo>
                <a:cubicBezTo>
                  <a:pt x="397" y="9"/>
                  <a:pt x="397" y="9"/>
                  <a:pt x="397" y="9"/>
                </a:cubicBezTo>
                <a:cubicBezTo>
                  <a:pt x="397" y="9"/>
                  <a:pt x="397" y="9"/>
                  <a:pt x="397" y="9"/>
                </a:cubicBezTo>
                <a:cubicBezTo>
                  <a:pt x="397" y="9"/>
                  <a:pt x="397" y="9"/>
                  <a:pt x="397" y="9"/>
                </a:cubicBezTo>
                <a:cubicBezTo>
                  <a:pt x="396" y="8"/>
                  <a:pt x="395" y="8"/>
                  <a:pt x="395" y="8"/>
                </a:cubicBezTo>
                <a:cubicBezTo>
                  <a:pt x="395" y="9"/>
                  <a:pt x="395" y="9"/>
                  <a:pt x="394" y="9"/>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3" y="8"/>
                  <a:pt x="393" y="8"/>
                  <a:pt x="393" y="8"/>
                </a:cubicBezTo>
                <a:cubicBezTo>
                  <a:pt x="393" y="8"/>
                  <a:pt x="393" y="8"/>
                  <a:pt x="393" y="8"/>
                </a:cubicBezTo>
                <a:cubicBezTo>
                  <a:pt x="393" y="9"/>
                  <a:pt x="393" y="9"/>
                  <a:pt x="393" y="9"/>
                </a:cubicBezTo>
                <a:cubicBezTo>
                  <a:pt x="393" y="9"/>
                  <a:pt x="393" y="9"/>
                  <a:pt x="393" y="9"/>
                </a:cubicBezTo>
                <a:cubicBezTo>
                  <a:pt x="393" y="9"/>
                  <a:pt x="392" y="8"/>
                  <a:pt x="392" y="8"/>
                </a:cubicBezTo>
                <a:cubicBezTo>
                  <a:pt x="392" y="8"/>
                  <a:pt x="390" y="8"/>
                  <a:pt x="389" y="8"/>
                </a:cubicBezTo>
                <a:cubicBezTo>
                  <a:pt x="389" y="8"/>
                  <a:pt x="388" y="9"/>
                  <a:pt x="390" y="9"/>
                </a:cubicBezTo>
                <a:cubicBezTo>
                  <a:pt x="390" y="9"/>
                  <a:pt x="390" y="9"/>
                  <a:pt x="390" y="9"/>
                </a:cubicBezTo>
                <a:cubicBezTo>
                  <a:pt x="391" y="9"/>
                  <a:pt x="391" y="9"/>
                  <a:pt x="391" y="9"/>
                </a:cubicBezTo>
                <a:cubicBezTo>
                  <a:pt x="391" y="9"/>
                  <a:pt x="391" y="9"/>
                  <a:pt x="392" y="9"/>
                </a:cubicBezTo>
                <a:cubicBezTo>
                  <a:pt x="392" y="9"/>
                  <a:pt x="392" y="10"/>
                  <a:pt x="393" y="10"/>
                </a:cubicBezTo>
                <a:cubicBezTo>
                  <a:pt x="392" y="10"/>
                  <a:pt x="391" y="10"/>
                  <a:pt x="391" y="10"/>
                </a:cubicBezTo>
                <a:cubicBezTo>
                  <a:pt x="391" y="10"/>
                  <a:pt x="391" y="10"/>
                  <a:pt x="391" y="10"/>
                </a:cubicBezTo>
                <a:cubicBezTo>
                  <a:pt x="391" y="11"/>
                  <a:pt x="392" y="11"/>
                  <a:pt x="392" y="11"/>
                </a:cubicBezTo>
                <a:cubicBezTo>
                  <a:pt x="393" y="11"/>
                  <a:pt x="393" y="11"/>
                  <a:pt x="394" y="11"/>
                </a:cubicBezTo>
                <a:cubicBezTo>
                  <a:pt x="394" y="11"/>
                  <a:pt x="394" y="11"/>
                  <a:pt x="394" y="11"/>
                </a:cubicBezTo>
                <a:cubicBezTo>
                  <a:pt x="395" y="11"/>
                  <a:pt x="395" y="11"/>
                  <a:pt x="395" y="11"/>
                </a:cubicBezTo>
                <a:cubicBezTo>
                  <a:pt x="396" y="12"/>
                  <a:pt x="396" y="12"/>
                  <a:pt x="396" y="12"/>
                </a:cubicBezTo>
                <a:cubicBezTo>
                  <a:pt x="397" y="12"/>
                  <a:pt x="397" y="11"/>
                  <a:pt x="397" y="11"/>
                </a:cubicBezTo>
                <a:cubicBezTo>
                  <a:pt x="398" y="11"/>
                  <a:pt x="398" y="11"/>
                  <a:pt x="399" y="11"/>
                </a:cubicBezTo>
                <a:cubicBezTo>
                  <a:pt x="398" y="11"/>
                  <a:pt x="398" y="11"/>
                  <a:pt x="398" y="11"/>
                </a:cubicBezTo>
                <a:cubicBezTo>
                  <a:pt x="398" y="10"/>
                  <a:pt x="398" y="10"/>
                  <a:pt x="398" y="10"/>
                </a:cubicBezTo>
                <a:cubicBezTo>
                  <a:pt x="398" y="10"/>
                  <a:pt x="399" y="10"/>
                  <a:pt x="399" y="10"/>
                </a:cubicBezTo>
                <a:moveTo>
                  <a:pt x="390" y="11"/>
                </a:moveTo>
                <a:cubicBezTo>
                  <a:pt x="390" y="11"/>
                  <a:pt x="390" y="11"/>
                  <a:pt x="390" y="11"/>
                </a:cubicBezTo>
                <a:cubicBezTo>
                  <a:pt x="390" y="11"/>
                  <a:pt x="390" y="11"/>
                  <a:pt x="390" y="11"/>
                </a:cubicBezTo>
                <a:cubicBezTo>
                  <a:pt x="390" y="11"/>
                  <a:pt x="390" y="11"/>
                  <a:pt x="390" y="11"/>
                </a:cubicBezTo>
                <a:cubicBezTo>
                  <a:pt x="390" y="11"/>
                  <a:pt x="390" y="11"/>
                  <a:pt x="390" y="11"/>
                </a:cubicBezTo>
                <a:moveTo>
                  <a:pt x="401" y="18"/>
                </a:moveTo>
                <a:cubicBezTo>
                  <a:pt x="401" y="17"/>
                  <a:pt x="401" y="17"/>
                  <a:pt x="401" y="17"/>
                </a:cubicBezTo>
                <a:cubicBezTo>
                  <a:pt x="401" y="17"/>
                  <a:pt x="401" y="17"/>
                  <a:pt x="399" y="17"/>
                </a:cubicBezTo>
                <a:cubicBezTo>
                  <a:pt x="398" y="16"/>
                  <a:pt x="398" y="16"/>
                  <a:pt x="398" y="16"/>
                </a:cubicBezTo>
                <a:cubicBezTo>
                  <a:pt x="398" y="15"/>
                  <a:pt x="397" y="15"/>
                  <a:pt x="396" y="15"/>
                </a:cubicBezTo>
                <a:cubicBezTo>
                  <a:pt x="396" y="15"/>
                  <a:pt x="396" y="14"/>
                  <a:pt x="395" y="14"/>
                </a:cubicBezTo>
                <a:cubicBezTo>
                  <a:pt x="395" y="14"/>
                  <a:pt x="395" y="14"/>
                  <a:pt x="394" y="13"/>
                </a:cubicBezTo>
                <a:cubicBezTo>
                  <a:pt x="394" y="13"/>
                  <a:pt x="394" y="13"/>
                  <a:pt x="393" y="13"/>
                </a:cubicBezTo>
                <a:cubicBezTo>
                  <a:pt x="393" y="13"/>
                  <a:pt x="393" y="12"/>
                  <a:pt x="392" y="12"/>
                </a:cubicBezTo>
                <a:cubicBezTo>
                  <a:pt x="392" y="12"/>
                  <a:pt x="392" y="12"/>
                  <a:pt x="392" y="12"/>
                </a:cubicBezTo>
                <a:cubicBezTo>
                  <a:pt x="392" y="12"/>
                  <a:pt x="392" y="12"/>
                  <a:pt x="391" y="12"/>
                </a:cubicBezTo>
                <a:cubicBezTo>
                  <a:pt x="390" y="12"/>
                  <a:pt x="390" y="12"/>
                  <a:pt x="390" y="12"/>
                </a:cubicBezTo>
                <a:cubicBezTo>
                  <a:pt x="390" y="11"/>
                  <a:pt x="390" y="11"/>
                  <a:pt x="390" y="11"/>
                </a:cubicBezTo>
                <a:cubicBezTo>
                  <a:pt x="389" y="11"/>
                  <a:pt x="389" y="11"/>
                  <a:pt x="389" y="11"/>
                </a:cubicBezTo>
                <a:cubicBezTo>
                  <a:pt x="389" y="10"/>
                  <a:pt x="389" y="10"/>
                  <a:pt x="389" y="10"/>
                </a:cubicBezTo>
                <a:cubicBezTo>
                  <a:pt x="388" y="10"/>
                  <a:pt x="387" y="9"/>
                  <a:pt x="387" y="9"/>
                </a:cubicBezTo>
                <a:cubicBezTo>
                  <a:pt x="387" y="9"/>
                  <a:pt x="387" y="9"/>
                  <a:pt x="387" y="9"/>
                </a:cubicBezTo>
                <a:cubicBezTo>
                  <a:pt x="386" y="9"/>
                  <a:pt x="386" y="9"/>
                  <a:pt x="386" y="10"/>
                </a:cubicBezTo>
                <a:cubicBezTo>
                  <a:pt x="386" y="10"/>
                  <a:pt x="386" y="10"/>
                  <a:pt x="386" y="10"/>
                </a:cubicBezTo>
                <a:cubicBezTo>
                  <a:pt x="386" y="11"/>
                  <a:pt x="387" y="11"/>
                  <a:pt x="387" y="11"/>
                </a:cubicBezTo>
                <a:cubicBezTo>
                  <a:pt x="386" y="12"/>
                  <a:pt x="386" y="12"/>
                  <a:pt x="386" y="12"/>
                </a:cubicBezTo>
                <a:cubicBezTo>
                  <a:pt x="385" y="11"/>
                  <a:pt x="385" y="11"/>
                  <a:pt x="385" y="11"/>
                </a:cubicBezTo>
                <a:cubicBezTo>
                  <a:pt x="385" y="11"/>
                  <a:pt x="385" y="11"/>
                  <a:pt x="385" y="11"/>
                </a:cubicBezTo>
                <a:cubicBezTo>
                  <a:pt x="385" y="10"/>
                  <a:pt x="385" y="10"/>
                  <a:pt x="385" y="10"/>
                </a:cubicBezTo>
                <a:cubicBezTo>
                  <a:pt x="385" y="10"/>
                  <a:pt x="385" y="10"/>
                  <a:pt x="385" y="10"/>
                </a:cubicBezTo>
                <a:cubicBezTo>
                  <a:pt x="385" y="10"/>
                  <a:pt x="385" y="10"/>
                  <a:pt x="385" y="10"/>
                </a:cubicBezTo>
                <a:cubicBezTo>
                  <a:pt x="385" y="9"/>
                  <a:pt x="385" y="9"/>
                  <a:pt x="385" y="9"/>
                </a:cubicBezTo>
                <a:cubicBezTo>
                  <a:pt x="384" y="10"/>
                  <a:pt x="384" y="10"/>
                  <a:pt x="384" y="10"/>
                </a:cubicBezTo>
                <a:cubicBezTo>
                  <a:pt x="383" y="10"/>
                  <a:pt x="383" y="10"/>
                  <a:pt x="383" y="10"/>
                </a:cubicBezTo>
                <a:cubicBezTo>
                  <a:pt x="383" y="10"/>
                  <a:pt x="383" y="10"/>
                  <a:pt x="383" y="10"/>
                </a:cubicBezTo>
                <a:cubicBezTo>
                  <a:pt x="383" y="9"/>
                  <a:pt x="383" y="9"/>
                  <a:pt x="383" y="9"/>
                </a:cubicBezTo>
                <a:cubicBezTo>
                  <a:pt x="383" y="9"/>
                  <a:pt x="383" y="9"/>
                  <a:pt x="383" y="9"/>
                </a:cubicBezTo>
                <a:cubicBezTo>
                  <a:pt x="383" y="9"/>
                  <a:pt x="383" y="9"/>
                  <a:pt x="382" y="10"/>
                </a:cubicBezTo>
                <a:cubicBezTo>
                  <a:pt x="382" y="10"/>
                  <a:pt x="381" y="10"/>
                  <a:pt x="381" y="10"/>
                </a:cubicBezTo>
                <a:cubicBezTo>
                  <a:pt x="378" y="10"/>
                  <a:pt x="380" y="11"/>
                  <a:pt x="380" y="11"/>
                </a:cubicBezTo>
                <a:cubicBezTo>
                  <a:pt x="380" y="11"/>
                  <a:pt x="381" y="11"/>
                  <a:pt x="381" y="11"/>
                </a:cubicBezTo>
                <a:cubicBezTo>
                  <a:pt x="381" y="11"/>
                  <a:pt x="381" y="12"/>
                  <a:pt x="381" y="12"/>
                </a:cubicBezTo>
                <a:cubicBezTo>
                  <a:pt x="380" y="13"/>
                  <a:pt x="381" y="13"/>
                  <a:pt x="381" y="14"/>
                </a:cubicBezTo>
                <a:cubicBezTo>
                  <a:pt x="380" y="14"/>
                  <a:pt x="380" y="12"/>
                  <a:pt x="379" y="12"/>
                </a:cubicBezTo>
                <a:cubicBezTo>
                  <a:pt x="379" y="13"/>
                  <a:pt x="379" y="13"/>
                  <a:pt x="379" y="14"/>
                </a:cubicBezTo>
                <a:cubicBezTo>
                  <a:pt x="380" y="15"/>
                  <a:pt x="381" y="15"/>
                  <a:pt x="381" y="15"/>
                </a:cubicBezTo>
                <a:cubicBezTo>
                  <a:pt x="381" y="14"/>
                  <a:pt x="381" y="14"/>
                  <a:pt x="381" y="14"/>
                </a:cubicBezTo>
                <a:cubicBezTo>
                  <a:pt x="381" y="14"/>
                  <a:pt x="381" y="14"/>
                  <a:pt x="381" y="14"/>
                </a:cubicBezTo>
                <a:cubicBezTo>
                  <a:pt x="382" y="15"/>
                  <a:pt x="382" y="15"/>
                  <a:pt x="382" y="15"/>
                </a:cubicBezTo>
                <a:cubicBezTo>
                  <a:pt x="382" y="15"/>
                  <a:pt x="382" y="15"/>
                  <a:pt x="383" y="15"/>
                </a:cubicBezTo>
                <a:cubicBezTo>
                  <a:pt x="383" y="15"/>
                  <a:pt x="383" y="15"/>
                  <a:pt x="383" y="15"/>
                </a:cubicBezTo>
                <a:cubicBezTo>
                  <a:pt x="384" y="15"/>
                  <a:pt x="384" y="14"/>
                  <a:pt x="384" y="14"/>
                </a:cubicBezTo>
                <a:cubicBezTo>
                  <a:pt x="384" y="14"/>
                  <a:pt x="384" y="14"/>
                  <a:pt x="385" y="14"/>
                </a:cubicBezTo>
                <a:cubicBezTo>
                  <a:pt x="385" y="14"/>
                  <a:pt x="385" y="14"/>
                  <a:pt x="385" y="14"/>
                </a:cubicBezTo>
                <a:cubicBezTo>
                  <a:pt x="385" y="13"/>
                  <a:pt x="385" y="13"/>
                  <a:pt x="385" y="13"/>
                </a:cubicBezTo>
                <a:cubicBezTo>
                  <a:pt x="385" y="13"/>
                  <a:pt x="385" y="13"/>
                  <a:pt x="385" y="13"/>
                </a:cubicBezTo>
                <a:cubicBezTo>
                  <a:pt x="385" y="13"/>
                  <a:pt x="385" y="13"/>
                  <a:pt x="385" y="14"/>
                </a:cubicBezTo>
                <a:cubicBezTo>
                  <a:pt x="386" y="14"/>
                  <a:pt x="386" y="14"/>
                  <a:pt x="387" y="14"/>
                </a:cubicBezTo>
                <a:cubicBezTo>
                  <a:pt x="387" y="14"/>
                  <a:pt x="387" y="14"/>
                  <a:pt x="387" y="14"/>
                </a:cubicBezTo>
                <a:cubicBezTo>
                  <a:pt x="388" y="14"/>
                  <a:pt x="388" y="14"/>
                  <a:pt x="388" y="14"/>
                </a:cubicBezTo>
                <a:cubicBezTo>
                  <a:pt x="388" y="15"/>
                  <a:pt x="388" y="15"/>
                  <a:pt x="388" y="15"/>
                </a:cubicBezTo>
                <a:cubicBezTo>
                  <a:pt x="388" y="15"/>
                  <a:pt x="388" y="15"/>
                  <a:pt x="388" y="15"/>
                </a:cubicBezTo>
                <a:cubicBezTo>
                  <a:pt x="388" y="15"/>
                  <a:pt x="388" y="15"/>
                  <a:pt x="387" y="15"/>
                </a:cubicBezTo>
                <a:cubicBezTo>
                  <a:pt x="387" y="15"/>
                  <a:pt x="387" y="15"/>
                  <a:pt x="387" y="15"/>
                </a:cubicBezTo>
                <a:cubicBezTo>
                  <a:pt x="387" y="15"/>
                  <a:pt x="383" y="15"/>
                  <a:pt x="383" y="16"/>
                </a:cubicBezTo>
                <a:cubicBezTo>
                  <a:pt x="383" y="17"/>
                  <a:pt x="383" y="17"/>
                  <a:pt x="383" y="17"/>
                </a:cubicBezTo>
                <a:cubicBezTo>
                  <a:pt x="384" y="17"/>
                  <a:pt x="384" y="17"/>
                  <a:pt x="384" y="17"/>
                </a:cubicBezTo>
                <a:cubicBezTo>
                  <a:pt x="384" y="17"/>
                  <a:pt x="384" y="17"/>
                  <a:pt x="384" y="17"/>
                </a:cubicBezTo>
                <a:cubicBezTo>
                  <a:pt x="385" y="17"/>
                  <a:pt x="385" y="17"/>
                  <a:pt x="386" y="17"/>
                </a:cubicBezTo>
                <a:cubicBezTo>
                  <a:pt x="386" y="17"/>
                  <a:pt x="387" y="16"/>
                  <a:pt x="387" y="16"/>
                </a:cubicBezTo>
                <a:cubicBezTo>
                  <a:pt x="387" y="16"/>
                  <a:pt x="387" y="16"/>
                  <a:pt x="387" y="16"/>
                </a:cubicBezTo>
                <a:cubicBezTo>
                  <a:pt x="387" y="16"/>
                  <a:pt x="387" y="16"/>
                  <a:pt x="388" y="16"/>
                </a:cubicBezTo>
                <a:cubicBezTo>
                  <a:pt x="387" y="17"/>
                  <a:pt x="387" y="17"/>
                  <a:pt x="387" y="17"/>
                </a:cubicBezTo>
                <a:cubicBezTo>
                  <a:pt x="386" y="18"/>
                  <a:pt x="386" y="18"/>
                  <a:pt x="386" y="18"/>
                </a:cubicBezTo>
                <a:cubicBezTo>
                  <a:pt x="386" y="18"/>
                  <a:pt x="386" y="18"/>
                  <a:pt x="386" y="18"/>
                </a:cubicBezTo>
                <a:cubicBezTo>
                  <a:pt x="383" y="17"/>
                  <a:pt x="383" y="18"/>
                  <a:pt x="384" y="19"/>
                </a:cubicBezTo>
                <a:cubicBezTo>
                  <a:pt x="384" y="19"/>
                  <a:pt x="384" y="19"/>
                  <a:pt x="385" y="19"/>
                </a:cubicBezTo>
                <a:cubicBezTo>
                  <a:pt x="386" y="19"/>
                  <a:pt x="386" y="19"/>
                  <a:pt x="388" y="22"/>
                </a:cubicBezTo>
                <a:cubicBezTo>
                  <a:pt x="388" y="22"/>
                  <a:pt x="388" y="22"/>
                  <a:pt x="388" y="22"/>
                </a:cubicBezTo>
                <a:cubicBezTo>
                  <a:pt x="388" y="21"/>
                  <a:pt x="388" y="21"/>
                  <a:pt x="388" y="21"/>
                </a:cubicBezTo>
                <a:cubicBezTo>
                  <a:pt x="388" y="21"/>
                  <a:pt x="389" y="21"/>
                  <a:pt x="389" y="20"/>
                </a:cubicBezTo>
                <a:cubicBezTo>
                  <a:pt x="389" y="19"/>
                  <a:pt x="389" y="19"/>
                  <a:pt x="389" y="18"/>
                </a:cubicBezTo>
                <a:cubicBezTo>
                  <a:pt x="390" y="18"/>
                  <a:pt x="390" y="18"/>
                  <a:pt x="390" y="18"/>
                </a:cubicBezTo>
                <a:cubicBezTo>
                  <a:pt x="390" y="17"/>
                  <a:pt x="390" y="17"/>
                  <a:pt x="390" y="16"/>
                </a:cubicBezTo>
                <a:cubicBezTo>
                  <a:pt x="391" y="16"/>
                  <a:pt x="391" y="16"/>
                  <a:pt x="391" y="16"/>
                </a:cubicBezTo>
                <a:cubicBezTo>
                  <a:pt x="391" y="15"/>
                  <a:pt x="391" y="14"/>
                  <a:pt x="391" y="14"/>
                </a:cubicBezTo>
                <a:cubicBezTo>
                  <a:pt x="391" y="14"/>
                  <a:pt x="392" y="14"/>
                  <a:pt x="393" y="14"/>
                </a:cubicBezTo>
                <a:cubicBezTo>
                  <a:pt x="393" y="14"/>
                  <a:pt x="393" y="14"/>
                  <a:pt x="393" y="14"/>
                </a:cubicBezTo>
                <a:cubicBezTo>
                  <a:pt x="393" y="14"/>
                  <a:pt x="393" y="15"/>
                  <a:pt x="393" y="15"/>
                </a:cubicBezTo>
                <a:cubicBezTo>
                  <a:pt x="395" y="15"/>
                  <a:pt x="395" y="17"/>
                  <a:pt x="395" y="17"/>
                </a:cubicBezTo>
                <a:cubicBezTo>
                  <a:pt x="394" y="17"/>
                  <a:pt x="394" y="18"/>
                  <a:pt x="395" y="18"/>
                </a:cubicBezTo>
                <a:cubicBezTo>
                  <a:pt x="395" y="18"/>
                  <a:pt x="395" y="18"/>
                  <a:pt x="395" y="18"/>
                </a:cubicBezTo>
                <a:cubicBezTo>
                  <a:pt x="396" y="18"/>
                  <a:pt x="396" y="17"/>
                  <a:pt x="397" y="17"/>
                </a:cubicBezTo>
                <a:cubicBezTo>
                  <a:pt x="397" y="18"/>
                  <a:pt x="397" y="18"/>
                  <a:pt x="398" y="19"/>
                </a:cubicBezTo>
                <a:cubicBezTo>
                  <a:pt x="398" y="19"/>
                  <a:pt x="398" y="19"/>
                  <a:pt x="399" y="19"/>
                </a:cubicBezTo>
                <a:cubicBezTo>
                  <a:pt x="399" y="19"/>
                  <a:pt x="399" y="19"/>
                  <a:pt x="399" y="19"/>
                </a:cubicBezTo>
                <a:cubicBezTo>
                  <a:pt x="399" y="18"/>
                  <a:pt x="399" y="18"/>
                  <a:pt x="399" y="18"/>
                </a:cubicBezTo>
                <a:cubicBezTo>
                  <a:pt x="400" y="18"/>
                  <a:pt x="400" y="18"/>
                  <a:pt x="401" y="18"/>
                </a:cubicBezTo>
                <a:cubicBezTo>
                  <a:pt x="401" y="18"/>
                  <a:pt x="401" y="18"/>
                  <a:pt x="401" y="18"/>
                </a:cubicBezTo>
                <a:moveTo>
                  <a:pt x="609" y="325"/>
                </a:moveTo>
                <a:cubicBezTo>
                  <a:pt x="608" y="313"/>
                  <a:pt x="607" y="300"/>
                  <a:pt x="605" y="288"/>
                </a:cubicBezTo>
                <a:cubicBezTo>
                  <a:pt x="590" y="288"/>
                  <a:pt x="575" y="288"/>
                  <a:pt x="558" y="288"/>
                </a:cubicBezTo>
                <a:cubicBezTo>
                  <a:pt x="537" y="287"/>
                  <a:pt x="514" y="287"/>
                  <a:pt x="492" y="287"/>
                </a:cubicBezTo>
                <a:cubicBezTo>
                  <a:pt x="492" y="287"/>
                  <a:pt x="490" y="292"/>
                  <a:pt x="489" y="294"/>
                </a:cubicBezTo>
                <a:cubicBezTo>
                  <a:pt x="488" y="294"/>
                  <a:pt x="488" y="294"/>
                  <a:pt x="488" y="294"/>
                </a:cubicBezTo>
                <a:cubicBezTo>
                  <a:pt x="488" y="295"/>
                  <a:pt x="488" y="295"/>
                  <a:pt x="488" y="295"/>
                </a:cubicBezTo>
                <a:cubicBezTo>
                  <a:pt x="487" y="295"/>
                  <a:pt x="487" y="295"/>
                  <a:pt x="487" y="295"/>
                </a:cubicBezTo>
                <a:cubicBezTo>
                  <a:pt x="486" y="295"/>
                  <a:pt x="486" y="295"/>
                  <a:pt x="484" y="295"/>
                </a:cubicBezTo>
                <a:cubicBezTo>
                  <a:pt x="484" y="295"/>
                  <a:pt x="484" y="295"/>
                  <a:pt x="484" y="295"/>
                </a:cubicBezTo>
                <a:cubicBezTo>
                  <a:pt x="483" y="295"/>
                  <a:pt x="483" y="295"/>
                  <a:pt x="483" y="295"/>
                </a:cubicBezTo>
                <a:cubicBezTo>
                  <a:pt x="482" y="296"/>
                  <a:pt x="482" y="296"/>
                  <a:pt x="482" y="296"/>
                </a:cubicBezTo>
                <a:cubicBezTo>
                  <a:pt x="482" y="296"/>
                  <a:pt x="482" y="296"/>
                  <a:pt x="482" y="296"/>
                </a:cubicBezTo>
                <a:cubicBezTo>
                  <a:pt x="481" y="296"/>
                  <a:pt x="481" y="296"/>
                  <a:pt x="480" y="296"/>
                </a:cubicBezTo>
                <a:cubicBezTo>
                  <a:pt x="480" y="295"/>
                  <a:pt x="479" y="295"/>
                  <a:pt x="479" y="295"/>
                </a:cubicBezTo>
                <a:cubicBezTo>
                  <a:pt x="479" y="295"/>
                  <a:pt x="478" y="294"/>
                  <a:pt x="478" y="294"/>
                </a:cubicBezTo>
                <a:cubicBezTo>
                  <a:pt x="478" y="294"/>
                  <a:pt x="475" y="294"/>
                  <a:pt x="473" y="294"/>
                </a:cubicBezTo>
                <a:cubicBezTo>
                  <a:pt x="473" y="294"/>
                  <a:pt x="473" y="294"/>
                  <a:pt x="473" y="294"/>
                </a:cubicBezTo>
                <a:cubicBezTo>
                  <a:pt x="472" y="294"/>
                  <a:pt x="472" y="294"/>
                  <a:pt x="472" y="294"/>
                </a:cubicBezTo>
                <a:cubicBezTo>
                  <a:pt x="471" y="294"/>
                  <a:pt x="471" y="294"/>
                  <a:pt x="471" y="294"/>
                </a:cubicBezTo>
                <a:cubicBezTo>
                  <a:pt x="473" y="295"/>
                  <a:pt x="474" y="295"/>
                  <a:pt x="477" y="296"/>
                </a:cubicBezTo>
                <a:cubicBezTo>
                  <a:pt x="478" y="296"/>
                  <a:pt x="478" y="297"/>
                  <a:pt x="478" y="297"/>
                </a:cubicBezTo>
                <a:cubicBezTo>
                  <a:pt x="478" y="298"/>
                  <a:pt x="478" y="298"/>
                  <a:pt x="478" y="298"/>
                </a:cubicBezTo>
                <a:cubicBezTo>
                  <a:pt x="478" y="299"/>
                  <a:pt x="478" y="299"/>
                  <a:pt x="479" y="300"/>
                </a:cubicBezTo>
                <a:cubicBezTo>
                  <a:pt x="479" y="300"/>
                  <a:pt x="479" y="301"/>
                  <a:pt x="479" y="301"/>
                </a:cubicBezTo>
                <a:cubicBezTo>
                  <a:pt x="479" y="302"/>
                  <a:pt x="479" y="302"/>
                  <a:pt x="479" y="302"/>
                </a:cubicBezTo>
                <a:cubicBezTo>
                  <a:pt x="479" y="303"/>
                  <a:pt x="479" y="303"/>
                  <a:pt x="479" y="303"/>
                </a:cubicBezTo>
                <a:cubicBezTo>
                  <a:pt x="479" y="306"/>
                  <a:pt x="482" y="308"/>
                  <a:pt x="483" y="311"/>
                </a:cubicBezTo>
                <a:cubicBezTo>
                  <a:pt x="485" y="314"/>
                  <a:pt x="486" y="314"/>
                  <a:pt x="487" y="315"/>
                </a:cubicBezTo>
                <a:cubicBezTo>
                  <a:pt x="488" y="315"/>
                  <a:pt x="488" y="315"/>
                  <a:pt x="489" y="315"/>
                </a:cubicBezTo>
                <a:cubicBezTo>
                  <a:pt x="491" y="316"/>
                  <a:pt x="491" y="313"/>
                  <a:pt x="492" y="312"/>
                </a:cubicBezTo>
                <a:cubicBezTo>
                  <a:pt x="492" y="313"/>
                  <a:pt x="493" y="313"/>
                  <a:pt x="493" y="313"/>
                </a:cubicBezTo>
                <a:cubicBezTo>
                  <a:pt x="495" y="316"/>
                  <a:pt x="498" y="318"/>
                  <a:pt x="499" y="321"/>
                </a:cubicBezTo>
                <a:cubicBezTo>
                  <a:pt x="505" y="332"/>
                  <a:pt x="505" y="332"/>
                  <a:pt x="505" y="332"/>
                </a:cubicBezTo>
                <a:cubicBezTo>
                  <a:pt x="505" y="333"/>
                  <a:pt x="505" y="333"/>
                  <a:pt x="505" y="333"/>
                </a:cubicBezTo>
                <a:cubicBezTo>
                  <a:pt x="504" y="335"/>
                  <a:pt x="504" y="337"/>
                  <a:pt x="505" y="339"/>
                </a:cubicBezTo>
                <a:cubicBezTo>
                  <a:pt x="506" y="341"/>
                  <a:pt x="509" y="340"/>
                  <a:pt x="510" y="341"/>
                </a:cubicBezTo>
                <a:cubicBezTo>
                  <a:pt x="511" y="342"/>
                  <a:pt x="516" y="352"/>
                  <a:pt x="516" y="352"/>
                </a:cubicBezTo>
                <a:cubicBezTo>
                  <a:pt x="518" y="356"/>
                  <a:pt x="514" y="362"/>
                  <a:pt x="519" y="364"/>
                </a:cubicBezTo>
                <a:cubicBezTo>
                  <a:pt x="519" y="364"/>
                  <a:pt x="525" y="368"/>
                  <a:pt x="527" y="373"/>
                </a:cubicBezTo>
                <a:cubicBezTo>
                  <a:pt x="527" y="376"/>
                  <a:pt x="528" y="376"/>
                  <a:pt x="529" y="377"/>
                </a:cubicBezTo>
                <a:cubicBezTo>
                  <a:pt x="531" y="379"/>
                  <a:pt x="531" y="379"/>
                  <a:pt x="538" y="397"/>
                </a:cubicBezTo>
                <a:cubicBezTo>
                  <a:pt x="538" y="401"/>
                  <a:pt x="538" y="404"/>
                  <a:pt x="538" y="408"/>
                </a:cubicBezTo>
                <a:cubicBezTo>
                  <a:pt x="539" y="414"/>
                  <a:pt x="547" y="415"/>
                  <a:pt x="549" y="412"/>
                </a:cubicBezTo>
                <a:cubicBezTo>
                  <a:pt x="553" y="408"/>
                  <a:pt x="553" y="408"/>
                  <a:pt x="555" y="407"/>
                </a:cubicBezTo>
                <a:cubicBezTo>
                  <a:pt x="557" y="407"/>
                  <a:pt x="559" y="407"/>
                  <a:pt x="561" y="407"/>
                </a:cubicBezTo>
                <a:cubicBezTo>
                  <a:pt x="561" y="407"/>
                  <a:pt x="561" y="407"/>
                  <a:pt x="561" y="407"/>
                </a:cubicBezTo>
                <a:cubicBezTo>
                  <a:pt x="562" y="408"/>
                  <a:pt x="562" y="408"/>
                  <a:pt x="563" y="408"/>
                </a:cubicBezTo>
                <a:cubicBezTo>
                  <a:pt x="563" y="408"/>
                  <a:pt x="563" y="408"/>
                  <a:pt x="563" y="408"/>
                </a:cubicBezTo>
                <a:cubicBezTo>
                  <a:pt x="564" y="408"/>
                  <a:pt x="564" y="407"/>
                  <a:pt x="565" y="406"/>
                </a:cubicBezTo>
                <a:cubicBezTo>
                  <a:pt x="569" y="400"/>
                  <a:pt x="577" y="402"/>
                  <a:pt x="582" y="397"/>
                </a:cubicBezTo>
                <a:cubicBezTo>
                  <a:pt x="583" y="396"/>
                  <a:pt x="583" y="396"/>
                  <a:pt x="586" y="396"/>
                </a:cubicBezTo>
                <a:cubicBezTo>
                  <a:pt x="587" y="395"/>
                  <a:pt x="587" y="395"/>
                  <a:pt x="587" y="395"/>
                </a:cubicBezTo>
                <a:cubicBezTo>
                  <a:pt x="587" y="392"/>
                  <a:pt x="587" y="392"/>
                  <a:pt x="588" y="391"/>
                </a:cubicBezTo>
                <a:cubicBezTo>
                  <a:pt x="589" y="391"/>
                  <a:pt x="589" y="391"/>
                  <a:pt x="591" y="390"/>
                </a:cubicBezTo>
                <a:cubicBezTo>
                  <a:pt x="593" y="389"/>
                  <a:pt x="593" y="389"/>
                  <a:pt x="601" y="389"/>
                </a:cubicBezTo>
                <a:cubicBezTo>
                  <a:pt x="601" y="389"/>
                  <a:pt x="601" y="385"/>
                  <a:pt x="603" y="382"/>
                </a:cubicBezTo>
                <a:cubicBezTo>
                  <a:pt x="605" y="382"/>
                  <a:pt x="606" y="382"/>
                  <a:pt x="608" y="382"/>
                </a:cubicBezTo>
                <a:cubicBezTo>
                  <a:pt x="609" y="379"/>
                  <a:pt x="610" y="376"/>
                  <a:pt x="610" y="376"/>
                </a:cubicBezTo>
                <a:cubicBezTo>
                  <a:pt x="611" y="365"/>
                  <a:pt x="610" y="354"/>
                  <a:pt x="610" y="342"/>
                </a:cubicBezTo>
                <a:cubicBezTo>
                  <a:pt x="609" y="343"/>
                  <a:pt x="609" y="343"/>
                  <a:pt x="609" y="343"/>
                </a:cubicBezTo>
                <a:cubicBezTo>
                  <a:pt x="608" y="342"/>
                  <a:pt x="609" y="340"/>
                  <a:pt x="608" y="339"/>
                </a:cubicBezTo>
                <a:cubicBezTo>
                  <a:pt x="607" y="339"/>
                  <a:pt x="607" y="339"/>
                  <a:pt x="607" y="338"/>
                </a:cubicBezTo>
                <a:cubicBezTo>
                  <a:pt x="607" y="335"/>
                  <a:pt x="606" y="333"/>
                  <a:pt x="606" y="331"/>
                </a:cubicBezTo>
                <a:cubicBezTo>
                  <a:pt x="606" y="330"/>
                  <a:pt x="606" y="330"/>
                  <a:pt x="605" y="329"/>
                </a:cubicBezTo>
                <a:cubicBezTo>
                  <a:pt x="602" y="331"/>
                  <a:pt x="602" y="331"/>
                  <a:pt x="601" y="340"/>
                </a:cubicBezTo>
                <a:cubicBezTo>
                  <a:pt x="600" y="340"/>
                  <a:pt x="599" y="340"/>
                  <a:pt x="597" y="340"/>
                </a:cubicBezTo>
                <a:cubicBezTo>
                  <a:pt x="596" y="340"/>
                  <a:pt x="596" y="340"/>
                  <a:pt x="596" y="340"/>
                </a:cubicBezTo>
                <a:cubicBezTo>
                  <a:pt x="595" y="340"/>
                  <a:pt x="594" y="339"/>
                  <a:pt x="593" y="339"/>
                </a:cubicBezTo>
                <a:cubicBezTo>
                  <a:pt x="592" y="339"/>
                  <a:pt x="592" y="339"/>
                  <a:pt x="592" y="339"/>
                </a:cubicBezTo>
                <a:cubicBezTo>
                  <a:pt x="589" y="341"/>
                  <a:pt x="589" y="341"/>
                  <a:pt x="588" y="343"/>
                </a:cubicBezTo>
                <a:cubicBezTo>
                  <a:pt x="588" y="343"/>
                  <a:pt x="584" y="342"/>
                  <a:pt x="584" y="337"/>
                </a:cubicBezTo>
                <a:cubicBezTo>
                  <a:pt x="584" y="337"/>
                  <a:pt x="584" y="336"/>
                  <a:pt x="585" y="336"/>
                </a:cubicBezTo>
                <a:cubicBezTo>
                  <a:pt x="586" y="335"/>
                  <a:pt x="586" y="335"/>
                  <a:pt x="587" y="335"/>
                </a:cubicBezTo>
                <a:cubicBezTo>
                  <a:pt x="587" y="335"/>
                  <a:pt x="588" y="335"/>
                  <a:pt x="588" y="335"/>
                </a:cubicBezTo>
                <a:cubicBezTo>
                  <a:pt x="594" y="338"/>
                  <a:pt x="594" y="334"/>
                  <a:pt x="594" y="334"/>
                </a:cubicBezTo>
                <a:cubicBezTo>
                  <a:pt x="593" y="334"/>
                  <a:pt x="593" y="334"/>
                  <a:pt x="593" y="334"/>
                </a:cubicBezTo>
                <a:cubicBezTo>
                  <a:pt x="592" y="333"/>
                  <a:pt x="592" y="333"/>
                  <a:pt x="591" y="333"/>
                </a:cubicBezTo>
                <a:cubicBezTo>
                  <a:pt x="591" y="333"/>
                  <a:pt x="590" y="333"/>
                  <a:pt x="590" y="334"/>
                </a:cubicBezTo>
                <a:cubicBezTo>
                  <a:pt x="589" y="334"/>
                  <a:pt x="589" y="334"/>
                  <a:pt x="588" y="334"/>
                </a:cubicBezTo>
                <a:cubicBezTo>
                  <a:pt x="585" y="333"/>
                  <a:pt x="582" y="333"/>
                  <a:pt x="580" y="332"/>
                </a:cubicBezTo>
                <a:cubicBezTo>
                  <a:pt x="579" y="332"/>
                  <a:pt x="578" y="332"/>
                  <a:pt x="578" y="332"/>
                </a:cubicBezTo>
                <a:cubicBezTo>
                  <a:pt x="578" y="330"/>
                  <a:pt x="578" y="327"/>
                  <a:pt x="577" y="325"/>
                </a:cubicBezTo>
                <a:cubicBezTo>
                  <a:pt x="576" y="324"/>
                  <a:pt x="576" y="324"/>
                  <a:pt x="570" y="321"/>
                </a:cubicBezTo>
                <a:cubicBezTo>
                  <a:pt x="568" y="316"/>
                  <a:pt x="565" y="311"/>
                  <a:pt x="565" y="305"/>
                </a:cubicBezTo>
                <a:cubicBezTo>
                  <a:pt x="566" y="301"/>
                  <a:pt x="571" y="303"/>
                  <a:pt x="572" y="303"/>
                </a:cubicBezTo>
                <a:cubicBezTo>
                  <a:pt x="572" y="304"/>
                  <a:pt x="572" y="304"/>
                  <a:pt x="576" y="308"/>
                </a:cubicBezTo>
                <a:cubicBezTo>
                  <a:pt x="578" y="310"/>
                  <a:pt x="578" y="310"/>
                  <a:pt x="580" y="314"/>
                </a:cubicBezTo>
                <a:cubicBezTo>
                  <a:pt x="581" y="317"/>
                  <a:pt x="584" y="317"/>
                  <a:pt x="586" y="319"/>
                </a:cubicBezTo>
                <a:cubicBezTo>
                  <a:pt x="589" y="323"/>
                  <a:pt x="590" y="323"/>
                  <a:pt x="598" y="324"/>
                </a:cubicBezTo>
                <a:cubicBezTo>
                  <a:pt x="599" y="324"/>
                  <a:pt x="599" y="324"/>
                  <a:pt x="599" y="324"/>
                </a:cubicBezTo>
                <a:cubicBezTo>
                  <a:pt x="599" y="324"/>
                  <a:pt x="600" y="324"/>
                  <a:pt x="600" y="324"/>
                </a:cubicBezTo>
                <a:cubicBezTo>
                  <a:pt x="601" y="324"/>
                  <a:pt x="602" y="324"/>
                  <a:pt x="604" y="323"/>
                </a:cubicBezTo>
                <a:cubicBezTo>
                  <a:pt x="604" y="323"/>
                  <a:pt x="605" y="323"/>
                  <a:pt x="605" y="323"/>
                </a:cubicBezTo>
                <a:cubicBezTo>
                  <a:pt x="607" y="323"/>
                  <a:pt x="607" y="323"/>
                  <a:pt x="609" y="325"/>
                </a:cubicBezTo>
                <a:cubicBezTo>
                  <a:pt x="609" y="325"/>
                  <a:pt x="609" y="325"/>
                  <a:pt x="609" y="325"/>
                </a:cubicBezTo>
                <a:moveTo>
                  <a:pt x="680" y="160"/>
                </a:moveTo>
                <a:cubicBezTo>
                  <a:pt x="671" y="147"/>
                  <a:pt x="657" y="130"/>
                  <a:pt x="646" y="118"/>
                </a:cubicBezTo>
                <a:cubicBezTo>
                  <a:pt x="649" y="120"/>
                  <a:pt x="614" y="121"/>
                  <a:pt x="550" y="121"/>
                </a:cubicBezTo>
                <a:cubicBezTo>
                  <a:pt x="577" y="168"/>
                  <a:pt x="596" y="225"/>
                  <a:pt x="605" y="288"/>
                </a:cubicBezTo>
                <a:cubicBezTo>
                  <a:pt x="690" y="289"/>
                  <a:pt x="736" y="287"/>
                  <a:pt x="736" y="284"/>
                </a:cubicBezTo>
                <a:cubicBezTo>
                  <a:pt x="730" y="264"/>
                  <a:pt x="730" y="264"/>
                  <a:pt x="730" y="264"/>
                </a:cubicBezTo>
                <a:cubicBezTo>
                  <a:pt x="718" y="228"/>
                  <a:pt x="718" y="227"/>
                  <a:pt x="709" y="210"/>
                </a:cubicBezTo>
                <a:cubicBezTo>
                  <a:pt x="693" y="178"/>
                  <a:pt x="690" y="173"/>
                  <a:pt x="680" y="160"/>
                </a:cubicBezTo>
                <a:moveTo>
                  <a:pt x="415" y="119"/>
                </a:moveTo>
                <a:cubicBezTo>
                  <a:pt x="416" y="119"/>
                  <a:pt x="418" y="119"/>
                  <a:pt x="420" y="119"/>
                </a:cubicBezTo>
                <a:cubicBezTo>
                  <a:pt x="419" y="119"/>
                  <a:pt x="419" y="119"/>
                  <a:pt x="419" y="119"/>
                </a:cubicBezTo>
                <a:cubicBezTo>
                  <a:pt x="418" y="119"/>
                  <a:pt x="418" y="119"/>
                  <a:pt x="418" y="119"/>
                </a:cubicBezTo>
                <a:cubicBezTo>
                  <a:pt x="418" y="119"/>
                  <a:pt x="418" y="119"/>
                  <a:pt x="418" y="119"/>
                </a:cubicBezTo>
                <a:cubicBezTo>
                  <a:pt x="418" y="119"/>
                  <a:pt x="418" y="119"/>
                  <a:pt x="417" y="118"/>
                </a:cubicBezTo>
                <a:cubicBezTo>
                  <a:pt x="417" y="117"/>
                  <a:pt x="417" y="117"/>
                  <a:pt x="417" y="117"/>
                </a:cubicBezTo>
                <a:cubicBezTo>
                  <a:pt x="417" y="117"/>
                  <a:pt x="417" y="117"/>
                  <a:pt x="417" y="117"/>
                </a:cubicBezTo>
                <a:cubicBezTo>
                  <a:pt x="416" y="117"/>
                  <a:pt x="416" y="117"/>
                  <a:pt x="415" y="117"/>
                </a:cubicBezTo>
                <a:cubicBezTo>
                  <a:pt x="415" y="117"/>
                  <a:pt x="415" y="117"/>
                  <a:pt x="415" y="117"/>
                </a:cubicBezTo>
                <a:cubicBezTo>
                  <a:pt x="414" y="118"/>
                  <a:pt x="414" y="118"/>
                  <a:pt x="414" y="118"/>
                </a:cubicBezTo>
                <a:cubicBezTo>
                  <a:pt x="414" y="118"/>
                  <a:pt x="414" y="118"/>
                  <a:pt x="414" y="118"/>
                </a:cubicBezTo>
                <a:cubicBezTo>
                  <a:pt x="415" y="119"/>
                  <a:pt x="415" y="119"/>
                  <a:pt x="415" y="119"/>
                </a:cubicBezTo>
                <a:moveTo>
                  <a:pt x="416" y="52"/>
                </a:moveTo>
                <a:cubicBezTo>
                  <a:pt x="416" y="51"/>
                  <a:pt x="416" y="50"/>
                  <a:pt x="415" y="50"/>
                </a:cubicBezTo>
                <a:cubicBezTo>
                  <a:pt x="415" y="50"/>
                  <a:pt x="415" y="50"/>
                  <a:pt x="415" y="50"/>
                </a:cubicBezTo>
                <a:cubicBezTo>
                  <a:pt x="415" y="50"/>
                  <a:pt x="415" y="50"/>
                  <a:pt x="415" y="50"/>
                </a:cubicBezTo>
                <a:cubicBezTo>
                  <a:pt x="414" y="50"/>
                  <a:pt x="414" y="50"/>
                  <a:pt x="413" y="50"/>
                </a:cubicBezTo>
                <a:cubicBezTo>
                  <a:pt x="414" y="50"/>
                  <a:pt x="414" y="50"/>
                  <a:pt x="414" y="50"/>
                </a:cubicBezTo>
                <a:cubicBezTo>
                  <a:pt x="414" y="51"/>
                  <a:pt x="414" y="51"/>
                  <a:pt x="414" y="51"/>
                </a:cubicBezTo>
                <a:cubicBezTo>
                  <a:pt x="414" y="51"/>
                  <a:pt x="414" y="52"/>
                  <a:pt x="414" y="52"/>
                </a:cubicBezTo>
                <a:cubicBezTo>
                  <a:pt x="415" y="52"/>
                  <a:pt x="415" y="52"/>
                  <a:pt x="416" y="52"/>
                </a:cubicBezTo>
                <a:moveTo>
                  <a:pt x="550" y="121"/>
                </a:moveTo>
                <a:cubicBezTo>
                  <a:pt x="537" y="99"/>
                  <a:pt x="522" y="79"/>
                  <a:pt x="507" y="62"/>
                </a:cubicBezTo>
                <a:cubicBezTo>
                  <a:pt x="507" y="63"/>
                  <a:pt x="507" y="63"/>
                  <a:pt x="507" y="63"/>
                </a:cubicBezTo>
                <a:cubicBezTo>
                  <a:pt x="506" y="64"/>
                  <a:pt x="506" y="64"/>
                  <a:pt x="506" y="64"/>
                </a:cubicBezTo>
                <a:cubicBezTo>
                  <a:pt x="505" y="63"/>
                  <a:pt x="504" y="63"/>
                  <a:pt x="504" y="63"/>
                </a:cubicBezTo>
                <a:cubicBezTo>
                  <a:pt x="504" y="63"/>
                  <a:pt x="504" y="63"/>
                  <a:pt x="503" y="63"/>
                </a:cubicBezTo>
                <a:cubicBezTo>
                  <a:pt x="503" y="64"/>
                  <a:pt x="504" y="65"/>
                  <a:pt x="504" y="65"/>
                </a:cubicBezTo>
                <a:cubicBezTo>
                  <a:pt x="504" y="65"/>
                  <a:pt x="503" y="65"/>
                  <a:pt x="503" y="65"/>
                </a:cubicBezTo>
                <a:cubicBezTo>
                  <a:pt x="501" y="64"/>
                  <a:pt x="501" y="64"/>
                  <a:pt x="498" y="61"/>
                </a:cubicBezTo>
                <a:cubicBezTo>
                  <a:pt x="497" y="62"/>
                  <a:pt x="497" y="62"/>
                  <a:pt x="497" y="62"/>
                </a:cubicBezTo>
                <a:cubicBezTo>
                  <a:pt x="497" y="62"/>
                  <a:pt x="497" y="62"/>
                  <a:pt x="496" y="62"/>
                </a:cubicBezTo>
                <a:cubicBezTo>
                  <a:pt x="496" y="63"/>
                  <a:pt x="496" y="63"/>
                  <a:pt x="496" y="63"/>
                </a:cubicBezTo>
                <a:cubicBezTo>
                  <a:pt x="495" y="63"/>
                  <a:pt x="495" y="63"/>
                  <a:pt x="495" y="63"/>
                </a:cubicBezTo>
                <a:cubicBezTo>
                  <a:pt x="494" y="63"/>
                  <a:pt x="494" y="63"/>
                  <a:pt x="494" y="63"/>
                </a:cubicBezTo>
                <a:cubicBezTo>
                  <a:pt x="494" y="64"/>
                  <a:pt x="493" y="64"/>
                  <a:pt x="493" y="64"/>
                </a:cubicBezTo>
                <a:cubicBezTo>
                  <a:pt x="492" y="65"/>
                  <a:pt x="492" y="65"/>
                  <a:pt x="492" y="65"/>
                </a:cubicBezTo>
                <a:cubicBezTo>
                  <a:pt x="490" y="65"/>
                  <a:pt x="490" y="65"/>
                  <a:pt x="490" y="67"/>
                </a:cubicBezTo>
                <a:cubicBezTo>
                  <a:pt x="489" y="67"/>
                  <a:pt x="489" y="67"/>
                  <a:pt x="488" y="67"/>
                </a:cubicBezTo>
                <a:cubicBezTo>
                  <a:pt x="487" y="68"/>
                  <a:pt x="487" y="68"/>
                  <a:pt x="487" y="68"/>
                </a:cubicBezTo>
                <a:cubicBezTo>
                  <a:pt x="490" y="70"/>
                  <a:pt x="490" y="70"/>
                  <a:pt x="490" y="70"/>
                </a:cubicBezTo>
                <a:cubicBezTo>
                  <a:pt x="489" y="72"/>
                  <a:pt x="489" y="72"/>
                  <a:pt x="486" y="73"/>
                </a:cubicBezTo>
                <a:cubicBezTo>
                  <a:pt x="486" y="73"/>
                  <a:pt x="486" y="73"/>
                  <a:pt x="486" y="73"/>
                </a:cubicBezTo>
                <a:cubicBezTo>
                  <a:pt x="480" y="69"/>
                  <a:pt x="480" y="69"/>
                  <a:pt x="480" y="68"/>
                </a:cubicBezTo>
                <a:cubicBezTo>
                  <a:pt x="481" y="68"/>
                  <a:pt x="482" y="68"/>
                  <a:pt x="483" y="68"/>
                </a:cubicBezTo>
                <a:cubicBezTo>
                  <a:pt x="483" y="67"/>
                  <a:pt x="482" y="66"/>
                  <a:pt x="482" y="65"/>
                </a:cubicBezTo>
                <a:cubicBezTo>
                  <a:pt x="481" y="65"/>
                  <a:pt x="481" y="65"/>
                  <a:pt x="480" y="65"/>
                </a:cubicBezTo>
                <a:cubicBezTo>
                  <a:pt x="479" y="64"/>
                  <a:pt x="479" y="64"/>
                  <a:pt x="477" y="63"/>
                </a:cubicBezTo>
                <a:cubicBezTo>
                  <a:pt x="477" y="63"/>
                  <a:pt x="477" y="63"/>
                  <a:pt x="476" y="63"/>
                </a:cubicBezTo>
                <a:cubicBezTo>
                  <a:pt x="476" y="63"/>
                  <a:pt x="476" y="63"/>
                  <a:pt x="476" y="63"/>
                </a:cubicBezTo>
                <a:cubicBezTo>
                  <a:pt x="475" y="62"/>
                  <a:pt x="475" y="62"/>
                  <a:pt x="473" y="62"/>
                </a:cubicBezTo>
                <a:cubicBezTo>
                  <a:pt x="472" y="62"/>
                  <a:pt x="472" y="62"/>
                  <a:pt x="472" y="62"/>
                </a:cubicBezTo>
                <a:cubicBezTo>
                  <a:pt x="471" y="63"/>
                  <a:pt x="471" y="63"/>
                  <a:pt x="472" y="63"/>
                </a:cubicBezTo>
                <a:cubicBezTo>
                  <a:pt x="472" y="64"/>
                  <a:pt x="472" y="64"/>
                  <a:pt x="473" y="64"/>
                </a:cubicBezTo>
                <a:cubicBezTo>
                  <a:pt x="475" y="65"/>
                  <a:pt x="476" y="67"/>
                  <a:pt x="476" y="68"/>
                </a:cubicBezTo>
                <a:cubicBezTo>
                  <a:pt x="476" y="69"/>
                  <a:pt x="476" y="70"/>
                  <a:pt x="478" y="71"/>
                </a:cubicBezTo>
                <a:cubicBezTo>
                  <a:pt x="479" y="71"/>
                  <a:pt x="479" y="71"/>
                  <a:pt x="481" y="73"/>
                </a:cubicBezTo>
                <a:cubicBezTo>
                  <a:pt x="481" y="73"/>
                  <a:pt x="481" y="73"/>
                  <a:pt x="481" y="73"/>
                </a:cubicBezTo>
                <a:cubicBezTo>
                  <a:pt x="481" y="75"/>
                  <a:pt x="482" y="76"/>
                  <a:pt x="483" y="77"/>
                </a:cubicBezTo>
                <a:cubicBezTo>
                  <a:pt x="480" y="77"/>
                  <a:pt x="480" y="77"/>
                  <a:pt x="480" y="76"/>
                </a:cubicBezTo>
                <a:cubicBezTo>
                  <a:pt x="479" y="75"/>
                  <a:pt x="479" y="75"/>
                  <a:pt x="479" y="75"/>
                </a:cubicBezTo>
                <a:cubicBezTo>
                  <a:pt x="479" y="75"/>
                  <a:pt x="479" y="75"/>
                  <a:pt x="474" y="75"/>
                </a:cubicBezTo>
                <a:cubicBezTo>
                  <a:pt x="474" y="76"/>
                  <a:pt x="474" y="77"/>
                  <a:pt x="474" y="77"/>
                </a:cubicBezTo>
                <a:cubicBezTo>
                  <a:pt x="471" y="78"/>
                  <a:pt x="471" y="78"/>
                  <a:pt x="471" y="80"/>
                </a:cubicBezTo>
                <a:cubicBezTo>
                  <a:pt x="470" y="80"/>
                  <a:pt x="470" y="80"/>
                  <a:pt x="470" y="80"/>
                </a:cubicBezTo>
                <a:cubicBezTo>
                  <a:pt x="470" y="80"/>
                  <a:pt x="470" y="80"/>
                  <a:pt x="470" y="80"/>
                </a:cubicBezTo>
                <a:cubicBezTo>
                  <a:pt x="471" y="82"/>
                  <a:pt x="474" y="83"/>
                  <a:pt x="475" y="85"/>
                </a:cubicBezTo>
                <a:cubicBezTo>
                  <a:pt x="474" y="85"/>
                  <a:pt x="474" y="85"/>
                  <a:pt x="474" y="85"/>
                </a:cubicBezTo>
                <a:cubicBezTo>
                  <a:pt x="471" y="85"/>
                  <a:pt x="471" y="85"/>
                  <a:pt x="470" y="85"/>
                </a:cubicBezTo>
                <a:cubicBezTo>
                  <a:pt x="470" y="85"/>
                  <a:pt x="470" y="85"/>
                  <a:pt x="469" y="85"/>
                </a:cubicBezTo>
                <a:cubicBezTo>
                  <a:pt x="464" y="84"/>
                  <a:pt x="462" y="82"/>
                  <a:pt x="462" y="81"/>
                </a:cubicBezTo>
                <a:cubicBezTo>
                  <a:pt x="461" y="82"/>
                  <a:pt x="461" y="82"/>
                  <a:pt x="460" y="83"/>
                </a:cubicBezTo>
                <a:cubicBezTo>
                  <a:pt x="460" y="84"/>
                  <a:pt x="460" y="85"/>
                  <a:pt x="463" y="85"/>
                </a:cubicBezTo>
                <a:cubicBezTo>
                  <a:pt x="463" y="86"/>
                  <a:pt x="463" y="86"/>
                  <a:pt x="463" y="86"/>
                </a:cubicBezTo>
                <a:cubicBezTo>
                  <a:pt x="464" y="87"/>
                  <a:pt x="464" y="87"/>
                  <a:pt x="464" y="87"/>
                </a:cubicBezTo>
                <a:cubicBezTo>
                  <a:pt x="466" y="87"/>
                  <a:pt x="467" y="87"/>
                  <a:pt x="468" y="88"/>
                </a:cubicBezTo>
                <a:cubicBezTo>
                  <a:pt x="468" y="89"/>
                  <a:pt x="468" y="89"/>
                  <a:pt x="468" y="89"/>
                </a:cubicBezTo>
                <a:cubicBezTo>
                  <a:pt x="467" y="89"/>
                  <a:pt x="466" y="89"/>
                  <a:pt x="465" y="89"/>
                </a:cubicBezTo>
                <a:cubicBezTo>
                  <a:pt x="464" y="90"/>
                  <a:pt x="464" y="90"/>
                  <a:pt x="464" y="90"/>
                </a:cubicBezTo>
                <a:cubicBezTo>
                  <a:pt x="455" y="83"/>
                  <a:pt x="455" y="83"/>
                  <a:pt x="455" y="83"/>
                </a:cubicBezTo>
                <a:cubicBezTo>
                  <a:pt x="454" y="83"/>
                  <a:pt x="453" y="83"/>
                  <a:pt x="453" y="83"/>
                </a:cubicBezTo>
                <a:cubicBezTo>
                  <a:pt x="452" y="80"/>
                  <a:pt x="452" y="80"/>
                  <a:pt x="452" y="80"/>
                </a:cubicBezTo>
                <a:cubicBezTo>
                  <a:pt x="450" y="75"/>
                  <a:pt x="443" y="75"/>
                  <a:pt x="441" y="70"/>
                </a:cubicBezTo>
                <a:cubicBezTo>
                  <a:pt x="443" y="71"/>
                  <a:pt x="452" y="74"/>
                  <a:pt x="452" y="74"/>
                </a:cubicBezTo>
                <a:cubicBezTo>
                  <a:pt x="454" y="74"/>
                  <a:pt x="455" y="75"/>
                  <a:pt x="457" y="75"/>
                </a:cubicBezTo>
                <a:cubicBezTo>
                  <a:pt x="459" y="75"/>
                  <a:pt x="460" y="76"/>
                  <a:pt x="462" y="76"/>
                </a:cubicBezTo>
                <a:cubicBezTo>
                  <a:pt x="463" y="76"/>
                  <a:pt x="463" y="76"/>
                  <a:pt x="464" y="76"/>
                </a:cubicBezTo>
                <a:cubicBezTo>
                  <a:pt x="464" y="76"/>
                  <a:pt x="464" y="76"/>
                  <a:pt x="464" y="76"/>
                </a:cubicBezTo>
                <a:cubicBezTo>
                  <a:pt x="477" y="72"/>
                  <a:pt x="464" y="66"/>
                  <a:pt x="464" y="66"/>
                </a:cubicBezTo>
                <a:cubicBezTo>
                  <a:pt x="454" y="62"/>
                  <a:pt x="454" y="62"/>
                  <a:pt x="454" y="62"/>
                </a:cubicBezTo>
                <a:cubicBezTo>
                  <a:pt x="453" y="61"/>
                  <a:pt x="452" y="61"/>
                  <a:pt x="451" y="61"/>
                </a:cubicBezTo>
                <a:cubicBezTo>
                  <a:pt x="450" y="60"/>
                  <a:pt x="450" y="60"/>
                  <a:pt x="447" y="60"/>
                </a:cubicBezTo>
                <a:cubicBezTo>
                  <a:pt x="446" y="60"/>
                  <a:pt x="446" y="60"/>
                  <a:pt x="446" y="60"/>
                </a:cubicBezTo>
                <a:cubicBezTo>
                  <a:pt x="445" y="60"/>
                  <a:pt x="444" y="59"/>
                  <a:pt x="443" y="58"/>
                </a:cubicBezTo>
                <a:cubicBezTo>
                  <a:pt x="442" y="58"/>
                  <a:pt x="441" y="58"/>
                  <a:pt x="441" y="58"/>
                </a:cubicBezTo>
                <a:cubicBezTo>
                  <a:pt x="441" y="59"/>
                  <a:pt x="441" y="59"/>
                  <a:pt x="441" y="59"/>
                </a:cubicBezTo>
                <a:cubicBezTo>
                  <a:pt x="440" y="60"/>
                  <a:pt x="440" y="60"/>
                  <a:pt x="440" y="60"/>
                </a:cubicBezTo>
                <a:cubicBezTo>
                  <a:pt x="439" y="59"/>
                  <a:pt x="439" y="59"/>
                  <a:pt x="439" y="59"/>
                </a:cubicBezTo>
                <a:cubicBezTo>
                  <a:pt x="439" y="59"/>
                  <a:pt x="439" y="58"/>
                  <a:pt x="439" y="58"/>
                </a:cubicBezTo>
                <a:cubicBezTo>
                  <a:pt x="439" y="57"/>
                  <a:pt x="439" y="57"/>
                  <a:pt x="439" y="57"/>
                </a:cubicBezTo>
                <a:cubicBezTo>
                  <a:pt x="438" y="57"/>
                  <a:pt x="437" y="57"/>
                  <a:pt x="436" y="55"/>
                </a:cubicBezTo>
                <a:cubicBezTo>
                  <a:pt x="436" y="55"/>
                  <a:pt x="435" y="55"/>
                  <a:pt x="435" y="55"/>
                </a:cubicBezTo>
                <a:cubicBezTo>
                  <a:pt x="434" y="56"/>
                  <a:pt x="434" y="56"/>
                  <a:pt x="434" y="56"/>
                </a:cubicBezTo>
                <a:cubicBezTo>
                  <a:pt x="432" y="56"/>
                  <a:pt x="431" y="55"/>
                  <a:pt x="429" y="54"/>
                </a:cubicBezTo>
                <a:cubicBezTo>
                  <a:pt x="428" y="54"/>
                  <a:pt x="428" y="54"/>
                  <a:pt x="428" y="54"/>
                </a:cubicBezTo>
                <a:cubicBezTo>
                  <a:pt x="428" y="54"/>
                  <a:pt x="429" y="54"/>
                  <a:pt x="429" y="54"/>
                </a:cubicBezTo>
                <a:cubicBezTo>
                  <a:pt x="429" y="53"/>
                  <a:pt x="429" y="53"/>
                  <a:pt x="430" y="52"/>
                </a:cubicBezTo>
                <a:cubicBezTo>
                  <a:pt x="429" y="52"/>
                  <a:pt x="427" y="50"/>
                  <a:pt x="423" y="50"/>
                </a:cubicBezTo>
                <a:cubicBezTo>
                  <a:pt x="423" y="50"/>
                  <a:pt x="423" y="51"/>
                  <a:pt x="423" y="51"/>
                </a:cubicBezTo>
                <a:cubicBezTo>
                  <a:pt x="423" y="51"/>
                  <a:pt x="423" y="51"/>
                  <a:pt x="422" y="51"/>
                </a:cubicBezTo>
                <a:cubicBezTo>
                  <a:pt x="422" y="51"/>
                  <a:pt x="421" y="51"/>
                  <a:pt x="421" y="50"/>
                </a:cubicBezTo>
                <a:cubicBezTo>
                  <a:pt x="422" y="49"/>
                  <a:pt x="422" y="49"/>
                  <a:pt x="422" y="49"/>
                </a:cubicBezTo>
                <a:cubicBezTo>
                  <a:pt x="422" y="49"/>
                  <a:pt x="422" y="49"/>
                  <a:pt x="422" y="49"/>
                </a:cubicBezTo>
                <a:cubicBezTo>
                  <a:pt x="418" y="48"/>
                  <a:pt x="418" y="48"/>
                  <a:pt x="418" y="48"/>
                </a:cubicBezTo>
                <a:cubicBezTo>
                  <a:pt x="418" y="49"/>
                  <a:pt x="418" y="50"/>
                  <a:pt x="418" y="50"/>
                </a:cubicBezTo>
                <a:cubicBezTo>
                  <a:pt x="418" y="51"/>
                  <a:pt x="418" y="51"/>
                  <a:pt x="418" y="52"/>
                </a:cubicBezTo>
                <a:cubicBezTo>
                  <a:pt x="418" y="52"/>
                  <a:pt x="418" y="52"/>
                  <a:pt x="418" y="52"/>
                </a:cubicBezTo>
                <a:cubicBezTo>
                  <a:pt x="418" y="50"/>
                  <a:pt x="418" y="50"/>
                  <a:pt x="417" y="49"/>
                </a:cubicBezTo>
                <a:cubicBezTo>
                  <a:pt x="416" y="49"/>
                  <a:pt x="416" y="49"/>
                  <a:pt x="415" y="49"/>
                </a:cubicBezTo>
                <a:cubicBezTo>
                  <a:pt x="415" y="48"/>
                  <a:pt x="415" y="48"/>
                  <a:pt x="415" y="48"/>
                </a:cubicBezTo>
                <a:cubicBezTo>
                  <a:pt x="414" y="48"/>
                  <a:pt x="414" y="48"/>
                  <a:pt x="414" y="48"/>
                </a:cubicBezTo>
                <a:cubicBezTo>
                  <a:pt x="414" y="48"/>
                  <a:pt x="414" y="48"/>
                  <a:pt x="414" y="48"/>
                </a:cubicBezTo>
                <a:cubicBezTo>
                  <a:pt x="413" y="48"/>
                  <a:pt x="412" y="49"/>
                  <a:pt x="411" y="49"/>
                </a:cubicBezTo>
                <a:cubicBezTo>
                  <a:pt x="411" y="50"/>
                  <a:pt x="411" y="50"/>
                  <a:pt x="410" y="51"/>
                </a:cubicBezTo>
                <a:cubicBezTo>
                  <a:pt x="410" y="51"/>
                  <a:pt x="410" y="51"/>
                  <a:pt x="410" y="51"/>
                </a:cubicBezTo>
                <a:cubicBezTo>
                  <a:pt x="409" y="50"/>
                  <a:pt x="409" y="50"/>
                  <a:pt x="409" y="50"/>
                </a:cubicBezTo>
                <a:cubicBezTo>
                  <a:pt x="409" y="50"/>
                  <a:pt x="409" y="50"/>
                  <a:pt x="409" y="49"/>
                </a:cubicBezTo>
                <a:cubicBezTo>
                  <a:pt x="409" y="49"/>
                  <a:pt x="408" y="49"/>
                  <a:pt x="407" y="49"/>
                </a:cubicBezTo>
                <a:cubicBezTo>
                  <a:pt x="406" y="49"/>
                  <a:pt x="405" y="49"/>
                  <a:pt x="404" y="50"/>
                </a:cubicBezTo>
                <a:cubicBezTo>
                  <a:pt x="405" y="52"/>
                  <a:pt x="405" y="52"/>
                  <a:pt x="407" y="52"/>
                </a:cubicBezTo>
                <a:cubicBezTo>
                  <a:pt x="408" y="53"/>
                  <a:pt x="408" y="53"/>
                  <a:pt x="408" y="54"/>
                </a:cubicBezTo>
                <a:cubicBezTo>
                  <a:pt x="408" y="54"/>
                  <a:pt x="407" y="54"/>
                  <a:pt x="407" y="54"/>
                </a:cubicBezTo>
                <a:cubicBezTo>
                  <a:pt x="406" y="53"/>
                  <a:pt x="406" y="53"/>
                  <a:pt x="404" y="53"/>
                </a:cubicBezTo>
                <a:cubicBezTo>
                  <a:pt x="402" y="53"/>
                  <a:pt x="402" y="53"/>
                  <a:pt x="402" y="53"/>
                </a:cubicBezTo>
                <a:cubicBezTo>
                  <a:pt x="402" y="55"/>
                  <a:pt x="402" y="55"/>
                  <a:pt x="402" y="56"/>
                </a:cubicBezTo>
                <a:cubicBezTo>
                  <a:pt x="401" y="55"/>
                  <a:pt x="401" y="54"/>
                  <a:pt x="401" y="54"/>
                </a:cubicBezTo>
                <a:cubicBezTo>
                  <a:pt x="399" y="54"/>
                  <a:pt x="398" y="52"/>
                  <a:pt x="396" y="52"/>
                </a:cubicBezTo>
                <a:cubicBezTo>
                  <a:pt x="396" y="52"/>
                  <a:pt x="396" y="53"/>
                  <a:pt x="396" y="53"/>
                </a:cubicBezTo>
                <a:cubicBezTo>
                  <a:pt x="397" y="56"/>
                  <a:pt x="395" y="57"/>
                  <a:pt x="394" y="57"/>
                </a:cubicBezTo>
                <a:cubicBezTo>
                  <a:pt x="394" y="57"/>
                  <a:pt x="393" y="56"/>
                  <a:pt x="393" y="55"/>
                </a:cubicBezTo>
                <a:cubicBezTo>
                  <a:pt x="393" y="56"/>
                  <a:pt x="393" y="56"/>
                  <a:pt x="393" y="56"/>
                </a:cubicBezTo>
                <a:cubicBezTo>
                  <a:pt x="392" y="56"/>
                  <a:pt x="392" y="56"/>
                  <a:pt x="391" y="56"/>
                </a:cubicBezTo>
                <a:cubicBezTo>
                  <a:pt x="391" y="57"/>
                  <a:pt x="391" y="57"/>
                  <a:pt x="391" y="57"/>
                </a:cubicBezTo>
                <a:cubicBezTo>
                  <a:pt x="391" y="58"/>
                  <a:pt x="392" y="58"/>
                  <a:pt x="392" y="59"/>
                </a:cubicBezTo>
                <a:cubicBezTo>
                  <a:pt x="392" y="59"/>
                  <a:pt x="392" y="60"/>
                  <a:pt x="392" y="60"/>
                </a:cubicBezTo>
                <a:cubicBezTo>
                  <a:pt x="391" y="60"/>
                  <a:pt x="391" y="60"/>
                  <a:pt x="391" y="60"/>
                </a:cubicBezTo>
                <a:cubicBezTo>
                  <a:pt x="391" y="60"/>
                  <a:pt x="391" y="60"/>
                  <a:pt x="388" y="59"/>
                </a:cubicBezTo>
                <a:cubicBezTo>
                  <a:pt x="389" y="59"/>
                  <a:pt x="389" y="58"/>
                  <a:pt x="389" y="57"/>
                </a:cubicBezTo>
                <a:cubicBezTo>
                  <a:pt x="388" y="57"/>
                  <a:pt x="388" y="57"/>
                  <a:pt x="388" y="57"/>
                </a:cubicBezTo>
                <a:cubicBezTo>
                  <a:pt x="388" y="58"/>
                  <a:pt x="388" y="58"/>
                  <a:pt x="388" y="59"/>
                </a:cubicBezTo>
                <a:cubicBezTo>
                  <a:pt x="385" y="59"/>
                  <a:pt x="385" y="59"/>
                  <a:pt x="384" y="59"/>
                </a:cubicBezTo>
                <a:cubicBezTo>
                  <a:pt x="385" y="60"/>
                  <a:pt x="385" y="60"/>
                  <a:pt x="385" y="60"/>
                </a:cubicBezTo>
                <a:cubicBezTo>
                  <a:pt x="384" y="61"/>
                  <a:pt x="384" y="61"/>
                  <a:pt x="384" y="61"/>
                </a:cubicBezTo>
                <a:cubicBezTo>
                  <a:pt x="382" y="61"/>
                  <a:pt x="382" y="61"/>
                  <a:pt x="381" y="62"/>
                </a:cubicBezTo>
                <a:cubicBezTo>
                  <a:pt x="380" y="62"/>
                  <a:pt x="380" y="62"/>
                  <a:pt x="380" y="62"/>
                </a:cubicBezTo>
                <a:cubicBezTo>
                  <a:pt x="380" y="64"/>
                  <a:pt x="380" y="64"/>
                  <a:pt x="380" y="64"/>
                </a:cubicBezTo>
                <a:cubicBezTo>
                  <a:pt x="379" y="64"/>
                  <a:pt x="379" y="64"/>
                  <a:pt x="379" y="64"/>
                </a:cubicBezTo>
                <a:cubicBezTo>
                  <a:pt x="378" y="65"/>
                  <a:pt x="378" y="65"/>
                  <a:pt x="378" y="65"/>
                </a:cubicBezTo>
                <a:cubicBezTo>
                  <a:pt x="379" y="65"/>
                  <a:pt x="379" y="65"/>
                  <a:pt x="379" y="65"/>
                </a:cubicBezTo>
                <a:cubicBezTo>
                  <a:pt x="382" y="63"/>
                  <a:pt x="382" y="63"/>
                  <a:pt x="383" y="63"/>
                </a:cubicBezTo>
                <a:cubicBezTo>
                  <a:pt x="386" y="61"/>
                  <a:pt x="388" y="62"/>
                  <a:pt x="390" y="62"/>
                </a:cubicBezTo>
                <a:cubicBezTo>
                  <a:pt x="390" y="62"/>
                  <a:pt x="390" y="63"/>
                  <a:pt x="390" y="63"/>
                </a:cubicBezTo>
                <a:cubicBezTo>
                  <a:pt x="389" y="63"/>
                  <a:pt x="389" y="63"/>
                  <a:pt x="386" y="64"/>
                </a:cubicBezTo>
                <a:cubicBezTo>
                  <a:pt x="386" y="65"/>
                  <a:pt x="385" y="66"/>
                  <a:pt x="385" y="68"/>
                </a:cubicBezTo>
                <a:cubicBezTo>
                  <a:pt x="384" y="68"/>
                  <a:pt x="383" y="69"/>
                  <a:pt x="383" y="69"/>
                </a:cubicBezTo>
                <a:cubicBezTo>
                  <a:pt x="382" y="71"/>
                  <a:pt x="379" y="72"/>
                  <a:pt x="379" y="72"/>
                </a:cubicBezTo>
                <a:cubicBezTo>
                  <a:pt x="378" y="74"/>
                  <a:pt x="377" y="76"/>
                  <a:pt x="377" y="78"/>
                </a:cubicBezTo>
                <a:cubicBezTo>
                  <a:pt x="376" y="78"/>
                  <a:pt x="376" y="78"/>
                  <a:pt x="376" y="78"/>
                </a:cubicBezTo>
                <a:cubicBezTo>
                  <a:pt x="376" y="78"/>
                  <a:pt x="375" y="79"/>
                  <a:pt x="371" y="81"/>
                </a:cubicBezTo>
                <a:cubicBezTo>
                  <a:pt x="370" y="82"/>
                  <a:pt x="370" y="82"/>
                  <a:pt x="370" y="82"/>
                </a:cubicBezTo>
                <a:cubicBezTo>
                  <a:pt x="371" y="82"/>
                  <a:pt x="371" y="82"/>
                  <a:pt x="371" y="82"/>
                </a:cubicBezTo>
                <a:cubicBezTo>
                  <a:pt x="372" y="82"/>
                  <a:pt x="373" y="82"/>
                  <a:pt x="373" y="82"/>
                </a:cubicBezTo>
                <a:cubicBezTo>
                  <a:pt x="372" y="86"/>
                  <a:pt x="367" y="86"/>
                  <a:pt x="365" y="89"/>
                </a:cubicBezTo>
                <a:cubicBezTo>
                  <a:pt x="364" y="89"/>
                  <a:pt x="363" y="89"/>
                  <a:pt x="363" y="88"/>
                </a:cubicBezTo>
                <a:cubicBezTo>
                  <a:pt x="362" y="88"/>
                  <a:pt x="361" y="88"/>
                  <a:pt x="361" y="88"/>
                </a:cubicBezTo>
                <a:cubicBezTo>
                  <a:pt x="361" y="90"/>
                  <a:pt x="361" y="90"/>
                  <a:pt x="361" y="90"/>
                </a:cubicBezTo>
                <a:cubicBezTo>
                  <a:pt x="361" y="90"/>
                  <a:pt x="361" y="91"/>
                  <a:pt x="361" y="91"/>
                </a:cubicBezTo>
                <a:cubicBezTo>
                  <a:pt x="360" y="91"/>
                  <a:pt x="360" y="92"/>
                  <a:pt x="359"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6" y="92"/>
                  <a:pt x="355" y="93"/>
                  <a:pt x="353" y="94"/>
                </a:cubicBezTo>
                <a:cubicBezTo>
                  <a:pt x="352" y="97"/>
                  <a:pt x="349" y="97"/>
                  <a:pt x="347" y="98"/>
                </a:cubicBezTo>
                <a:cubicBezTo>
                  <a:pt x="347" y="99"/>
                  <a:pt x="347" y="100"/>
                  <a:pt x="347" y="100"/>
                </a:cubicBezTo>
                <a:cubicBezTo>
                  <a:pt x="347" y="100"/>
                  <a:pt x="347" y="100"/>
                  <a:pt x="346" y="105"/>
                </a:cubicBezTo>
                <a:cubicBezTo>
                  <a:pt x="345" y="105"/>
                  <a:pt x="345" y="105"/>
                  <a:pt x="345" y="105"/>
                </a:cubicBezTo>
                <a:cubicBezTo>
                  <a:pt x="344" y="106"/>
                  <a:pt x="344" y="107"/>
                  <a:pt x="344" y="108"/>
                </a:cubicBezTo>
                <a:cubicBezTo>
                  <a:pt x="345" y="108"/>
                  <a:pt x="346" y="108"/>
                  <a:pt x="346" y="108"/>
                </a:cubicBezTo>
                <a:cubicBezTo>
                  <a:pt x="347" y="108"/>
                  <a:pt x="347" y="108"/>
                  <a:pt x="347" y="108"/>
                </a:cubicBezTo>
                <a:cubicBezTo>
                  <a:pt x="348" y="108"/>
                  <a:pt x="348" y="108"/>
                  <a:pt x="348" y="108"/>
                </a:cubicBezTo>
                <a:cubicBezTo>
                  <a:pt x="348" y="109"/>
                  <a:pt x="347" y="110"/>
                  <a:pt x="347" y="110"/>
                </a:cubicBezTo>
                <a:cubicBezTo>
                  <a:pt x="346" y="112"/>
                  <a:pt x="346" y="112"/>
                  <a:pt x="345" y="112"/>
                </a:cubicBezTo>
                <a:cubicBezTo>
                  <a:pt x="345" y="113"/>
                  <a:pt x="345" y="113"/>
                  <a:pt x="345" y="114"/>
                </a:cubicBezTo>
                <a:cubicBezTo>
                  <a:pt x="346" y="114"/>
                  <a:pt x="346" y="114"/>
                  <a:pt x="348" y="114"/>
                </a:cubicBezTo>
                <a:cubicBezTo>
                  <a:pt x="348" y="116"/>
                  <a:pt x="348" y="116"/>
                  <a:pt x="347" y="117"/>
                </a:cubicBezTo>
                <a:cubicBezTo>
                  <a:pt x="352" y="117"/>
                  <a:pt x="357" y="117"/>
                  <a:pt x="362" y="117"/>
                </a:cubicBezTo>
                <a:cubicBezTo>
                  <a:pt x="363" y="116"/>
                  <a:pt x="363" y="116"/>
                  <a:pt x="366" y="115"/>
                </a:cubicBezTo>
                <a:cubicBezTo>
                  <a:pt x="366" y="114"/>
                  <a:pt x="366" y="114"/>
                  <a:pt x="366" y="113"/>
                </a:cubicBezTo>
                <a:cubicBezTo>
                  <a:pt x="368" y="113"/>
                  <a:pt x="368" y="115"/>
                  <a:pt x="369" y="116"/>
                </a:cubicBezTo>
                <a:cubicBezTo>
                  <a:pt x="369" y="116"/>
                  <a:pt x="369" y="117"/>
                  <a:pt x="369" y="117"/>
                </a:cubicBezTo>
                <a:cubicBezTo>
                  <a:pt x="378" y="118"/>
                  <a:pt x="387" y="118"/>
                  <a:pt x="395" y="118"/>
                </a:cubicBezTo>
                <a:cubicBezTo>
                  <a:pt x="396" y="118"/>
                  <a:pt x="397" y="118"/>
                  <a:pt x="398" y="117"/>
                </a:cubicBezTo>
                <a:cubicBezTo>
                  <a:pt x="398" y="116"/>
                  <a:pt x="399" y="115"/>
                  <a:pt x="401" y="114"/>
                </a:cubicBezTo>
                <a:cubicBezTo>
                  <a:pt x="401" y="113"/>
                  <a:pt x="401" y="112"/>
                  <a:pt x="401" y="112"/>
                </a:cubicBezTo>
                <a:cubicBezTo>
                  <a:pt x="401" y="112"/>
                  <a:pt x="400" y="111"/>
                  <a:pt x="400" y="111"/>
                </a:cubicBezTo>
                <a:cubicBezTo>
                  <a:pt x="399" y="111"/>
                  <a:pt x="398" y="111"/>
                  <a:pt x="396" y="111"/>
                </a:cubicBezTo>
                <a:cubicBezTo>
                  <a:pt x="396" y="109"/>
                  <a:pt x="396" y="109"/>
                  <a:pt x="396" y="107"/>
                </a:cubicBezTo>
                <a:cubicBezTo>
                  <a:pt x="395" y="107"/>
                  <a:pt x="394" y="107"/>
                  <a:pt x="394" y="107"/>
                </a:cubicBezTo>
                <a:cubicBezTo>
                  <a:pt x="394" y="104"/>
                  <a:pt x="394" y="101"/>
                  <a:pt x="393" y="99"/>
                </a:cubicBezTo>
                <a:cubicBezTo>
                  <a:pt x="394" y="99"/>
                  <a:pt x="394" y="99"/>
                  <a:pt x="397" y="94"/>
                </a:cubicBezTo>
                <a:cubicBezTo>
                  <a:pt x="402" y="93"/>
                  <a:pt x="405" y="88"/>
                  <a:pt x="405" y="88"/>
                </a:cubicBezTo>
                <a:cubicBezTo>
                  <a:pt x="406" y="87"/>
                  <a:pt x="406" y="87"/>
                  <a:pt x="408" y="87"/>
                </a:cubicBezTo>
                <a:cubicBezTo>
                  <a:pt x="409" y="86"/>
                  <a:pt x="409" y="86"/>
                  <a:pt x="409" y="86"/>
                </a:cubicBezTo>
                <a:cubicBezTo>
                  <a:pt x="408" y="83"/>
                  <a:pt x="410" y="80"/>
                  <a:pt x="410" y="77"/>
                </a:cubicBezTo>
                <a:cubicBezTo>
                  <a:pt x="411" y="77"/>
                  <a:pt x="411"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4" y="77"/>
                  <a:pt x="414" y="77"/>
                  <a:pt x="414" y="77"/>
                </a:cubicBezTo>
                <a:cubicBezTo>
                  <a:pt x="414" y="77"/>
                  <a:pt x="414" y="77"/>
                  <a:pt x="414" y="77"/>
                </a:cubicBezTo>
                <a:cubicBezTo>
                  <a:pt x="415" y="79"/>
                  <a:pt x="415" y="79"/>
                  <a:pt x="416" y="79"/>
                </a:cubicBezTo>
                <a:cubicBezTo>
                  <a:pt x="417" y="78"/>
                  <a:pt x="417" y="78"/>
                  <a:pt x="417" y="78"/>
                </a:cubicBezTo>
                <a:cubicBezTo>
                  <a:pt x="419" y="79"/>
                  <a:pt x="419" y="79"/>
                  <a:pt x="420" y="80"/>
                </a:cubicBezTo>
                <a:cubicBezTo>
                  <a:pt x="420" y="82"/>
                  <a:pt x="420" y="82"/>
                  <a:pt x="420" y="83"/>
                </a:cubicBezTo>
                <a:cubicBezTo>
                  <a:pt x="420" y="83"/>
                  <a:pt x="419" y="83"/>
                  <a:pt x="418" y="83"/>
                </a:cubicBezTo>
                <a:cubicBezTo>
                  <a:pt x="419" y="86"/>
                  <a:pt x="419" y="86"/>
                  <a:pt x="409" y="95"/>
                </a:cubicBezTo>
                <a:cubicBezTo>
                  <a:pt x="409" y="97"/>
                  <a:pt x="408" y="100"/>
                  <a:pt x="409" y="103"/>
                </a:cubicBezTo>
                <a:cubicBezTo>
                  <a:pt x="409" y="104"/>
                  <a:pt x="409" y="104"/>
                  <a:pt x="409" y="104"/>
                </a:cubicBezTo>
                <a:cubicBezTo>
                  <a:pt x="409" y="105"/>
                  <a:pt x="410" y="106"/>
                  <a:pt x="410" y="106"/>
                </a:cubicBezTo>
                <a:cubicBezTo>
                  <a:pt x="411" y="108"/>
                  <a:pt x="419" y="112"/>
                  <a:pt x="419" y="112"/>
                </a:cubicBezTo>
                <a:cubicBezTo>
                  <a:pt x="420" y="112"/>
                  <a:pt x="420" y="112"/>
                  <a:pt x="420" y="112"/>
                </a:cubicBezTo>
                <a:cubicBezTo>
                  <a:pt x="423" y="111"/>
                  <a:pt x="426" y="111"/>
                  <a:pt x="429" y="110"/>
                </a:cubicBezTo>
                <a:cubicBezTo>
                  <a:pt x="429" y="109"/>
                  <a:pt x="429" y="109"/>
                  <a:pt x="429" y="109"/>
                </a:cubicBezTo>
                <a:cubicBezTo>
                  <a:pt x="432" y="109"/>
                  <a:pt x="434" y="109"/>
                  <a:pt x="436" y="109"/>
                </a:cubicBezTo>
                <a:cubicBezTo>
                  <a:pt x="436" y="109"/>
                  <a:pt x="437" y="108"/>
                  <a:pt x="438" y="108"/>
                </a:cubicBezTo>
                <a:cubicBezTo>
                  <a:pt x="438" y="108"/>
                  <a:pt x="438" y="108"/>
                  <a:pt x="438" y="108"/>
                </a:cubicBezTo>
                <a:cubicBezTo>
                  <a:pt x="439" y="109"/>
                  <a:pt x="439" y="109"/>
                  <a:pt x="440" y="110"/>
                </a:cubicBezTo>
                <a:cubicBezTo>
                  <a:pt x="442" y="111"/>
                  <a:pt x="443" y="111"/>
                  <a:pt x="445" y="111"/>
                </a:cubicBezTo>
                <a:cubicBezTo>
                  <a:pt x="445" y="111"/>
                  <a:pt x="445" y="111"/>
                  <a:pt x="445" y="111"/>
                </a:cubicBezTo>
                <a:cubicBezTo>
                  <a:pt x="445" y="112"/>
                  <a:pt x="445" y="112"/>
                  <a:pt x="445" y="112"/>
                </a:cubicBezTo>
                <a:cubicBezTo>
                  <a:pt x="439" y="112"/>
                  <a:pt x="438" y="112"/>
                  <a:pt x="437" y="116"/>
                </a:cubicBezTo>
                <a:cubicBezTo>
                  <a:pt x="432" y="118"/>
                  <a:pt x="428" y="114"/>
                  <a:pt x="424" y="116"/>
                </a:cubicBezTo>
                <a:cubicBezTo>
                  <a:pt x="422" y="116"/>
                  <a:pt x="422" y="116"/>
                  <a:pt x="421" y="116"/>
                </a:cubicBezTo>
                <a:cubicBezTo>
                  <a:pt x="421" y="117"/>
                  <a:pt x="420" y="118"/>
                  <a:pt x="420" y="118"/>
                </a:cubicBezTo>
                <a:cubicBezTo>
                  <a:pt x="453" y="120"/>
                  <a:pt x="485" y="121"/>
                  <a:pt x="515" y="121"/>
                </a:cubicBezTo>
                <a:cubicBezTo>
                  <a:pt x="528" y="121"/>
                  <a:pt x="539" y="121"/>
                  <a:pt x="550" y="121"/>
                </a:cubicBezTo>
                <a:moveTo>
                  <a:pt x="362" y="117"/>
                </a:moveTo>
                <a:cubicBezTo>
                  <a:pt x="357" y="117"/>
                  <a:pt x="352" y="117"/>
                  <a:pt x="347" y="117"/>
                </a:cubicBezTo>
                <a:cubicBezTo>
                  <a:pt x="347" y="117"/>
                  <a:pt x="347" y="117"/>
                  <a:pt x="347" y="117"/>
                </a:cubicBezTo>
                <a:cubicBezTo>
                  <a:pt x="346" y="118"/>
                  <a:pt x="346" y="118"/>
                  <a:pt x="346" y="118"/>
                </a:cubicBezTo>
                <a:cubicBezTo>
                  <a:pt x="346" y="118"/>
                  <a:pt x="346" y="118"/>
                  <a:pt x="346" y="119"/>
                </a:cubicBezTo>
                <a:cubicBezTo>
                  <a:pt x="346" y="119"/>
                  <a:pt x="346" y="119"/>
                  <a:pt x="346" y="119"/>
                </a:cubicBezTo>
                <a:cubicBezTo>
                  <a:pt x="349" y="119"/>
                  <a:pt x="349" y="119"/>
                  <a:pt x="349" y="119"/>
                </a:cubicBezTo>
                <a:cubicBezTo>
                  <a:pt x="349" y="120"/>
                  <a:pt x="349" y="120"/>
                  <a:pt x="349" y="120"/>
                </a:cubicBezTo>
                <a:cubicBezTo>
                  <a:pt x="349" y="120"/>
                  <a:pt x="349" y="120"/>
                  <a:pt x="350" y="121"/>
                </a:cubicBezTo>
                <a:cubicBezTo>
                  <a:pt x="351" y="121"/>
                  <a:pt x="352" y="121"/>
                  <a:pt x="352" y="121"/>
                </a:cubicBezTo>
                <a:cubicBezTo>
                  <a:pt x="353" y="121"/>
                  <a:pt x="353" y="121"/>
                  <a:pt x="354" y="122"/>
                </a:cubicBezTo>
                <a:cubicBezTo>
                  <a:pt x="354" y="122"/>
                  <a:pt x="354" y="122"/>
                  <a:pt x="355" y="122"/>
                </a:cubicBezTo>
                <a:cubicBezTo>
                  <a:pt x="355" y="122"/>
                  <a:pt x="356" y="121"/>
                  <a:pt x="357" y="121"/>
                </a:cubicBezTo>
                <a:cubicBezTo>
                  <a:pt x="357" y="120"/>
                  <a:pt x="357" y="120"/>
                  <a:pt x="357" y="120"/>
                </a:cubicBezTo>
                <a:cubicBezTo>
                  <a:pt x="359" y="120"/>
                  <a:pt x="359" y="120"/>
                  <a:pt x="359" y="120"/>
                </a:cubicBezTo>
                <a:cubicBezTo>
                  <a:pt x="359" y="120"/>
                  <a:pt x="360" y="119"/>
                  <a:pt x="360" y="119"/>
                </a:cubicBezTo>
                <a:cubicBezTo>
                  <a:pt x="360" y="118"/>
                  <a:pt x="360" y="118"/>
                  <a:pt x="360" y="118"/>
                </a:cubicBezTo>
                <a:cubicBezTo>
                  <a:pt x="361" y="118"/>
                  <a:pt x="361" y="118"/>
                  <a:pt x="362" y="117"/>
                </a:cubicBezTo>
                <a:moveTo>
                  <a:pt x="395" y="118"/>
                </a:moveTo>
                <a:cubicBezTo>
                  <a:pt x="387" y="118"/>
                  <a:pt x="378" y="118"/>
                  <a:pt x="369" y="118"/>
                </a:cubicBezTo>
                <a:cubicBezTo>
                  <a:pt x="369" y="119"/>
                  <a:pt x="371" y="119"/>
                  <a:pt x="371" y="121"/>
                </a:cubicBezTo>
                <a:cubicBezTo>
                  <a:pt x="371" y="121"/>
                  <a:pt x="371" y="121"/>
                  <a:pt x="371" y="121"/>
                </a:cubicBezTo>
                <a:cubicBezTo>
                  <a:pt x="371" y="122"/>
                  <a:pt x="370" y="122"/>
                  <a:pt x="370" y="122"/>
                </a:cubicBezTo>
                <a:cubicBezTo>
                  <a:pt x="370" y="122"/>
                  <a:pt x="370" y="124"/>
                  <a:pt x="371" y="125"/>
                </a:cubicBezTo>
                <a:cubicBezTo>
                  <a:pt x="372" y="125"/>
                  <a:pt x="372" y="125"/>
                  <a:pt x="372" y="125"/>
                </a:cubicBezTo>
                <a:cubicBezTo>
                  <a:pt x="372" y="125"/>
                  <a:pt x="373" y="126"/>
                  <a:pt x="373" y="127"/>
                </a:cubicBezTo>
                <a:cubicBezTo>
                  <a:pt x="373" y="127"/>
                  <a:pt x="373" y="128"/>
                  <a:pt x="373" y="128"/>
                </a:cubicBezTo>
                <a:cubicBezTo>
                  <a:pt x="373" y="129"/>
                  <a:pt x="373" y="129"/>
                  <a:pt x="373" y="129"/>
                </a:cubicBezTo>
                <a:cubicBezTo>
                  <a:pt x="373" y="131"/>
                  <a:pt x="374" y="131"/>
                  <a:pt x="375" y="132"/>
                </a:cubicBezTo>
                <a:cubicBezTo>
                  <a:pt x="376" y="133"/>
                  <a:pt x="376" y="133"/>
                  <a:pt x="376" y="134"/>
                </a:cubicBezTo>
                <a:cubicBezTo>
                  <a:pt x="376" y="135"/>
                  <a:pt x="375" y="135"/>
                  <a:pt x="375" y="136"/>
                </a:cubicBezTo>
                <a:cubicBezTo>
                  <a:pt x="375" y="137"/>
                  <a:pt x="375" y="137"/>
                  <a:pt x="375" y="137"/>
                </a:cubicBezTo>
                <a:cubicBezTo>
                  <a:pt x="375" y="137"/>
                  <a:pt x="376" y="138"/>
                  <a:pt x="376" y="138"/>
                </a:cubicBezTo>
                <a:cubicBezTo>
                  <a:pt x="378" y="139"/>
                  <a:pt x="380" y="139"/>
                  <a:pt x="382" y="139"/>
                </a:cubicBezTo>
                <a:cubicBezTo>
                  <a:pt x="382" y="136"/>
                  <a:pt x="383" y="134"/>
                  <a:pt x="385" y="135"/>
                </a:cubicBezTo>
                <a:cubicBezTo>
                  <a:pt x="385" y="135"/>
                  <a:pt x="386" y="135"/>
                  <a:pt x="386" y="135"/>
                </a:cubicBezTo>
                <a:cubicBezTo>
                  <a:pt x="387" y="135"/>
                  <a:pt x="387" y="135"/>
                  <a:pt x="387" y="135"/>
                </a:cubicBezTo>
                <a:cubicBezTo>
                  <a:pt x="388" y="136"/>
                  <a:pt x="388" y="135"/>
                  <a:pt x="389" y="134"/>
                </a:cubicBezTo>
                <a:cubicBezTo>
                  <a:pt x="389" y="134"/>
                  <a:pt x="390" y="134"/>
                  <a:pt x="391" y="134"/>
                </a:cubicBezTo>
                <a:cubicBezTo>
                  <a:pt x="391" y="133"/>
                  <a:pt x="391" y="132"/>
                  <a:pt x="391" y="131"/>
                </a:cubicBezTo>
                <a:cubicBezTo>
                  <a:pt x="392" y="131"/>
                  <a:pt x="394" y="131"/>
                  <a:pt x="395" y="131"/>
                </a:cubicBezTo>
                <a:cubicBezTo>
                  <a:pt x="395" y="130"/>
                  <a:pt x="395" y="130"/>
                  <a:pt x="395" y="129"/>
                </a:cubicBezTo>
                <a:cubicBezTo>
                  <a:pt x="394" y="129"/>
                  <a:pt x="394" y="129"/>
                  <a:pt x="393" y="129"/>
                </a:cubicBezTo>
                <a:cubicBezTo>
                  <a:pt x="391" y="129"/>
                  <a:pt x="391" y="129"/>
                  <a:pt x="391" y="129"/>
                </a:cubicBezTo>
                <a:cubicBezTo>
                  <a:pt x="391" y="128"/>
                  <a:pt x="391" y="128"/>
                  <a:pt x="391" y="128"/>
                </a:cubicBezTo>
                <a:cubicBezTo>
                  <a:pt x="390" y="128"/>
                  <a:pt x="390" y="128"/>
                  <a:pt x="390" y="128"/>
                </a:cubicBezTo>
                <a:cubicBezTo>
                  <a:pt x="392" y="125"/>
                  <a:pt x="392" y="125"/>
                  <a:pt x="392" y="123"/>
                </a:cubicBezTo>
                <a:cubicBezTo>
                  <a:pt x="393" y="120"/>
                  <a:pt x="393" y="120"/>
                  <a:pt x="393" y="120"/>
                </a:cubicBezTo>
                <a:cubicBezTo>
                  <a:pt x="394" y="119"/>
                  <a:pt x="395" y="119"/>
                  <a:pt x="395" y="118"/>
                </a:cubicBezTo>
                <a:moveTo>
                  <a:pt x="605" y="288"/>
                </a:moveTo>
                <a:cubicBezTo>
                  <a:pt x="596" y="225"/>
                  <a:pt x="577" y="168"/>
                  <a:pt x="550" y="121"/>
                </a:cubicBezTo>
                <a:cubicBezTo>
                  <a:pt x="539" y="121"/>
                  <a:pt x="528" y="121"/>
                  <a:pt x="515" y="121"/>
                </a:cubicBezTo>
                <a:cubicBezTo>
                  <a:pt x="485" y="121"/>
                  <a:pt x="453" y="120"/>
                  <a:pt x="420" y="119"/>
                </a:cubicBezTo>
                <a:cubicBezTo>
                  <a:pt x="418" y="119"/>
                  <a:pt x="416" y="119"/>
                  <a:pt x="415"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5" y="120"/>
                  <a:pt x="414" y="120"/>
                  <a:pt x="412" y="121"/>
                </a:cubicBezTo>
                <a:cubicBezTo>
                  <a:pt x="412" y="121"/>
                  <a:pt x="412" y="122"/>
                  <a:pt x="413" y="123"/>
                </a:cubicBezTo>
                <a:cubicBezTo>
                  <a:pt x="415" y="124"/>
                  <a:pt x="415" y="124"/>
                  <a:pt x="418" y="124"/>
                </a:cubicBezTo>
                <a:cubicBezTo>
                  <a:pt x="418" y="123"/>
                  <a:pt x="420" y="122"/>
                  <a:pt x="420" y="121"/>
                </a:cubicBezTo>
                <a:cubicBezTo>
                  <a:pt x="423" y="122"/>
                  <a:pt x="424" y="125"/>
                  <a:pt x="426" y="126"/>
                </a:cubicBezTo>
                <a:cubicBezTo>
                  <a:pt x="426" y="126"/>
                  <a:pt x="426" y="127"/>
                  <a:pt x="426" y="127"/>
                </a:cubicBezTo>
                <a:cubicBezTo>
                  <a:pt x="425" y="128"/>
                  <a:pt x="424" y="129"/>
                  <a:pt x="423" y="130"/>
                </a:cubicBezTo>
                <a:cubicBezTo>
                  <a:pt x="423" y="131"/>
                  <a:pt x="422" y="131"/>
                  <a:pt x="421" y="131"/>
                </a:cubicBezTo>
                <a:cubicBezTo>
                  <a:pt x="421" y="131"/>
                  <a:pt x="420" y="131"/>
                  <a:pt x="420" y="131"/>
                </a:cubicBezTo>
                <a:cubicBezTo>
                  <a:pt x="419" y="130"/>
                  <a:pt x="419" y="129"/>
                  <a:pt x="419" y="129"/>
                </a:cubicBezTo>
                <a:cubicBezTo>
                  <a:pt x="418" y="128"/>
                  <a:pt x="417" y="128"/>
                  <a:pt x="417" y="128"/>
                </a:cubicBezTo>
                <a:cubicBezTo>
                  <a:pt x="417" y="127"/>
                  <a:pt x="417" y="126"/>
                  <a:pt x="417" y="126"/>
                </a:cubicBezTo>
                <a:cubicBezTo>
                  <a:pt x="416" y="126"/>
                  <a:pt x="416" y="126"/>
                  <a:pt x="415" y="126"/>
                </a:cubicBezTo>
                <a:cubicBezTo>
                  <a:pt x="415" y="127"/>
                  <a:pt x="414" y="128"/>
                  <a:pt x="413" y="128"/>
                </a:cubicBezTo>
                <a:cubicBezTo>
                  <a:pt x="412" y="133"/>
                  <a:pt x="410" y="141"/>
                  <a:pt x="410" y="141"/>
                </a:cubicBezTo>
                <a:cubicBezTo>
                  <a:pt x="411" y="141"/>
                  <a:pt x="411" y="141"/>
                  <a:pt x="412" y="142"/>
                </a:cubicBezTo>
                <a:cubicBezTo>
                  <a:pt x="411" y="143"/>
                  <a:pt x="411" y="143"/>
                  <a:pt x="411" y="143"/>
                </a:cubicBezTo>
                <a:cubicBezTo>
                  <a:pt x="404" y="141"/>
                  <a:pt x="404" y="141"/>
                  <a:pt x="402" y="143"/>
                </a:cubicBezTo>
                <a:cubicBezTo>
                  <a:pt x="403" y="144"/>
                  <a:pt x="404" y="145"/>
                  <a:pt x="404" y="146"/>
                </a:cubicBezTo>
                <a:cubicBezTo>
                  <a:pt x="404" y="147"/>
                  <a:pt x="404" y="147"/>
                  <a:pt x="404" y="147"/>
                </a:cubicBezTo>
                <a:cubicBezTo>
                  <a:pt x="403" y="147"/>
                  <a:pt x="403" y="147"/>
                  <a:pt x="403" y="147"/>
                </a:cubicBezTo>
                <a:cubicBezTo>
                  <a:pt x="401" y="145"/>
                  <a:pt x="399" y="144"/>
                  <a:pt x="397" y="142"/>
                </a:cubicBezTo>
                <a:cubicBezTo>
                  <a:pt x="383" y="149"/>
                  <a:pt x="379" y="151"/>
                  <a:pt x="379" y="144"/>
                </a:cubicBezTo>
                <a:cubicBezTo>
                  <a:pt x="377" y="144"/>
                  <a:pt x="377" y="144"/>
                  <a:pt x="377" y="144"/>
                </a:cubicBezTo>
                <a:cubicBezTo>
                  <a:pt x="376" y="145"/>
                  <a:pt x="375" y="145"/>
                  <a:pt x="374" y="145"/>
                </a:cubicBezTo>
                <a:cubicBezTo>
                  <a:pt x="373" y="145"/>
                  <a:pt x="372" y="145"/>
                  <a:pt x="372" y="145"/>
                </a:cubicBezTo>
                <a:cubicBezTo>
                  <a:pt x="371" y="145"/>
                  <a:pt x="370" y="145"/>
                  <a:pt x="370" y="145"/>
                </a:cubicBezTo>
                <a:cubicBezTo>
                  <a:pt x="370" y="145"/>
                  <a:pt x="370" y="146"/>
                  <a:pt x="370" y="147"/>
                </a:cubicBezTo>
                <a:cubicBezTo>
                  <a:pt x="369" y="148"/>
                  <a:pt x="368" y="148"/>
                  <a:pt x="368" y="148"/>
                </a:cubicBezTo>
                <a:cubicBezTo>
                  <a:pt x="367" y="148"/>
                  <a:pt x="367" y="147"/>
                  <a:pt x="366" y="147"/>
                </a:cubicBezTo>
                <a:cubicBezTo>
                  <a:pt x="366" y="146"/>
                  <a:pt x="365" y="145"/>
                  <a:pt x="364" y="145"/>
                </a:cubicBezTo>
                <a:cubicBezTo>
                  <a:pt x="363" y="145"/>
                  <a:pt x="363" y="145"/>
                  <a:pt x="362" y="145"/>
                </a:cubicBezTo>
                <a:cubicBezTo>
                  <a:pt x="362" y="144"/>
                  <a:pt x="362" y="144"/>
                  <a:pt x="362" y="143"/>
                </a:cubicBezTo>
                <a:cubicBezTo>
                  <a:pt x="362" y="143"/>
                  <a:pt x="363" y="142"/>
                  <a:pt x="363" y="141"/>
                </a:cubicBezTo>
                <a:cubicBezTo>
                  <a:pt x="364" y="141"/>
                  <a:pt x="365" y="141"/>
                  <a:pt x="366" y="141"/>
                </a:cubicBezTo>
                <a:cubicBezTo>
                  <a:pt x="368" y="142"/>
                  <a:pt x="370" y="143"/>
                  <a:pt x="372" y="143"/>
                </a:cubicBezTo>
                <a:cubicBezTo>
                  <a:pt x="372" y="142"/>
                  <a:pt x="374" y="140"/>
                  <a:pt x="374" y="135"/>
                </a:cubicBezTo>
                <a:cubicBezTo>
                  <a:pt x="373" y="134"/>
                  <a:pt x="373" y="134"/>
                  <a:pt x="372" y="134"/>
                </a:cubicBezTo>
                <a:cubicBezTo>
                  <a:pt x="369" y="135"/>
                  <a:pt x="369" y="135"/>
                  <a:pt x="368" y="136"/>
                </a:cubicBezTo>
                <a:cubicBezTo>
                  <a:pt x="367" y="137"/>
                  <a:pt x="367" y="137"/>
                  <a:pt x="367" y="137"/>
                </a:cubicBezTo>
                <a:cubicBezTo>
                  <a:pt x="366" y="137"/>
                  <a:pt x="366" y="137"/>
                  <a:pt x="366" y="137"/>
                </a:cubicBezTo>
                <a:cubicBezTo>
                  <a:pt x="366" y="136"/>
                  <a:pt x="366" y="136"/>
                  <a:pt x="366" y="135"/>
                </a:cubicBezTo>
                <a:cubicBezTo>
                  <a:pt x="366" y="135"/>
                  <a:pt x="367" y="134"/>
                  <a:pt x="367" y="134"/>
                </a:cubicBezTo>
                <a:cubicBezTo>
                  <a:pt x="367" y="132"/>
                  <a:pt x="367" y="132"/>
                  <a:pt x="367" y="131"/>
                </a:cubicBezTo>
                <a:cubicBezTo>
                  <a:pt x="367" y="132"/>
                  <a:pt x="366" y="132"/>
                  <a:pt x="366" y="132"/>
                </a:cubicBezTo>
                <a:cubicBezTo>
                  <a:pt x="365" y="125"/>
                  <a:pt x="365" y="125"/>
                  <a:pt x="364" y="124"/>
                </a:cubicBezTo>
                <a:cubicBezTo>
                  <a:pt x="360" y="128"/>
                  <a:pt x="360" y="128"/>
                  <a:pt x="359" y="128"/>
                </a:cubicBezTo>
                <a:cubicBezTo>
                  <a:pt x="358" y="129"/>
                  <a:pt x="358" y="129"/>
                  <a:pt x="358" y="130"/>
                </a:cubicBezTo>
                <a:cubicBezTo>
                  <a:pt x="358" y="131"/>
                  <a:pt x="358" y="131"/>
                  <a:pt x="358" y="131"/>
                </a:cubicBezTo>
                <a:cubicBezTo>
                  <a:pt x="357" y="132"/>
                  <a:pt x="356" y="132"/>
                  <a:pt x="355" y="133"/>
                </a:cubicBezTo>
                <a:cubicBezTo>
                  <a:pt x="353" y="136"/>
                  <a:pt x="357" y="138"/>
                  <a:pt x="356" y="141"/>
                </a:cubicBezTo>
                <a:cubicBezTo>
                  <a:pt x="356" y="142"/>
                  <a:pt x="356" y="142"/>
                  <a:pt x="356" y="142"/>
                </a:cubicBezTo>
                <a:cubicBezTo>
                  <a:pt x="355" y="144"/>
                  <a:pt x="355" y="144"/>
                  <a:pt x="355" y="144"/>
                </a:cubicBezTo>
                <a:cubicBezTo>
                  <a:pt x="356" y="145"/>
                  <a:pt x="356" y="147"/>
                  <a:pt x="356" y="148"/>
                </a:cubicBezTo>
                <a:cubicBezTo>
                  <a:pt x="356" y="149"/>
                  <a:pt x="356" y="150"/>
                  <a:pt x="356" y="150"/>
                </a:cubicBezTo>
                <a:cubicBezTo>
                  <a:pt x="356" y="150"/>
                  <a:pt x="355" y="150"/>
                  <a:pt x="355" y="150"/>
                </a:cubicBezTo>
                <a:cubicBezTo>
                  <a:pt x="354" y="150"/>
                  <a:pt x="354" y="150"/>
                  <a:pt x="353" y="150"/>
                </a:cubicBezTo>
                <a:cubicBezTo>
                  <a:pt x="351" y="151"/>
                  <a:pt x="351" y="151"/>
                  <a:pt x="350" y="150"/>
                </a:cubicBezTo>
                <a:cubicBezTo>
                  <a:pt x="346" y="150"/>
                  <a:pt x="346" y="150"/>
                  <a:pt x="337" y="156"/>
                </a:cubicBezTo>
                <a:cubicBezTo>
                  <a:pt x="336" y="155"/>
                  <a:pt x="336" y="155"/>
                  <a:pt x="335" y="155"/>
                </a:cubicBezTo>
                <a:cubicBezTo>
                  <a:pt x="335" y="155"/>
                  <a:pt x="335" y="155"/>
                  <a:pt x="334" y="155"/>
                </a:cubicBezTo>
                <a:cubicBezTo>
                  <a:pt x="334" y="155"/>
                  <a:pt x="333" y="155"/>
                  <a:pt x="333" y="155"/>
                </a:cubicBezTo>
                <a:cubicBezTo>
                  <a:pt x="332" y="155"/>
                  <a:pt x="332" y="156"/>
                  <a:pt x="332" y="157"/>
                </a:cubicBezTo>
                <a:cubicBezTo>
                  <a:pt x="334" y="158"/>
                  <a:pt x="334" y="158"/>
                  <a:pt x="334" y="158"/>
                </a:cubicBezTo>
                <a:cubicBezTo>
                  <a:pt x="334" y="159"/>
                  <a:pt x="334" y="160"/>
                  <a:pt x="333" y="161"/>
                </a:cubicBezTo>
                <a:cubicBezTo>
                  <a:pt x="330" y="161"/>
                  <a:pt x="330" y="161"/>
                  <a:pt x="325" y="165"/>
                </a:cubicBezTo>
                <a:cubicBezTo>
                  <a:pt x="324" y="165"/>
                  <a:pt x="324" y="165"/>
                  <a:pt x="324" y="165"/>
                </a:cubicBezTo>
                <a:cubicBezTo>
                  <a:pt x="323" y="165"/>
                  <a:pt x="322" y="165"/>
                  <a:pt x="322" y="165"/>
                </a:cubicBezTo>
                <a:cubicBezTo>
                  <a:pt x="320" y="167"/>
                  <a:pt x="320" y="169"/>
                  <a:pt x="319" y="171"/>
                </a:cubicBezTo>
                <a:cubicBezTo>
                  <a:pt x="317" y="171"/>
                  <a:pt x="316" y="171"/>
                  <a:pt x="314" y="172"/>
                </a:cubicBezTo>
                <a:cubicBezTo>
                  <a:pt x="314" y="173"/>
                  <a:pt x="313" y="174"/>
                  <a:pt x="313" y="175"/>
                </a:cubicBezTo>
                <a:cubicBezTo>
                  <a:pt x="312" y="175"/>
                  <a:pt x="311" y="175"/>
                  <a:pt x="310" y="175"/>
                </a:cubicBezTo>
                <a:cubicBezTo>
                  <a:pt x="309" y="174"/>
                  <a:pt x="309" y="174"/>
                  <a:pt x="309" y="174"/>
                </a:cubicBezTo>
                <a:cubicBezTo>
                  <a:pt x="308" y="174"/>
                  <a:pt x="307" y="174"/>
                  <a:pt x="307" y="174"/>
                </a:cubicBezTo>
                <a:cubicBezTo>
                  <a:pt x="306" y="173"/>
                  <a:pt x="306" y="173"/>
                  <a:pt x="306" y="173"/>
                </a:cubicBezTo>
                <a:cubicBezTo>
                  <a:pt x="305" y="172"/>
                  <a:pt x="305" y="172"/>
                  <a:pt x="304" y="172"/>
                </a:cubicBezTo>
                <a:cubicBezTo>
                  <a:pt x="303" y="173"/>
                  <a:pt x="303" y="174"/>
                  <a:pt x="303" y="175"/>
                </a:cubicBezTo>
                <a:cubicBezTo>
                  <a:pt x="303" y="175"/>
                  <a:pt x="304" y="176"/>
                  <a:pt x="304" y="176"/>
                </a:cubicBezTo>
                <a:cubicBezTo>
                  <a:pt x="304" y="176"/>
                  <a:pt x="303" y="177"/>
                  <a:pt x="303" y="178"/>
                </a:cubicBezTo>
                <a:cubicBezTo>
                  <a:pt x="303" y="179"/>
                  <a:pt x="303" y="179"/>
                  <a:pt x="303" y="179"/>
                </a:cubicBezTo>
                <a:cubicBezTo>
                  <a:pt x="303" y="179"/>
                  <a:pt x="303" y="180"/>
                  <a:pt x="303" y="180"/>
                </a:cubicBezTo>
                <a:cubicBezTo>
                  <a:pt x="301" y="180"/>
                  <a:pt x="298" y="180"/>
                  <a:pt x="296" y="180"/>
                </a:cubicBezTo>
                <a:cubicBezTo>
                  <a:pt x="295" y="179"/>
                  <a:pt x="295" y="179"/>
                  <a:pt x="295" y="178"/>
                </a:cubicBezTo>
                <a:cubicBezTo>
                  <a:pt x="289" y="179"/>
                  <a:pt x="289" y="179"/>
                  <a:pt x="288" y="180"/>
                </a:cubicBezTo>
                <a:cubicBezTo>
                  <a:pt x="288" y="182"/>
                  <a:pt x="289" y="182"/>
                  <a:pt x="289" y="182"/>
                </a:cubicBezTo>
                <a:cubicBezTo>
                  <a:pt x="290" y="183"/>
                  <a:pt x="291" y="184"/>
                  <a:pt x="292" y="184"/>
                </a:cubicBezTo>
                <a:cubicBezTo>
                  <a:pt x="294" y="184"/>
                  <a:pt x="294" y="184"/>
                  <a:pt x="295" y="184"/>
                </a:cubicBezTo>
                <a:cubicBezTo>
                  <a:pt x="298" y="187"/>
                  <a:pt x="298" y="187"/>
                  <a:pt x="298" y="188"/>
                </a:cubicBezTo>
                <a:cubicBezTo>
                  <a:pt x="299" y="191"/>
                  <a:pt x="299" y="193"/>
                  <a:pt x="299" y="195"/>
                </a:cubicBezTo>
                <a:cubicBezTo>
                  <a:pt x="300" y="196"/>
                  <a:pt x="301" y="197"/>
                  <a:pt x="302" y="199"/>
                </a:cubicBezTo>
                <a:cubicBezTo>
                  <a:pt x="302" y="201"/>
                  <a:pt x="302" y="201"/>
                  <a:pt x="297" y="213"/>
                </a:cubicBezTo>
                <a:cubicBezTo>
                  <a:pt x="296" y="214"/>
                  <a:pt x="294" y="215"/>
                  <a:pt x="293" y="215"/>
                </a:cubicBezTo>
                <a:cubicBezTo>
                  <a:pt x="292" y="215"/>
                  <a:pt x="292" y="215"/>
                  <a:pt x="292" y="215"/>
                </a:cubicBezTo>
                <a:cubicBezTo>
                  <a:pt x="289" y="214"/>
                  <a:pt x="286" y="214"/>
                  <a:pt x="283" y="212"/>
                </a:cubicBezTo>
                <a:cubicBezTo>
                  <a:pt x="279" y="211"/>
                  <a:pt x="276" y="211"/>
                  <a:pt x="273" y="211"/>
                </a:cubicBezTo>
                <a:cubicBezTo>
                  <a:pt x="269" y="210"/>
                  <a:pt x="269" y="210"/>
                  <a:pt x="268" y="209"/>
                </a:cubicBezTo>
                <a:cubicBezTo>
                  <a:pt x="268" y="209"/>
                  <a:pt x="268" y="209"/>
                  <a:pt x="268" y="209"/>
                </a:cubicBezTo>
                <a:cubicBezTo>
                  <a:pt x="267" y="210"/>
                  <a:pt x="267" y="210"/>
                  <a:pt x="266" y="210"/>
                </a:cubicBezTo>
                <a:cubicBezTo>
                  <a:pt x="264" y="212"/>
                  <a:pt x="262" y="212"/>
                  <a:pt x="260" y="212"/>
                </a:cubicBezTo>
                <a:cubicBezTo>
                  <a:pt x="260" y="213"/>
                  <a:pt x="260" y="213"/>
                  <a:pt x="260" y="213"/>
                </a:cubicBezTo>
                <a:cubicBezTo>
                  <a:pt x="262" y="217"/>
                  <a:pt x="258" y="221"/>
                  <a:pt x="260" y="225"/>
                </a:cubicBezTo>
                <a:cubicBezTo>
                  <a:pt x="259" y="227"/>
                  <a:pt x="259" y="229"/>
                  <a:pt x="259" y="232"/>
                </a:cubicBezTo>
                <a:cubicBezTo>
                  <a:pt x="254" y="239"/>
                  <a:pt x="254" y="239"/>
                  <a:pt x="255" y="241"/>
                </a:cubicBezTo>
                <a:cubicBezTo>
                  <a:pt x="256" y="243"/>
                  <a:pt x="256" y="244"/>
                  <a:pt x="256" y="244"/>
                </a:cubicBezTo>
                <a:cubicBezTo>
                  <a:pt x="255" y="245"/>
                  <a:pt x="255" y="245"/>
                  <a:pt x="255" y="245"/>
                </a:cubicBezTo>
                <a:cubicBezTo>
                  <a:pt x="254" y="247"/>
                  <a:pt x="254" y="247"/>
                  <a:pt x="254" y="251"/>
                </a:cubicBezTo>
                <a:cubicBezTo>
                  <a:pt x="255" y="251"/>
                  <a:pt x="256" y="251"/>
                  <a:pt x="257" y="251"/>
                </a:cubicBezTo>
                <a:cubicBezTo>
                  <a:pt x="259" y="251"/>
                  <a:pt x="260" y="250"/>
                  <a:pt x="262" y="253"/>
                </a:cubicBezTo>
                <a:cubicBezTo>
                  <a:pt x="263" y="253"/>
                  <a:pt x="264" y="252"/>
                  <a:pt x="265" y="252"/>
                </a:cubicBezTo>
                <a:cubicBezTo>
                  <a:pt x="266" y="252"/>
                  <a:pt x="266" y="252"/>
                  <a:pt x="269" y="254"/>
                </a:cubicBezTo>
                <a:cubicBezTo>
                  <a:pt x="270" y="255"/>
                  <a:pt x="270" y="257"/>
                  <a:pt x="271" y="258"/>
                </a:cubicBezTo>
                <a:cubicBezTo>
                  <a:pt x="271" y="258"/>
                  <a:pt x="272" y="258"/>
                  <a:pt x="272" y="258"/>
                </a:cubicBezTo>
                <a:cubicBezTo>
                  <a:pt x="271" y="257"/>
                  <a:pt x="271" y="257"/>
                  <a:pt x="271" y="257"/>
                </a:cubicBezTo>
                <a:cubicBezTo>
                  <a:pt x="281" y="254"/>
                  <a:pt x="289" y="246"/>
                  <a:pt x="301" y="246"/>
                </a:cubicBezTo>
                <a:cubicBezTo>
                  <a:pt x="303" y="244"/>
                  <a:pt x="303" y="243"/>
                  <a:pt x="303" y="242"/>
                </a:cubicBezTo>
                <a:cubicBezTo>
                  <a:pt x="302" y="241"/>
                  <a:pt x="301" y="240"/>
                  <a:pt x="301" y="239"/>
                </a:cubicBezTo>
                <a:cubicBezTo>
                  <a:pt x="301" y="238"/>
                  <a:pt x="301" y="238"/>
                  <a:pt x="304" y="232"/>
                </a:cubicBezTo>
                <a:cubicBezTo>
                  <a:pt x="306" y="229"/>
                  <a:pt x="320" y="226"/>
                  <a:pt x="320" y="226"/>
                </a:cubicBezTo>
                <a:cubicBezTo>
                  <a:pt x="322" y="224"/>
                  <a:pt x="322" y="223"/>
                  <a:pt x="322" y="222"/>
                </a:cubicBezTo>
                <a:cubicBezTo>
                  <a:pt x="322" y="222"/>
                  <a:pt x="322" y="222"/>
                  <a:pt x="322" y="221"/>
                </a:cubicBezTo>
                <a:cubicBezTo>
                  <a:pt x="322" y="216"/>
                  <a:pt x="322" y="212"/>
                  <a:pt x="329"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1" y="214"/>
                  <a:pt x="331" y="214"/>
                  <a:pt x="331" y="214"/>
                </a:cubicBezTo>
                <a:cubicBezTo>
                  <a:pt x="334" y="216"/>
                  <a:pt x="334" y="216"/>
                  <a:pt x="336" y="216"/>
                </a:cubicBezTo>
                <a:cubicBezTo>
                  <a:pt x="337" y="216"/>
                  <a:pt x="337" y="216"/>
                  <a:pt x="338" y="216"/>
                </a:cubicBezTo>
                <a:cubicBezTo>
                  <a:pt x="338" y="216"/>
                  <a:pt x="339" y="216"/>
                  <a:pt x="340" y="216"/>
                </a:cubicBezTo>
                <a:cubicBezTo>
                  <a:pt x="340" y="214"/>
                  <a:pt x="340" y="214"/>
                  <a:pt x="342" y="212"/>
                </a:cubicBezTo>
                <a:cubicBezTo>
                  <a:pt x="344" y="212"/>
                  <a:pt x="344" y="212"/>
                  <a:pt x="345" y="212"/>
                </a:cubicBezTo>
                <a:cubicBezTo>
                  <a:pt x="346" y="212"/>
                  <a:pt x="348" y="212"/>
                  <a:pt x="351" y="208"/>
                </a:cubicBezTo>
                <a:cubicBezTo>
                  <a:pt x="358" y="209"/>
                  <a:pt x="357" y="217"/>
                  <a:pt x="362" y="220"/>
                </a:cubicBezTo>
                <a:cubicBezTo>
                  <a:pt x="363" y="220"/>
                  <a:pt x="364" y="221"/>
                  <a:pt x="364" y="223"/>
                </a:cubicBezTo>
                <a:cubicBezTo>
                  <a:pt x="380" y="233"/>
                  <a:pt x="388" y="241"/>
                  <a:pt x="387" y="246"/>
                </a:cubicBezTo>
                <a:cubicBezTo>
                  <a:pt x="385" y="247"/>
                  <a:pt x="373" y="249"/>
                  <a:pt x="369" y="249"/>
                </a:cubicBezTo>
                <a:cubicBezTo>
                  <a:pt x="369" y="249"/>
                  <a:pt x="368" y="250"/>
                  <a:pt x="368" y="250"/>
                </a:cubicBezTo>
                <a:cubicBezTo>
                  <a:pt x="371" y="252"/>
                  <a:pt x="373" y="255"/>
                  <a:pt x="377" y="256"/>
                </a:cubicBezTo>
                <a:cubicBezTo>
                  <a:pt x="379" y="256"/>
                  <a:pt x="382" y="256"/>
                  <a:pt x="384" y="256"/>
                </a:cubicBezTo>
                <a:cubicBezTo>
                  <a:pt x="384" y="255"/>
                  <a:pt x="384" y="253"/>
                  <a:pt x="384" y="252"/>
                </a:cubicBezTo>
                <a:cubicBezTo>
                  <a:pt x="389" y="250"/>
                  <a:pt x="392" y="245"/>
                  <a:pt x="396" y="242"/>
                </a:cubicBezTo>
                <a:cubicBezTo>
                  <a:pt x="396" y="240"/>
                  <a:pt x="396" y="240"/>
                  <a:pt x="396" y="239"/>
                </a:cubicBezTo>
                <a:cubicBezTo>
                  <a:pt x="393" y="239"/>
                  <a:pt x="393" y="239"/>
                  <a:pt x="392" y="239"/>
                </a:cubicBezTo>
                <a:cubicBezTo>
                  <a:pt x="391" y="239"/>
                  <a:pt x="391" y="238"/>
                  <a:pt x="391" y="238"/>
                </a:cubicBezTo>
                <a:cubicBezTo>
                  <a:pt x="393" y="236"/>
                  <a:pt x="394" y="236"/>
                  <a:pt x="395" y="236"/>
                </a:cubicBezTo>
                <a:cubicBezTo>
                  <a:pt x="398" y="237"/>
                  <a:pt x="398" y="237"/>
                  <a:pt x="400" y="239"/>
                </a:cubicBezTo>
                <a:cubicBezTo>
                  <a:pt x="400" y="239"/>
                  <a:pt x="400" y="239"/>
                  <a:pt x="400" y="234"/>
                </a:cubicBezTo>
                <a:cubicBezTo>
                  <a:pt x="396" y="231"/>
                  <a:pt x="391" y="230"/>
                  <a:pt x="389" y="226"/>
                </a:cubicBezTo>
                <a:cubicBezTo>
                  <a:pt x="388" y="226"/>
                  <a:pt x="385" y="226"/>
                  <a:pt x="380" y="221"/>
                </a:cubicBezTo>
                <a:cubicBezTo>
                  <a:pt x="381" y="219"/>
                  <a:pt x="381" y="219"/>
                  <a:pt x="375" y="215"/>
                </a:cubicBezTo>
                <a:cubicBezTo>
                  <a:pt x="375" y="214"/>
                  <a:pt x="374" y="214"/>
                  <a:pt x="374" y="214"/>
                </a:cubicBezTo>
                <a:cubicBezTo>
                  <a:pt x="374" y="213"/>
                  <a:pt x="373" y="212"/>
                  <a:pt x="373" y="211"/>
                </a:cubicBezTo>
                <a:cubicBezTo>
                  <a:pt x="372" y="210"/>
                  <a:pt x="370" y="210"/>
                  <a:pt x="369" y="210"/>
                </a:cubicBezTo>
                <a:cubicBezTo>
                  <a:pt x="369" y="209"/>
                  <a:pt x="369" y="209"/>
                  <a:pt x="369" y="208"/>
                </a:cubicBezTo>
                <a:cubicBezTo>
                  <a:pt x="370" y="207"/>
                  <a:pt x="370" y="207"/>
                  <a:pt x="370" y="207"/>
                </a:cubicBezTo>
                <a:cubicBezTo>
                  <a:pt x="371" y="206"/>
                  <a:pt x="371" y="205"/>
                  <a:pt x="371" y="205"/>
                </a:cubicBezTo>
                <a:cubicBezTo>
                  <a:pt x="371" y="204"/>
                  <a:pt x="371" y="203"/>
                  <a:pt x="371" y="202"/>
                </a:cubicBezTo>
                <a:cubicBezTo>
                  <a:pt x="374" y="201"/>
                  <a:pt x="375" y="202"/>
                  <a:pt x="376" y="205"/>
                </a:cubicBezTo>
                <a:cubicBezTo>
                  <a:pt x="384" y="206"/>
                  <a:pt x="386" y="216"/>
                  <a:pt x="394" y="217"/>
                </a:cubicBezTo>
                <a:cubicBezTo>
                  <a:pt x="394" y="218"/>
                  <a:pt x="394" y="218"/>
                  <a:pt x="395" y="218"/>
                </a:cubicBezTo>
                <a:cubicBezTo>
                  <a:pt x="398" y="222"/>
                  <a:pt x="404" y="223"/>
                  <a:pt x="406" y="228"/>
                </a:cubicBezTo>
                <a:cubicBezTo>
                  <a:pt x="404" y="234"/>
                  <a:pt x="404" y="234"/>
                  <a:pt x="406" y="236"/>
                </a:cubicBezTo>
                <a:cubicBezTo>
                  <a:pt x="407" y="239"/>
                  <a:pt x="407" y="242"/>
                  <a:pt x="411" y="242"/>
                </a:cubicBezTo>
                <a:cubicBezTo>
                  <a:pt x="413" y="244"/>
                  <a:pt x="413" y="246"/>
                  <a:pt x="413" y="247"/>
                </a:cubicBezTo>
                <a:cubicBezTo>
                  <a:pt x="412" y="247"/>
                  <a:pt x="411" y="247"/>
                  <a:pt x="410" y="247"/>
                </a:cubicBezTo>
                <a:cubicBezTo>
                  <a:pt x="410" y="247"/>
                  <a:pt x="409" y="246"/>
                  <a:pt x="409" y="246"/>
                </a:cubicBezTo>
                <a:cubicBezTo>
                  <a:pt x="409" y="246"/>
                  <a:pt x="408" y="247"/>
                  <a:pt x="408" y="247"/>
                </a:cubicBezTo>
                <a:cubicBezTo>
                  <a:pt x="411" y="251"/>
                  <a:pt x="411" y="251"/>
                  <a:pt x="414" y="252"/>
                </a:cubicBezTo>
                <a:cubicBezTo>
                  <a:pt x="414" y="252"/>
                  <a:pt x="414" y="251"/>
                  <a:pt x="414" y="251"/>
                </a:cubicBezTo>
                <a:cubicBezTo>
                  <a:pt x="416" y="252"/>
                  <a:pt x="417" y="252"/>
                  <a:pt x="419" y="254"/>
                </a:cubicBezTo>
                <a:cubicBezTo>
                  <a:pt x="418" y="256"/>
                  <a:pt x="418" y="257"/>
                  <a:pt x="419" y="258"/>
                </a:cubicBezTo>
                <a:cubicBezTo>
                  <a:pt x="421" y="259"/>
                  <a:pt x="421" y="259"/>
                  <a:pt x="422" y="259"/>
                </a:cubicBezTo>
                <a:cubicBezTo>
                  <a:pt x="423" y="259"/>
                  <a:pt x="424" y="259"/>
                  <a:pt x="424" y="259"/>
                </a:cubicBezTo>
                <a:cubicBezTo>
                  <a:pt x="425" y="258"/>
                  <a:pt x="426" y="257"/>
                  <a:pt x="426" y="256"/>
                </a:cubicBezTo>
                <a:cubicBezTo>
                  <a:pt x="426" y="255"/>
                  <a:pt x="426" y="255"/>
                  <a:pt x="426" y="254"/>
                </a:cubicBezTo>
                <a:cubicBezTo>
                  <a:pt x="426" y="254"/>
                  <a:pt x="426" y="253"/>
                  <a:pt x="426" y="253"/>
                </a:cubicBezTo>
                <a:cubicBezTo>
                  <a:pt x="426" y="252"/>
                  <a:pt x="427" y="252"/>
                  <a:pt x="427" y="251"/>
                </a:cubicBezTo>
                <a:cubicBezTo>
                  <a:pt x="428" y="252"/>
                  <a:pt x="430" y="252"/>
                  <a:pt x="430" y="253"/>
                </a:cubicBezTo>
                <a:cubicBezTo>
                  <a:pt x="431" y="253"/>
                  <a:pt x="432" y="253"/>
                  <a:pt x="432" y="253"/>
                </a:cubicBezTo>
                <a:cubicBezTo>
                  <a:pt x="432" y="253"/>
                  <a:pt x="433" y="252"/>
                  <a:pt x="433" y="252"/>
                </a:cubicBezTo>
                <a:cubicBezTo>
                  <a:pt x="433" y="251"/>
                  <a:pt x="433" y="249"/>
                  <a:pt x="433" y="248"/>
                </a:cubicBezTo>
                <a:cubicBezTo>
                  <a:pt x="435" y="248"/>
                  <a:pt x="436" y="248"/>
                  <a:pt x="437" y="248"/>
                </a:cubicBezTo>
                <a:cubicBezTo>
                  <a:pt x="436" y="246"/>
                  <a:pt x="435" y="246"/>
                  <a:pt x="433" y="245"/>
                </a:cubicBezTo>
                <a:cubicBezTo>
                  <a:pt x="433" y="246"/>
                  <a:pt x="432" y="247"/>
                  <a:pt x="432" y="248"/>
                </a:cubicBezTo>
                <a:cubicBezTo>
                  <a:pt x="429" y="248"/>
                  <a:pt x="429" y="247"/>
                  <a:pt x="427" y="241"/>
                </a:cubicBezTo>
                <a:cubicBezTo>
                  <a:pt x="424" y="240"/>
                  <a:pt x="424" y="240"/>
                  <a:pt x="422" y="238"/>
                </a:cubicBezTo>
                <a:cubicBezTo>
                  <a:pt x="422" y="237"/>
                  <a:pt x="422" y="237"/>
                  <a:pt x="422" y="236"/>
                </a:cubicBezTo>
                <a:cubicBezTo>
                  <a:pt x="424" y="236"/>
                  <a:pt x="424" y="236"/>
                  <a:pt x="424" y="236"/>
                </a:cubicBezTo>
                <a:cubicBezTo>
                  <a:pt x="425" y="236"/>
                  <a:pt x="426" y="237"/>
                  <a:pt x="427" y="237"/>
                </a:cubicBezTo>
                <a:cubicBezTo>
                  <a:pt x="429" y="237"/>
                  <a:pt x="429" y="237"/>
                  <a:pt x="430" y="237"/>
                </a:cubicBezTo>
                <a:cubicBezTo>
                  <a:pt x="430" y="237"/>
                  <a:pt x="430" y="238"/>
                  <a:pt x="431" y="238"/>
                </a:cubicBezTo>
                <a:cubicBezTo>
                  <a:pt x="431" y="237"/>
                  <a:pt x="431" y="235"/>
                  <a:pt x="431" y="234"/>
                </a:cubicBezTo>
                <a:cubicBezTo>
                  <a:pt x="433" y="232"/>
                  <a:pt x="433" y="232"/>
                  <a:pt x="442" y="236"/>
                </a:cubicBezTo>
                <a:cubicBezTo>
                  <a:pt x="442" y="236"/>
                  <a:pt x="443" y="237"/>
                  <a:pt x="443" y="238"/>
                </a:cubicBezTo>
                <a:cubicBezTo>
                  <a:pt x="443" y="238"/>
                  <a:pt x="443" y="238"/>
                  <a:pt x="444" y="238"/>
                </a:cubicBezTo>
                <a:cubicBezTo>
                  <a:pt x="445" y="240"/>
                  <a:pt x="445" y="240"/>
                  <a:pt x="445" y="240"/>
                </a:cubicBezTo>
                <a:cubicBezTo>
                  <a:pt x="444" y="240"/>
                  <a:pt x="443" y="241"/>
                  <a:pt x="443" y="241"/>
                </a:cubicBezTo>
                <a:cubicBezTo>
                  <a:pt x="443" y="244"/>
                  <a:pt x="448" y="245"/>
                  <a:pt x="447" y="249"/>
                </a:cubicBezTo>
                <a:cubicBezTo>
                  <a:pt x="447" y="250"/>
                  <a:pt x="447" y="251"/>
                  <a:pt x="447" y="251"/>
                </a:cubicBezTo>
                <a:cubicBezTo>
                  <a:pt x="447" y="252"/>
                  <a:pt x="447" y="252"/>
                  <a:pt x="447" y="253"/>
                </a:cubicBezTo>
                <a:cubicBezTo>
                  <a:pt x="447" y="254"/>
                  <a:pt x="448" y="255"/>
                  <a:pt x="449" y="256"/>
                </a:cubicBezTo>
                <a:cubicBezTo>
                  <a:pt x="449" y="256"/>
                  <a:pt x="449" y="256"/>
                  <a:pt x="449" y="256"/>
                </a:cubicBezTo>
                <a:cubicBezTo>
                  <a:pt x="450" y="257"/>
                  <a:pt x="450" y="257"/>
                  <a:pt x="450" y="257"/>
                </a:cubicBezTo>
                <a:cubicBezTo>
                  <a:pt x="450" y="257"/>
                  <a:pt x="450" y="257"/>
                  <a:pt x="450" y="257"/>
                </a:cubicBezTo>
                <a:cubicBezTo>
                  <a:pt x="451" y="258"/>
                  <a:pt x="451" y="258"/>
                  <a:pt x="451" y="258"/>
                </a:cubicBezTo>
                <a:cubicBezTo>
                  <a:pt x="452" y="258"/>
                  <a:pt x="452" y="258"/>
                  <a:pt x="452" y="258"/>
                </a:cubicBezTo>
                <a:cubicBezTo>
                  <a:pt x="452" y="259"/>
                  <a:pt x="452" y="259"/>
                  <a:pt x="452" y="260"/>
                </a:cubicBezTo>
                <a:cubicBezTo>
                  <a:pt x="452" y="261"/>
                  <a:pt x="452" y="261"/>
                  <a:pt x="452" y="261"/>
                </a:cubicBezTo>
                <a:cubicBezTo>
                  <a:pt x="451" y="261"/>
                  <a:pt x="451" y="261"/>
                  <a:pt x="451" y="261"/>
                </a:cubicBezTo>
                <a:cubicBezTo>
                  <a:pt x="451" y="262"/>
                  <a:pt x="451" y="262"/>
                  <a:pt x="451" y="262"/>
                </a:cubicBezTo>
                <a:cubicBezTo>
                  <a:pt x="451" y="263"/>
                  <a:pt x="451" y="264"/>
                  <a:pt x="452" y="265"/>
                </a:cubicBezTo>
                <a:cubicBezTo>
                  <a:pt x="452" y="266"/>
                  <a:pt x="452" y="266"/>
                  <a:pt x="452" y="266"/>
                </a:cubicBezTo>
                <a:cubicBezTo>
                  <a:pt x="453" y="266"/>
                  <a:pt x="453" y="266"/>
                  <a:pt x="453" y="266"/>
                </a:cubicBezTo>
                <a:cubicBezTo>
                  <a:pt x="454" y="265"/>
                  <a:pt x="454" y="265"/>
                  <a:pt x="454" y="265"/>
                </a:cubicBezTo>
                <a:cubicBezTo>
                  <a:pt x="454" y="263"/>
                  <a:pt x="454" y="263"/>
                  <a:pt x="454" y="263"/>
                </a:cubicBezTo>
                <a:cubicBezTo>
                  <a:pt x="454" y="262"/>
                  <a:pt x="454" y="261"/>
                  <a:pt x="454" y="261"/>
                </a:cubicBezTo>
                <a:cubicBezTo>
                  <a:pt x="455" y="259"/>
                  <a:pt x="455" y="259"/>
                  <a:pt x="455" y="259"/>
                </a:cubicBezTo>
                <a:cubicBezTo>
                  <a:pt x="456" y="259"/>
                  <a:pt x="456" y="259"/>
                  <a:pt x="456" y="259"/>
                </a:cubicBezTo>
                <a:cubicBezTo>
                  <a:pt x="456" y="260"/>
                  <a:pt x="456" y="260"/>
                  <a:pt x="456" y="260"/>
                </a:cubicBezTo>
                <a:cubicBezTo>
                  <a:pt x="457" y="260"/>
                  <a:pt x="457" y="260"/>
                  <a:pt x="457" y="260"/>
                </a:cubicBezTo>
                <a:cubicBezTo>
                  <a:pt x="457" y="261"/>
                  <a:pt x="457" y="261"/>
                  <a:pt x="457" y="261"/>
                </a:cubicBezTo>
                <a:cubicBezTo>
                  <a:pt x="458" y="261"/>
                  <a:pt x="459" y="262"/>
                  <a:pt x="459" y="262"/>
                </a:cubicBezTo>
                <a:cubicBezTo>
                  <a:pt x="460" y="263"/>
                  <a:pt x="460" y="263"/>
                  <a:pt x="460" y="263"/>
                </a:cubicBezTo>
                <a:cubicBezTo>
                  <a:pt x="460" y="264"/>
                  <a:pt x="460" y="264"/>
                  <a:pt x="460" y="264"/>
                </a:cubicBezTo>
                <a:cubicBezTo>
                  <a:pt x="461" y="264"/>
                  <a:pt x="461" y="264"/>
                  <a:pt x="461" y="264"/>
                </a:cubicBezTo>
                <a:cubicBezTo>
                  <a:pt x="462" y="264"/>
                  <a:pt x="462" y="264"/>
                  <a:pt x="462" y="264"/>
                </a:cubicBezTo>
                <a:cubicBezTo>
                  <a:pt x="462" y="264"/>
                  <a:pt x="464" y="264"/>
                  <a:pt x="464" y="265"/>
                </a:cubicBezTo>
                <a:cubicBezTo>
                  <a:pt x="466" y="265"/>
                  <a:pt x="466" y="265"/>
                  <a:pt x="466" y="265"/>
                </a:cubicBezTo>
                <a:cubicBezTo>
                  <a:pt x="467" y="265"/>
                  <a:pt x="467" y="265"/>
                  <a:pt x="467" y="265"/>
                </a:cubicBezTo>
                <a:cubicBezTo>
                  <a:pt x="467" y="264"/>
                  <a:pt x="467" y="264"/>
                  <a:pt x="467" y="264"/>
                </a:cubicBezTo>
                <a:cubicBezTo>
                  <a:pt x="467" y="264"/>
                  <a:pt x="467" y="264"/>
                  <a:pt x="467" y="264"/>
                </a:cubicBezTo>
                <a:cubicBezTo>
                  <a:pt x="467" y="263"/>
                  <a:pt x="467" y="263"/>
                  <a:pt x="467" y="263"/>
                </a:cubicBezTo>
                <a:cubicBezTo>
                  <a:pt x="467" y="262"/>
                  <a:pt x="467" y="261"/>
                  <a:pt x="468" y="260"/>
                </a:cubicBezTo>
                <a:cubicBezTo>
                  <a:pt x="468" y="259"/>
                  <a:pt x="468" y="259"/>
                  <a:pt x="468" y="259"/>
                </a:cubicBezTo>
                <a:cubicBezTo>
                  <a:pt x="469" y="259"/>
                  <a:pt x="469" y="259"/>
                  <a:pt x="469" y="259"/>
                </a:cubicBezTo>
                <a:cubicBezTo>
                  <a:pt x="470" y="259"/>
                  <a:pt x="471" y="259"/>
                  <a:pt x="472" y="260"/>
                </a:cubicBezTo>
                <a:cubicBezTo>
                  <a:pt x="474" y="261"/>
                  <a:pt x="474" y="261"/>
                  <a:pt x="474" y="261"/>
                </a:cubicBezTo>
                <a:cubicBezTo>
                  <a:pt x="476" y="263"/>
                  <a:pt x="476" y="263"/>
                  <a:pt x="476" y="263"/>
                </a:cubicBezTo>
                <a:cubicBezTo>
                  <a:pt x="477" y="263"/>
                  <a:pt x="477" y="263"/>
                  <a:pt x="477" y="263"/>
                </a:cubicBezTo>
                <a:cubicBezTo>
                  <a:pt x="477" y="264"/>
                  <a:pt x="477" y="264"/>
                  <a:pt x="477" y="264"/>
                </a:cubicBezTo>
                <a:cubicBezTo>
                  <a:pt x="478" y="264"/>
                  <a:pt x="478" y="264"/>
                  <a:pt x="478" y="264"/>
                </a:cubicBezTo>
                <a:cubicBezTo>
                  <a:pt x="478" y="264"/>
                  <a:pt x="478" y="264"/>
                  <a:pt x="478" y="264"/>
                </a:cubicBezTo>
                <a:cubicBezTo>
                  <a:pt x="481" y="264"/>
                  <a:pt x="484" y="264"/>
                  <a:pt x="486" y="265"/>
                </a:cubicBezTo>
                <a:cubicBezTo>
                  <a:pt x="486" y="264"/>
                  <a:pt x="486" y="263"/>
                  <a:pt x="486" y="263"/>
                </a:cubicBezTo>
                <a:cubicBezTo>
                  <a:pt x="486" y="262"/>
                  <a:pt x="486" y="262"/>
                  <a:pt x="486" y="262"/>
                </a:cubicBezTo>
                <a:cubicBezTo>
                  <a:pt x="486" y="261"/>
                  <a:pt x="486" y="261"/>
                  <a:pt x="486" y="260"/>
                </a:cubicBezTo>
                <a:cubicBezTo>
                  <a:pt x="486" y="260"/>
                  <a:pt x="487" y="260"/>
                  <a:pt x="487" y="260"/>
                </a:cubicBezTo>
                <a:cubicBezTo>
                  <a:pt x="488" y="259"/>
                  <a:pt x="488" y="259"/>
                  <a:pt x="488" y="259"/>
                </a:cubicBezTo>
                <a:cubicBezTo>
                  <a:pt x="489" y="259"/>
                  <a:pt x="489" y="259"/>
                  <a:pt x="489" y="259"/>
                </a:cubicBezTo>
                <a:cubicBezTo>
                  <a:pt x="490" y="260"/>
                  <a:pt x="491" y="261"/>
                  <a:pt x="492" y="261"/>
                </a:cubicBezTo>
                <a:cubicBezTo>
                  <a:pt x="493" y="262"/>
                  <a:pt x="494" y="262"/>
                  <a:pt x="494" y="262"/>
                </a:cubicBezTo>
                <a:cubicBezTo>
                  <a:pt x="494" y="261"/>
                  <a:pt x="494" y="261"/>
                  <a:pt x="494" y="261"/>
                </a:cubicBezTo>
                <a:cubicBezTo>
                  <a:pt x="495" y="261"/>
                  <a:pt x="495" y="261"/>
                  <a:pt x="495" y="261"/>
                </a:cubicBezTo>
                <a:cubicBezTo>
                  <a:pt x="495" y="260"/>
                  <a:pt x="495" y="260"/>
                  <a:pt x="495" y="260"/>
                </a:cubicBezTo>
                <a:cubicBezTo>
                  <a:pt x="496" y="260"/>
                  <a:pt x="496" y="260"/>
                  <a:pt x="496" y="260"/>
                </a:cubicBezTo>
                <a:cubicBezTo>
                  <a:pt x="497" y="262"/>
                  <a:pt x="497" y="262"/>
                  <a:pt x="497" y="262"/>
                </a:cubicBezTo>
                <a:cubicBezTo>
                  <a:pt x="497" y="263"/>
                  <a:pt x="497" y="263"/>
                  <a:pt x="497" y="263"/>
                </a:cubicBezTo>
                <a:cubicBezTo>
                  <a:pt x="497" y="264"/>
                  <a:pt x="497" y="265"/>
                  <a:pt x="497" y="266"/>
                </a:cubicBezTo>
                <a:cubicBezTo>
                  <a:pt x="496" y="268"/>
                  <a:pt x="496" y="270"/>
                  <a:pt x="497" y="273"/>
                </a:cubicBezTo>
                <a:cubicBezTo>
                  <a:pt x="497" y="273"/>
                  <a:pt x="497" y="273"/>
                  <a:pt x="497" y="273"/>
                </a:cubicBezTo>
                <a:cubicBezTo>
                  <a:pt x="497" y="274"/>
                  <a:pt x="498" y="274"/>
                  <a:pt x="498" y="275"/>
                </a:cubicBezTo>
                <a:cubicBezTo>
                  <a:pt x="498" y="275"/>
                  <a:pt x="497" y="276"/>
                  <a:pt x="497" y="277"/>
                </a:cubicBezTo>
                <a:cubicBezTo>
                  <a:pt x="497" y="277"/>
                  <a:pt x="497" y="277"/>
                  <a:pt x="497" y="277"/>
                </a:cubicBezTo>
                <a:cubicBezTo>
                  <a:pt x="497" y="278"/>
                  <a:pt x="497" y="278"/>
                  <a:pt x="497" y="278"/>
                </a:cubicBezTo>
                <a:cubicBezTo>
                  <a:pt x="496" y="280"/>
                  <a:pt x="496" y="280"/>
                  <a:pt x="496" y="280"/>
                </a:cubicBezTo>
                <a:cubicBezTo>
                  <a:pt x="496" y="280"/>
                  <a:pt x="496" y="280"/>
                  <a:pt x="496" y="280"/>
                </a:cubicBezTo>
                <a:cubicBezTo>
                  <a:pt x="494" y="284"/>
                  <a:pt x="494" y="284"/>
                  <a:pt x="493" y="284"/>
                </a:cubicBezTo>
                <a:cubicBezTo>
                  <a:pt x="492" y="285"/>
                  <a:pt x="492" y="285"/>
                  <a:pt x="492" y="285"/>
                </a:cubicBezTo>
                <a:cubicBezTo>
                  <a:pt x="492" y="285"/>
                  <a:pt x="492" y="285"/>
                  <a:pt x="492" y="285"/>
                </a:cubicBezTo>
                <a:cubicBezTo>
                  <a:pt x="492" y="286"/>
                  <a:pt x="492" y="286"/>
                  <a:pt x="492" y="286"/>
                </a:cubicBezTo>
                <a:cubicBezTo>
                  <a:pt x="514" y="287"/>
                  <a:pt x="537" y="287"/>
                  <a:pt x="558" y="288"/>
                </a:cubicBezTo>
                <a:cubicBezTo>
                  <a:pt x="575" y="288"/>
                  <a:pt x="590" y="288"/>
                  <a:pt x="605" y="288"/>
                </a:cubicBezTo>
                <a:moveTo>
                  <a:pt x="554" y="46"/>
                </a:moveTo>
                <a:cubicBezTo>
                  <a:pt x="531" y="34"/>
                  <a:pt x="531" y="34"/>
                  <a:pt x="531" y="34"/>
                </a:cubicBezTo>
                <a:cubicBezTo>
                  <a:pt x="531" y="34"/>
                  <a:pt x="531" y="34"/>
                  <a:pt x="531" y="34"/>
                </a:cubicBezTo>
                <a:cubicBezTo>
                  <a:pt x="532" y="34"/>
                  <a:pt x="532" y="34"/>
                  <a:pt x="532" y="34"/>
                </a:cubicBezTo>
                <a:cubicBezTo>
                  <a:pt x="533" y="35"/>
                  <a:pt x="533" y="35"/>
                  <a:pt x="533" y="35"/>
                </a:cubicBezTo>
                <a:cubicBezTo>
                  <a:pt x="532" y="35"/>
                  <a:pt x="532" y="35"/>
                  <a:pt x="532" y="35"/>
                </a:cubicBezTo>
                <a:cubicBezTo>
                  <a:pt x="533" y="35"/>
                  <a:pt x="533" y="35"/>
                  <a:pt x="533" y="35"/>
                </a:cubicBezTo>
                <a:cubicBezTo>
                  <a:pt x="534" y="35"/>
                  <a:pt x="534" y="35"/>
                  <a:pt x="534" y="35"/>
                </a:cubicBezTo>
                <a:cubicBezTo>
                  <a:pt x="533" y="35"/>
                  <a:pt x="533" y="35"/>
                  <a:pt x="533" y="35"/>
                </a:cubicBezTo>
                <a:cubicBezTo>
                  <a:pt x="532" y="35"/>
                  <a:pt x="530" y="34"/>
                  <a:pt x="529" y="33"/>
                </a:cubicBezTo>
                <a:cubicBezTo>
                  <a:pt x="530" y="33"/>
                  <a:pt x="530" y="34"/>
                  <a:pt x="531" y="34"/>
                </a:cubicBezTo>
                <a:cubicBezTo>
                  <a:pt x="531" y="34"/>
                  <a:pt x="530" y="34"/>
                  <a:pt x="529" y="33"/>
                </a:cubicBezTo>
                <a:cubicBezTo>
                  <a:pt x="528" y="33"/>
                  <a:pt x="528" y="33"/>
                  <a:pt x="525" y="31"/>
                </a:cubicBezTo>
                <a:cubicBezTo>
                  <a:pt x="524" y="31"/>
                  <a:pt x="524" y="31"/>
                  <a:pt x="524" y="31"/>
                </a:cubicBezTo>
                <a:cubicBezTo>
                  <a:pt x="523" y="31"/>
                  <a:pt x="523" y="31"/>
                  <a:pt x="523" y="31"/>
                </a:cubicBezTo>
                <a:cubicBezTo>
                  <a:pt x="525" y="32"/>
                  <a:pt x="527" y="32"/>
                  <a:pt x="529" y="33"/>
                </a:cubicBezTo>
                <a:cubicBezTo>
                  <a:pt x="529" y="33"/>
                  <a:pt x="529" y="33"/>
                  <a:pt x="529" y="33"/>
                </a:cubicBezTo>
                <a:cubicBezTo>
                  <a:pt x="529" y="34"/>
                  <a:pt x="529" y="34"/>
                  <a:pt x="529" y="34"/>
                </a:cubicBezTo>
                <a:cubicBezTo>
                  <a:pt x="530" y="34"/>
                  <a:pt x="531" y="34"/>
                  <a:pt x="532" y="35"/>
                </a:cubicBezTo>
                <a:cubicBezTo>
                  <a:pt x="532" y="35"/>
                  <a:pt x="532" y="35"/>
                  <a:pt x="533" y="35"/>
                </a:cubicBezTo>
                <a:cubicBezTo>
                  <a:pt x="533" y="35"/>
                  <a:pt x="534" y="36"/>
                  <a:pt x="534" y="36"/>
                </a:cubicBezTo>
                <a:cubicBezTo>
                  <a:pt x="534" y="36"/>
                  <a:pt x="534" y="36"/>
                  <a:pt x="534" y="36"/>
                </a:cubicBezTo>
                <a:cubicBezTo>
                  <a:pt x="535" y="37"/>
                  <a:pt x="535" y="37"/>
                  <a:pt x="535" y="37"/>
                </a:cubicBezTo>
                <a:cubicBezTo>
                  <a:pt x="535" y="37"/>
                  <a:pt x="535" y="37"/>
                  <a:pt x="535" y="37"/>
                </a:cubicBezTo>
                <a:cubicBezTo>
                  <a:pt x="536" y="37"/>
                  <a:pt x="536" y="37"/>
                  <a:pt x="536" y="37"/>
                </a:cubicBezTo>
                <a:cubicBezTo>
                  <a:pt x="535" y="37"/>
                  <a:pt x="535" y="37"/>
                  <a:pt x="535" y="37"/>
                </a:cubicBezTo>
                <a:cubicBezTo>
                  <a:pt x="535" y="37"/>
                  <a:pt x="529" y="34"/>
                  <a:pt x="526" y="32"/>
                </a:cubicBezTo>
                <a:cubicBezTo>
                  <a:pt x="526" y="32"/>
                  <a:pt x="526" y="32"/>
                  <a:pt x="526" y="32"/>
                </a:cubicBezTo>
                <a:cubicBezTo>
                  <a:pt x="525" y="32"/>
                  <a:pt x="524" y="31"/>
                  <a:pt x="524" y="31"/>
                </a:cubicBezTo>
                <a:cubicBezTo>
                  <a:pt x="523" y="31"/>
                  <a:pt x="523" y="31"/>
                  <a:pt x="522" y="30"/>
                </a:cubicBezTo>
                <a:cubicBezTo>
                  <a:pt x="522" y="30"/>
                  <a:pt x="522" y="30"/>
                  <a:pt x="522" y="30"/>
                </a:cubicBezTo>
                <a:cubicBezTo>
                  <a:pt x="521" y="30"/>
                  <a:pt x="521" y="30"/>
                  <a:pt x="517" y="28"/>
                </a:cubicBezTo>
                <a:cubicBezTo>
                  <a:pt x="517" y="28"/>
                  <a:pt x="517" y="28"/>
                  <a:pt x="517" y="28"/>
                </a:cubicBezTo>
                <a:cubicBezTo>
                  <a:pt x="516" y="27"/>
                  <a:pt x="514" y="27"/>
                  <a:pt x="513" y="26"/>
                </a:cubicBezTo>
                <a:cubicBezTo>
                  <a:pt x="513" y="26"/>
                  <a:pt x="513" y="26"/>
                  <a:pt x="513" y="26"/>
                </a:cubicBezTo>
                <a:cubicBezTo>
                  <a:pt x="511" y="25"/>
                  <a:pt x="509" y="25"/>
                  <a:pt x="507" y="24"/>
                </a:cubicBezTo>
                <a:cubicBezTo>
                  <a:pt x="507" y="24"/>
                  <a:pt x="507" y="24"/>
                  <a:pt x="507" y="24"/>
                </a:cubicBezTo>
                <a:cubicBezTo>
                  <a:pt x="504" y="23"/>
                  <a:pt x="502" y="22"/>
                  <a:pt x="499" y="21"/>
                </a:cubicBezTo>
                <a:cubicBezTo>
                  <a:pt x="498" y="21"/>
                  <a:pt x="498" y="21"/>
                  <a:pt x="498" y="21"/>
                </a:cubicBezTo>
                <a:cubicBezTo>
                  <a:pt x="498" y="21"/>
                  <a:pt x="498" y="21"/>
                  <a:pt x="498" y="21"/>
                </a:cubicBezTo>
                <a:cubicBezTo>
                  <a:pt x="498" y="21"/>
                  <a:pt x="499" y="21"/>
                  <a:pt x="499" y="21"/>
                </a:cubicBezTo>
                <a:cubicBezTo>
                  <a:pt x="499" y="21"/>
                  <a:pt x="498" y="21"/>
                  <a:pt x="497" y="21"/>
                </a:cubicBezTo>
                <a:cubicBezTo>
                  <a:pt x="498" y="21"/>
                  <a:pt x="499" y="21"/>
                  <a:pt x="500" y="22"/>
                </a:cubicBezTo>
                <a:cubicBezTo>
                  <a:pt x="500" y="22"/>
                  <a:pt x="500" y="22"/>
                  <a:pt x="500" y="22"/>
                </a:cubicBezTo>
                <a:cubicBezTo>
                  <a:pt x="499" y="22"/>
                  <a:pt x="499" y="22"/>
                  <a:pt x="499" y="22"/>
                </a:cubicBezTo>
                <a:cubicBezTo>
                  <a:pt x="499" y="21"/>
                  <a:pt x="498" y="21"/>
                  <a:pt x="498" y="21"/>
                </a:cubicBezTo>
                <a:cubicBezTo>
                  <a:pt x="497" y="21"/>
                  <a:pt x="496" y="20"/>
                  <a:pt x="494" y="20"/>
                </a:cubicBezTo>
                <a:cubicBezTo>
                  <a:pt x="494" y="20"/>
                  <a:pt x="494" y="20"/>
                  <a:pt x="494" y="20"/>
                </a:cubicBezTo>
                <a:cubicBezTo>
                  <a:pt x="494" y="20"/>
                  <a:pt x="493" y="20"/>
                  <a:pt x="489" y="18"/>
                </a:cubicBezTo>
                <a:cubicBezTo>
                  <a:pt x="489" y="18"/>
                  <a:pt x="488" y="18"/>
                  <a:pt x="487" y="17"/>
                </a:cubicBezTo>
                <a:cubicBezTo>
                  <a:pt x="486" y="18"/>
                  <a:pt x="486" y="18"/>
                  <a:pt x="486" y="18"/>
                </a:cubicBezTo>
                <a:cubicBezTo>
                  <a:pt x="497" y="21"/>
                  <a:pt x="497" y="21"/>
                  <a:pt x="499" y="22"/>
                </a:cubicBezTo>
                <a:cubicBezTo>
                  <a:pt x="498" y="22"/>
                  <a:pt x="498" y="22"/>
                  <a:pt x="498" y="22"/>
                </a:cubicBezTo>
                <a:cubicBezTo>
                  <a:pt x="498" y="22"/>
                  <a:pt x="499"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1" y="24"/>
                  <a:pt x="501" y="24"/>
                  <a:pt x="502" y="24"/>
                </a:cubicBezTo>
                <a:cubicBezTo>
                  <a:pt x="502" y="24"/>
                  <a:pt x="503" y="24"/>
                  <a:pt x="503" y="25"/>
                </a:cubicBezTo>
                <a:cubicBezTo>
                  <a:pt x="503" y="24"/>
                  <a:pt x="503" y="24"/>
                  <a:pt x="500" y="24"/>
                </a:cubicBezTo>
                <a:cubicBezTo>
                  <a:pt x="499" y="24"/>
                  <a:pt x="499" y="24"/>
                  <a:pt x="499" y="24"/>
                </a:cubicBezTo>
                <a:cubicBezTo>
                  <a:pt x="498" y="23"/>
                  <a:pt x="498" y="23"/>
                  <a:pt x="498" y="23"/>
                </a:cubicBezTo>
                <a:cubicBezTo>
                  <a:pt x="500" y="24"/>
                  <a:pt x="501" y="25"/>
                  <a:pt x="502" y="25"/>
                </a:cubicBezTo>
                <a:cubicBezTo>
                  <a:pt x="502" y="25"/>
                  <a:pt x="502" y="25"/>
                  <a:pt x="502" y="25"/>
                </a:cubicBezTo>
                <a:cubicBezTo>
                  <a:pt x="503" y="26"/>
                  <a:pt x="504" y="26"/>
                  <a:pt x="504" y="27"/>
                </a:cubicBezTo>
                <a:cubicBezTo>
                  <a:pt x="504" y="27"/>
                  <a:pt x="504" y="27"/>
                  <a:pt x="504" y="27"/>
                </a:cubicBezTo>
                <a:cubicBezTo>
                  <a:pt x="506" y="29"/>
                  <a:pt x="506" y="29"/>
                  <a:pt x="515" y="34"/>
                </a:cubicBezTo>
                <a:cubicBezTo>
                  <a:pt x="516" y="34"/>
                  <a:pt x="516" y="34"/>
                  <a:pt x="517" y="34"/>
                </a:cubicBezTo>
                <a:cubicBezTo>
                  <a:pt x="517" y="35"/>
                  <a:pt x="517" y="35"/>
                  <a:pt x="517" y="35"/>
                </a:cubicBezTo>
                <a:cubicBezTo>
                  <a:pt x="517" y="35"/>
                  <a:pt x="517" y="35"/>
                  <a:pt x="517" y="35"/>
                </a:cubicBezTo>
                <a:cubicBezTo>
                  <a:pt x="517" y="35"/>
                  <a:pt x="517" y="35"/>
                  <a:pt x="517" y="35"/>
                </a:cubicBezTo>
                <a:cubicBezTo>
                  <a:pt x="516" y="35"/>
                  <a:pt x="516" y="35"/>
                  <a:pt x="515" y="35"/>
                </a:cubicBezTo>
                <a:cubicBezTo>
                  <a:pt x="515" y="36"/>
                  <a:pt x="515" y="36"/>
                  <a:pt x="514" y="36"/>
                </a:cubicBezTo>
                <a:cubicBezTo>
                  <a:pt x="515" y="36"/>
                  <a:pt x="515" y="36"/>
                  <a:pt x="515" y="36"/>
                </a:cubicBezTo>
                <a:cubicBezTo>
                  <a:pt x="515" y="37"/>
                  <a:pt x="515" y="37"/>
                  <a:pt x="515" y="37"/>
                </a:cubicBezTo>
                <a:cubicBezTo>
                  <a:pt x="515" y="37"/>
                  <a:pt x="515" y="37"/>
                  <a:pt x="514" y="37"/>
                </a:cubicBezTo>
                <a:cubicBezTo>
                  <a:pt x="515" y="37"/>
                  <a:pt x="524" y="42"/>
                  <a:pt x="525" y="43"/>
                </a:cubicBezTo>
                <a:cubicBezTo>
                  <a:pt x="526" y="43"/>
                  <a:pt x="526" y="43"/>
                  <a:pt x="526" y="43"/>
                </a:cubicBezTo>
                <a:cubicBezTo>
                  <a:pt x="526" y="43"/>
                  <a:pt x="527" y="43"/>
                  <a:pt x="530" y="44"/>
                </a:cubicBezTo>
                <a:cubicBezTo>
                  <a:pt x="530" y="45"/>
                  <a:pt x="531" y="45"/>
                  <a:pt x="531" y="45"/>
                </a:cubicBezTo>
                <a:cubicBezTo>
                  <a:pt x="532" y="46"/>
                  <a:pt x="532" y="46"/>
                  <a:pt x="532" y="46"/>
                </a:cubicBezTo>
                <a:cubicBezTo>
                  <a:pt x="531" y="46"/>
                  <a:pt x="531" y="46"/>
                  <a:pt x="524" y="43"/>
                </a:cubicBezTo>
                <a:cubicBezTo>
                  <a:pt x="524" y="43"/>
                  <a:pt x="523" y="43"/>
                  <a:pt x="523" y="43"/>
                </a:cubicBezTo>
                <a:cubicBezTo>
                  <a:pt x="522" y="43"/>
                  <a:pt x="521" y="42"/>
                  <a:pt x="520" y="42"/>
                </a:cubicBezTo>
                <a:cubicBezTo>
                  <a:pt x="519" y="41"/>
                  <a:pt x="519" y="41"/>
                  <a:pt x="519" y="41"/>
                </a:cubicBezTo>
                <a:cubicBezTo>
                  <a:pt x="519" y="42"/>
                  <a:pt x="519" y="42"/>
                  <a:pt x="519" y="42"/>
                </a:cubicBezTo>
                <a:cubicBezTo>
                  <a:pt x="520" y="43"/>
                  <a:pt x="520" y="43"/>
                  <a:pt x="520" y="43"/>
                </a:cubicBezTo>
                <a:cubicBezTo>
                  <a:pt x="522" y="43"/>
                  <a:pt x="522" y="43"/>
                  <a:pt x="524" y="45"/>
                </a:cubicBezTo>
                <a:cubicBezTo>
                  <a:pt x="524" y="45"/>
                  <a:pt x="524" y="45"/>
                  <a:pt x="522" y="44"/>
                </a:cubicBezTo>
                <a:cubicBezTo>
                  <a:pt x="521" y="44"/>
                  <a:pt x="521" y="44"/>
                  <a:pt x="521" y="44"/>
                </a:cubicBezTo>
                <a:cubicBezTo>
                  <a:pt x="523" y="46"/>
                  <a:pt x="525" y="47"/>
                  <a:pt x="526" y="47"/>
                </a:cubicBezTo>
                <a:cubicBezTo>
                  <a:pt x="526" y="47"/>
                  <a:pt x="526" y="47"/>
                  <a:pt x="526" y="47"/>
                </a:cubicBezTo>
                <a:cubicBezTo>
                  <a:pt x="526" y="47"/>
                  <a:pt x="526" y="47"/>
                  <a:pt x="526" y="47"/>
                </a:cubicBezTo>
                <a:cubicBezTo>
                  <a:pt x="526" y="47"/>
                  <a:pt x="526" y="47"/>
                  <a:pt x="526" y="47"/>
                </a:cubicBezTo>
                <a:cubicBezTo>
                  <a:pt x="526" y="47"/>
                  <a:pt x="526" y="47"/>
                  <a:pt x="526" y="47"/>
                </a:cubicBezTo>
                <a:cubicBezTo>
                  <a:pt x="527" y="47"/>
                  <a:pt x="527" y="47"/>
                  <a:pt x="527" y="47"/>
                </a:cubicBezTo>
                <a:cubicBezTo>
                  <a:pt x="527" y="47"/>
                  <a:pt x="527" y="47"/>
                  <a:pt x="527" y="47"/>
                </a:cubicBezTo>
                <a:cubicBezTo>
                  <a:pt x="527" y="47"/>
                  <a:pt x="527" y="47"/>
                  <a:pt x="527" y="47"/>
                </a:cubicBezTo>
                <a:cubicBezTo>
                  <a:pt x="527" y="47"/>
                  <a:pt x="527" y="47"/>
                  <a:pt x="527" y="47"/>
                </a:cubicBezTo>
                <a:cubicBezTo>
                  <a:pt x="530" y="48"/>
                  <a:pt x="533" y="50"/>
                  <a:pt x="533" y="50"/>
                </a:cubicBezTo>
                <a:cubicBezTo>
                  <a:pt x="530" y="48"/>
                  <a:pt x="526" y="48"/>
                  <a:pt x="523" y="46"/>
                </a:cubicBezTo>
                <a:cubicBezTo>
                  <a:pt x="522" y="46"/>
                  <a:pt x="521" y="45"/>
                  <a:pt x="521" y="45"/>
                </a:cubicBezTo>
                <a:cubicBezTo>
                  <a:pt x="515" y="41"/>
                  <a:pt x="515" y="41"/>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7" y="43"/>
                  <a:pt x="517" y="43"/>
                  <a:pt x="517" y="43"/>
                </a:cubicBezTo>
                <a:cubicBezTo>
                  <a:pt x="518" y="44"/>
                  <a:pt x="518" y="44"/>
                  <a:pt x="519" y="44"/>
                </a:cubicBezTo>
                <a:cubicBezTo>
                  <a:pt x="518" y="44"/>
                  <a:pt x="518" y="44"/>
                  <a:pt x="518" y="44"/>
                </a:cubicBezTo>
                <a:cubicBezTo>
                  <a:pt x="519" y="46"/>
                  <a:pt x="521" y="47"/>
                  <a:pt x="521" y="47"/>
                </a:cubicBezTo>
                <a:cubicBezTo>
                  <a:pt x="521" y="48"/>
                  <a:pt x="521" y="48"/>
                  <a:pt x="521" y="48"/>
                </a:cubicBezTo>
                <a:cubicBezTo>
                  <a:pt x="530" y="53"/>
                  <a:pt x="530" y="53"/>
                  <a:pt x="532" y="54"/>
                </a:cubicBezTo>
                <a:cubicBezTo>
                  <a:pt x="532" y="55"/>
                  <a:pt x="532" y="55"/>
                  <a:pt x="532" y="55"/>
                </a:cubicBezTo>
                <a:cubicBezTo>
                  <a:pt x="534" y="56"/>
                  <a:pt x="537" y="58"/>
                  <a:pt x="539" y="60"/>
                </a:cubicBezTo>
                <a:cubicBezTo>
                  <a:pt x="540" y="60"/>
                  <a:pt x="541" y="60"/>
                  <a:pt x="541" y="60"/>
                </a:cubicBezTo>
                <a:cubicBezTo>
                  <a:pt x="541" y="59"/>
                  <a:pt x="540" y="59"/>
                  <a:pt x="540" y="58"/>
                </a:cubicBezTo>
                <a:cubicBezTo>
                  <a:pt x="540" y="58"/>
                  <a:pt x="540" y="58"/>
                  <a:pt x="540" y="58"/>
                </a:cubicBezTo>
                <a:cubicBezTo>
                  <a:pt x="546" y="60"/>
                  <a:pt x="550" y="65"/>
                  <a:pt x="556" y="67"/>
                </a:cubicBezTo>
                <a:cubicBezTo>
                  <a:pt x="557" y="68"/>
                  <a:pt x="558" y="68"/>
                  <a:pt x="559" y="69"/>
                </a:cubicBezTo>
                <a:cubicBezTo>
                  <a:pt x="558" y="70"/>
                  <a:pt x="558" y="70"/>
                  <a:pt x="558" y="70"/>
                </a:cubicBezTo>
                <a:cubicBezTo>
                  <a:pt x="555" y="68"/>
                  <a:pt x="555" y="68"/>
                  <a:pt x="553" y="67"/>
                </a:cubicBezTo>
                <a:cubicBezTo>
                  <a:pt x="553" y="66"/>
                  <a:pt x="553" y="66"/>
                  <a:pt x="552" y="66"/>
                </a:cubicBezTo>
                <a:cubicBezTo>
                  <a:pt x="552" y="66"/>
                  <a:pt x="546" y="61"/>
                  <a:pt x="544" y="62"/>
                </a:cubicBezTo>
                <a:cubicBezTo>
                  <a:pt x="543" y="62"/>
                  <a:pt x="543" y="62"/>
                  <a:pt x="543" y="62"/>
                </a:cubicBezTo>
                <a:cubicBezTo>
                  <a:pt x="544" y="64"/>
                  <a:pt x="554" y="73"/>
                  <a:pt x="554" y="73"/>
                </a:cubicBezTo>
                <a:cubicBezTo>
                  <a:pt x="553" y="73"/>
                  <a:pt x="553" y="73"/>
                  <a:pt x="553" y="73"/>
                </a:cubicBezTo>
                <a:cubicBezTo>
                  <a:pt x="553" y="73"/>
                  <a:pt x="553" y="74"/>
                  <a:pt x="553" y="75"/>
                </a:cubicBezTo>
                <a:cubicBezTo>
                  <a:pt x="553" y="75"/>
                  <a:pt x="554" y="76"/>
                  <a:pt x="554" y="76"/>
                </a:cubicBezTo>
                <a:cubicBezTo>
                  <a:pt x="554" y="76"/>
                  <a:pt x="554" y="76"/>
                  <a:pt x="554" y="76"/>
                </a:cubicBezTo>
                <a:cubicBezTo>
                  <a:pt x="553" y="76"/>
                  <a:pt x="553" y="76"/>
                  <a:pt x="551" y="76"/>
                </a:cubicBezTo>
                <a:cubicBezTo>
                  <a:pt x="550" y="75"/>
                  <a:pt x="549" y="75"/>
                  <a:pt x="548" y="75"/>
                </a:cubicBezTo>
                <a:cubicBezTo>
                  <a:pt x="547" y="75"/>
                  <a:pt x="547" y="75"/>
                  <a:pt x="547" y="75"/>
                </a:cubicBezTo>
                <a:cubicBezTo>
                  <a:pt x="547" y="74"/>
                  <a:pt x="546" y="74"/>
                  <a:pt x="546" y="73"/>
                </a:cubicBezTo>
                <a:cubicBezTo>
                  <a:pt x="547" y="73"/>
                  <a:pt x="548" y="74"/>
                  <a:pt x="550" y="74"/>
                </a:cubicBezTo>
                <a:cubicBezTo>
                  <a:pt x="550" y="73"/>
                  <a:pt x="550" y="72"/>
                  <a:pt x="547" y="68"/>
                </a:cubicBezTo>
                <a:cubicBezTo>
                  <a:pt x="547" y="68"/>
                  <a:pt x="547" y="68"/>
                  <a:pt x="533" y="57"/>
                </a:cubicBezTo>
                <a:cubicBezTo>
                  <a:pt x="532" y="56"/>
                  <a:pt x="532" y="56"/>
                  <a:pt x="531" y="56"/>
                </a:cubicBezTo>
                <a:cubicBezTo>
                  <a:pt x="527" y="52"/>
                  <a:pt x="527" y="52"/>
                  <a:pt x="520" y="48"/>
                </a:cubicBezTo>
                <a:cubicBezTo>
                  <a:pt x="518" y="47"/>
                  <a:pt x="516" y="45"/>
                  <a:pt x="515" y="44"/>
                </a:cubicBezTo>
                <a:cubicBezTo>
                  <a:pt x="515" y="44"/>
                  <a:pt x="515" y="44"/>
                  <a:pt x="516" y="44"/>
                </a:cubicBezTo>
                <a:cubicBezTo>
                  <a:pt x="510" y="41"/>
                  <a:pt x="510" y="41"/>
                  <a:pt x="510" y="41"/>
                </a:cubicBezTo>
                <a:cubicBezTo>
                  <a:pt x="509" y="41"/>
                  <a:pt x="508" y="40"/>
                  <a:pt x="507" y="40"/>
                </a:cubicBezTo>
                <a:cubicBezTo>
                  <a:pt x="506" y="40"/>
                  <a:pt x="506" y="40"/>
                  <a:pt x="506" y="40"/>
                </a:cubicBezTo>
                <a:cubicBezTo>
                  <a:pt x="505" y="40"/>
                  <a:pt x="505" y="40"/>
                  <a:pt x="505" y="40"/>
                </a:cubicBezTo>
                <a:cubicBezTo>
                  <a:pt x="506" y="41"/>
                  <a:pt x="506" y="41"/>
                  <a:pt x="506" y="41"/>
                </a:cubicBezTo>
                <a:cubicBezTo>
                  <a:pt x="505" y="41"/>
                  <a:pt x="505" y="41"/>
                  <a:pt x="505" y="41"/>
                </a:cubicBezTo>
                <a:cubicBezTo>
                  <a:pt x="506" y="43"/>
                  <a:pt x="513" y="48"/>
                  <a:pt x="513" y="48"/>
                </a:cubicBezTo>
                <a:cubicBezTo>
                  <a:pt x="512" y="48"/>
                  <a:pt x="512" y="48"/>
                  <a:pt x="512" y="48"/>
                </a:cubicBezTo>
                <a:cubicBezTo>
                  <a:pt x="512" y="49"/>
                  <a:pt x="512" y="49"/>
                  <a:pt x="512" y="49"/>
                </a:cubicBezTo>
                <a:cubicBezTo>
                  <a:pt x="513" y="50"/>
                  <a:pt x="513" y="50"/>
                  <a:pt x="513" y="50"/>
                </a:cubicBezTo>
                <a:cubicBezTo>
                  <a:pt x="514" y="50"/>
                  <a:pt x="514" y="50"/>
                  <a:pt x="514" y="50"/>
                </a:cubicBezTo>
                <a:cubicBezTo>
                  <a:pt x="514" y="51"/>
                  <a:pt x="515" y="51"/>
                  <a:pt x="515" y="51"/>
                </a:cubicBezTo>
                <a:cubicBezTo>
                  <a:pt x="516" y="51"/>
                  <a:pt x="519" y="53"/>
                  <a:pt x="520" y="54"/>
                </a:cubicBezTo>
                <a:cubicBezTo>
                  <a:pt x="521" y="56"/>
                  <a:pt x="523" y="57"/>
                  <a:pt x="530" y="60"/>
                </a:cubicBezTo>
                <a:cubicBezTo>
                  <a:pt x="532" y="62"/>
                  <a:pt x="532" y="62"/>
                  <a:pt x="535" y="65"/>
                </a:cubicBezTo>
                <a:cubicBezTo>
                  <a:pt x="535" y="65"/>
                  <a:pt x="534" y="65"/>
                  <a:pt x="534" y="65"/>
                </a:cubicBezTo>
                <a:cubicBezTo>
                  <a:pt x="533" y="65"/>
                  <a:pt x="533" y="65"/>
                  <a:pt x="516" y="57"/>
                </a:cubicBezTo>
                <a:cubicBezTo>
                  <a:pt x="515" y="57"/>
                  <a:pt x="515" y="57"/>
                  <a:pt x="514" y="57"/>
                </a:cubicBezTo>
                <a:cubicBezTo>
                  <a:pt x="513" y="57"/>
                  <a:pt x="512" y="56"/>
                  <a:pt x="511" y="56"/>
                </a:cubicBezTo>
                <a:cubicBezTo>
                  <a:pt x="510" y="56"/>
                  <a:pt x="510" y="56"/>
                  <a:pt x="509" y="56"/>
                </a:cubicBezTo>
                <a:cubicBezTo>
                  <a:pt x="507" y="55"/>
                  <a:pt x="505" y="54"/>
                  <a:pt x="503" y="53"/>
                </a:cubicBezTo>
                <a:cubicBezTo>
                  <a:pt x="502" y="53"/>
                  <a:pt x="502" y="52"/>
                  <a:pt x="501" y="52"/>
                </a:cubicBezTo>
                <a:cubicBezTo>
                  <a:pt x="500" y="52"/>
                  <a:pt x="500" y="52"/>
                  <a:pt x="500" y="52"/>
                </a:cubicBezTo>
                <a:cubicBezTo>
                  <a:pt x="500" y="53"/>
                  <a:pt x="500" y="53"/>
                  <a:pt x="500" y="53"/>
                </a:cubicBezTo>
                <a:cubicBezTo>
                  <a:pt x="504" y="57"/>
                  <a:pt x="511" y="56"/>
                  <a:pt x="514" y="62"/>
                </a:cubicBezTo>
                <a:cubicBezTo>
                  <a:pt x="514" y="62"/>
                  <a:pt x="514" y="62"/>
                  <a:pt x="514" y="62"/>
                </a:cubicBezTo>
                <a:cubicBezTo>
                  <a:pt x="514" y="63"/>
                  <a:pt x="514" y="64"/>
                  <a:pt x="514" y="65"/>
                </a:cubicBezTo>
                <a:cubicBezTo>
                  <a:pt x="514" y="65"/>
                  <a:pt x="514" y="65"/>
                  <a:pt x="514" y="65"/>
                </a:cubicBezTo>
                <a:cubicBezTo>
                  <a:pt x="510" y="61"/>
                  <a:pt x="510" y="61"/>
                  <a:pt x="510" y="61"/>
                </a:cubicBezTo>
                <a:cubicBezTo>
                  <a:pt x="509" y="61"/>
                  <a:pt x="509" y="61"/>
                  <a:pt x="509" y="61"/>
                </a:cubicBezTo>
                <a:cubicBezTo>
                  <a:pt x="509" y="61"/>
                  <a:pt x="509" y="61"/>
                  <a:pt x="509" y="61"/>
                </a:cubicBezTo>
                <a:cubicBezTo>
                  <a:pt x="509" y="62"/>
                  <a:pt x="509" y="62"/>
                  <a:pt x="509" y="62"/>
                </a:cubicBezTo>
                <a:cubicBezTo>
                  <a:pt x="508" y="63"/>
                  <a:pt x="508" y="63"/>
                  <a:pt x="508" y="63"/>
                </a:cubicBezTo>
                <a:cubicBezTo>
                  <a:pt x="508" y="63"/>
                  <a:pt x="508" y="63"/>
                  <a:pt x="508" y="63"/>
                </a:cubicBezTo>
                <a:cubicBezTo>
                  <a:pt x="507" y="62"/>
                  <a:pt x="507" y="62"/>
                  <a:pt x="507" y="62"/>
                </a:cubicBezTo>
                <a:cubicBezTo>
                  <a:pt x="522" y="79"/>
                  <a:pt x="537" y="99"/>
                  <a:pt x="550" y="121"/>
                </a:cubicBezTo>
                <a:cubicBezTo>
                  <a:pt x="614" y="121"/>
                  <a:pt x="649" y="120"/>
                  <a:pt x="646" y="118"/>
                </a:cubicBezTo>
                <a:cubicBezTo>
                  <a:pt x="644" y="116"/>
                  <a:pt x="644" y="116"/>
                  <a:pt x="644" y="116"/>
                </a:cubicBezTo>
                <a:cubicBezTo>
                  <a:pt x="617" y="89"/>
                  <a:pt x="617" y="89"/>
                  <a:pt x="602" y="77"/>
                </a:cubicBezTo>
                <a:cubicBezTo>
                  <a:pt x="573" y="57"/>
                  <a:pt x="569" y="54"/>
                  <a:pt x="554" y="46"/>
                </a:cubicBezTo>
                <a:moveTo>
                  <a:pt x="624" y="357"/>
                </a:moveTo>
                <a:cubicBezTo>
                  <a:pt x="624" y="357"/>
                  <a:pt x="624" y="357"/>
                  <a:pt x="624" y="357"/>
                </a:cubicBezTo>
                <a:cubicBezTo>
                  <a:pt x="624" y="356"/>
                  <a:pt x="624" y="354"/>
                  <a:pt x="623" y="354"/>
                </a:cubicBezTo>
                <a:cubicBezTo>
                  <a:pt x="623" y="353"/>
                  <a:pt x="622" y="353"/>
                  <a:pt x="621" y="353"/>
                </a:cubicBezTo>
                <a:cubicBezTo>
                  <a:pt x="620" y="352"/>
                  <a:pt x="620" y="352"/>
                  <a:pt x="620" y="352"/>
                </a:cubicBezTo>
                <a:cubicBezTo>
                  <a:pt x="619" y="351"/>
                  <a:pt x="620" y="349"/>
                  <a:pt x="619" y="348"/>
                </a:cubicBezTo>
                <a:cubicBezTo>
                  <a:pt x="618" y="346"/>
                  <a:pt x="616" y="345"/>
                  <a:pt x="615" y="345"/>
                </a:cubicBezTo>
                <a:cubicBezTo>
                  <a:pt x="613" y="345"/>
                  <a:pt x="615" y="341"/>
                  <a:pt x="614" y="340"/>
                </a:cubicBezTo>
                <a:cubicBezTo>
                  <a:pt x="612" y="338"/>
                  <a:pt x="612" y="338"/>
                  <a:pt x="612" y="338"/>
                </a:cubicBezTo>
                <a:cubicBezTo>
                  <a:pt x="612" y="338"/>
                  <a:pt x="611" y="338"/>
                  <a:pt x="610" y="338"/>
                </a:cubicBezTo>
                <a:cubicBezTo>
                  <a:pt x="611" y="341"/>
                  <a:pt x="611" y="341"/>
                  <a:pt x="610" y="342"/>
                </a:cubicBezTo>
                <a:cubicBezTo>
                  <a:pt x="610" y="354"/>
                  <a:pt x="611" y="365"/>
                  <a:pt x="610" y="376"/>
                </a:cubicBezTo>
                <a:cubicBezTo>
                  <a:pt x="611" y="376"/>
                  <a:pt x="611" y="376"/>
                  <a:pt x="611" y="376"/>
                </a:cubicBezTo>
                <a:cubicBezTo>
                  <a:pt x="612" y="376"/>
                  <a:pt x="612" y="376"/>
                  <a:pt x="612" y="376"/>
                </a:cubicBezTo>
                <a:cubicBezTo>
                  <a:pt x="613" y="376"/>
                  <a:pt x="613" y="376"/>
                  <a:pt x="613" y="376"/>
                </a:cubicBezTo>
                <a:cubicBezTo>
                  <a:pt x="614" y="375"/>
                  <a:pt x="614" y="374"/>
                  <a:pt x="614" y="374"/>
                </a:cubicBezTo>
                <a:cubicBezTo>
                  <a:pt x="614" y="373"/>
                  <a:pt x="614" y="373"/>
                  <a:pt x="614" y="372"/>
                </a:cubicBezTo>
                <a:cubicBezTo>
                  <a:pt x="614" y="372"/>
                  <a:pt x="614" y="372"/>
                  <a:pt x="614" y="372"/>
                </a:cubicBezTo>
                <a:cubicBezTo>
                  <a:pt x="614" y="370"/>
                  <a:pt x="616" y="368"/>
                  <a:pt x="617" y="368"/>
                </a:cubicBezTo>
                <a:cubicBezTo>
                  <a:pt x="618" y="368"/>
                  <a:pt x="618" y="368"/>
                  <a:pt x="618" y="368"/>
                </a:cubicBezTo>
                <a:cubicBezTo>
                  <a:pt x="618" y="368"/>
                  <a:pt x="618" y="369"/>
                  <a:pt x="619" y="369"/>
                </a:cubicBezTo>
                <a:cubicBezTo>
                  <a:pt x="620" y="366"/>
                  <a:pt x="619" y="362"/>
                  <a:pt x="620" y="359"/>
                </a:cubicBezTo>
                <a:cubicBezTo>
                  <a:pt x="620" y="358"/>
                  <a:pt x="620" y="358"/>
                  <a:pt x="622" y="358"/>
                </a:cubicBezTo>
                <a:cubicBezTo>
                  <a:pt x="622" y="358"/>
                  <a:pt x="623" y="358"/>
                  <a:pt x="624" y="357"/>
                </a:cubicBezTo>
                <a:moveTo>
                  <a:pt x="743" y="321"/>
                </a:moveTo>
                <a:cubicBezTo>
                  <a:pt x="741" y="310"/>
                  <a:pt x="738" y="295"/>
                  <a:pt x="736" y="284"/>
                </a:cubicBezTo>
                <a:cubicBezTo>
                  <a:pt x="736" y="287"/>
                  <a:pt x="690" y="289"/>
                  <a:pt x="605" y="288"/>
                </a:cubicBezTo>
                <a:cubicBezTo>
                  <a:pt x="607" y="300"/>
                  <a:pt x="608" y="313"/>
                  <a:pt x="609" y="325"/>
                </a:cubicBezTo>
                <a:cubicBezTo>
                  <a:pt x="610" y="327"/>
                  <a:pt x="610" y="330"/>
                  <a:pt x="612" y="331"/>
                </a:cubicBezTo>
                <a:cubicBezTo>
                  <a:pt x="614" y="331"/>
                  <a:pt x="616" y="331"/>
                  <a:pt x="618" y="331"/>
                </a:cubicBezTo>
                <a:cubicBezTo>
                  <a:pt x="621" y="330"/>
                  <a:pt x="621" y="334"/>
                  <a:pt x="623" y="334"/>
                </a:cubicBezTo>
                <a:cubicBezTo>
                  <a:pt x="625" y="334"/>
                  <a:pt x="627" y="334"/>
                  <a:pt x="628" y="334"/>
                </a:cubicBezTo>
                <a:cubicBezTo>
                  <a:pt x="629" y="335"/>
                  <a:pt x="629" y="335"/>
                  <a:pt x="630" y="335"/>
                </a:cubicBezTo>
                <a:cubicBezTo>
                  <a:pt x="637" y="335"/>
                  <a:pt x="637" y="335"/>
                  <a:pt x="637" y="335"/>
                </a:cubicBezTo>
                <a:cubicBezTo>
                  <a:pt x="643" y="334"/>
                  <a:pt x="643" y="334"/>
                  <a:pt x="643" y="334"/>
                </a:cubicBezTo>
                <a:cubicBezTo>
                  <a:pt x="644" y="334"/>
                  <a:pt x="646" y="334"/>
                  <a:pt x="647" y="334"/>
                </a:cubicBezTo>
                <a:cubicBezTo>
                  <a:pt x="648" y="334"/>
                  <a:pt x="655" y="341"/>
                  <a:pt x="656" y="346"/>
                </a:cubicBezTo>
                <a:cubicBezTo>
                  <a:pt x="656" y="346"/>
                  <a:pt x="656" y="346"/>
                  <a:pt x="657" y="346"/>
                </a:cubicBezTo>
                <a:cubicBezTo>
                  <a:pt x="657" y="347"/>
                  <a:pt x="657" y="347"/>
                  <a:pt x="658" y="349"/>
                </a:cubicBezTo>
                <a:cubicBezTo>
                  <a:pt x="659" y="349"/>
                  <a:pt x="659" y="349"/>
                  <a:pt x="660" y="349"/>
                </a:cubicBezTo>
                <a:cubicBezTo>
                  <a:pt x="661" y="349"/>
                  <a:pt x="661" y="349"/>
                  <a:pt x="664" y="351"/>
                </a:cubicBezTo>
                <a:cubicBezTo>
                  <a:pt x="657" y="352"/>
                  <a:pt x="661" y="356"/>
                  <a:pt x="661" y="356"/>
                </a:cubicBezTo>
                <a:cubicBezTo>
                  <a:pt x="664" y="358"/>
                  <a:pt x="663" y="363"/>
                  <a:pt x="668" y="363"/>
                </a:cubicBezTo>
                <a:cubicBezTo>
                  <a:pt x="670" y="360"/>
                  <a:pt x="670" y="360"/>
                  <a:pt x="671" y="360"/>
                </a:cubicBezTo>
                <a:cubicBezTo>
                  <a:pt x="671" y="359"/>
                  <a:pt x="671" y="358"/>
                  <a:pt x="672" y="358"/>
                </a:cubicBezTo>
                <a:cubicBezTo>
                  <a:pt x="672" y="358"/>
                  <a:pt x="672" y="357"/>
                  <a:pt x="673" y="357"/>
                </a:cubicBezTo>
                <a:cubicBezTo>
                  <a:pt x="676" y="360"/>
                  <a:pt x="676" y="371"/>
                  <a:pt x="676" y="372"/>
                </a:cubicBezTo>
                <a:cubicBezTo>
                  <a:pt x="676" y="373"/>
                  <a:pt x="676" y="374"/>
                  <a:pt x="676" y="375"/>
                </a:cubicBezTo>
                <a:cubicBezTo>
                  <a:pt x="674" y="389"/>
                  <a:pt x="682" y="401"/>
                  <a:pt x="681" y="415"/>
                </a:cubicBezTo>
                <a:cubicBezTo>
                  <a:pt x="681" y="416"/>
                  <a:pt x="681" y="416"/>
                  <a:pt x="681" y="416"/>
                </a:cubicBezTo>
                <a:cubicBezTo>
                  <a:pt x="680" y="424"/>
                  <a:pt x="683" y="431"/>
                  <a:pt x="683" y="439"/>
                </a:cubicBezTo>
                <a:cubicBezTo>
                  <a:pt x="684" y="439"/>
                  <a:pt x="684" y="440"/>
                  <a:pt x="684" y="441"/>
                </a:cubicBezTo>
                <a:cubicBezTo>
                  <a:pt x="684" y="441"/>
                  <a:pt x="685" y="441"/>
                  <a:pt x="685" y="441"/>
                </a:cubicBezTo>
                <a:cubicBezTo>
                  <a:pt x="690" y="437"/>
                  <a:pt x="690" y="437"/>
                  <a:pt x="696" y="409"/>
                </a:cubicBezTo>
                <a:cubicBezTo>
                  <a:pt x="696" y="407"/>
                  <a:pt x="697" y="405"/>
                  <a:pt x="697" y="402"/>
                </a:cubicBezTo>
                <a:cubicBezTo>
                  <a:pt x="697" y="395"/>
                  <a:pt x="697" y="395"/>
                  <a:pt x="698" y="394"/>
                </a:cubicBezTo>
                <a:cubicBezTo>
                  <a:pt x="705" y="394"/>
                  <a:pt x="710" y="372"/>
                  <a:pt x="710" y="371"/>
                </a:cubicBezTo>
                <a:cubicBezTo>
                  <a:pt x="710" y="371"/>
                  <a:pt x="710" y="371"/>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4" y="367"/>
                  <a:pt x="714" y="367"/>
                  <a:pt x="714" y="367"/>
                </a:cubicBezTo>
                <a:cubicBezTo>
                  <a:pt x="715" y="366"/>
                  <a:pt x="715" y="366"/>
                  <a:pt x="715" y="358"/>
                </a:cubicBezTo>
                <a:cubicBezTo>
                  <a:pt x="716" y="357"/>
                  <a:pt x="716" y="357"/>
                  <a:pt x="717" y="357"/>
                </a:cubicBezTo>
                <a:cubicBezTo>
                  <a:pt x="718" y="358"/>
                  <a:pt x="718" y="358"/>
                  <a:pt x="718" y="358"/>
                </a:cubicBezTo>
                <a:cubicBezTo>
                  <a:pt x="718" y="358"/>
                  <a:pt x="718" y="358"/>
                  <a:pt x="718" y="358"/>
                </a:cubicBezTo>
                <a:cubicBezTo>
                  <a:pt x="719" y="357"/>
                  <a:pt x="720" y="355"/>
                  <a:pt x="721" y="354"/>
                </a:cubicBezTo>
                <a:cubicBezTo>
                  <a:pt x="721" y="353"/>
                  <a:pt x="722" y="353"/>
                  <a:pt x="723" y="353"/>
                </a:cubicBezTo>
                <a:cubicBezTo>
                  <a:pt x="723" y="352"/>
                  <a:pt x="723" y="351"/>
                  <a:pt x="723" y="350"/>
                </a:cubicBezTo>
                <a:cubicBezTo>
                  <a:pt x="724" y="350"/>
                  <a:pt x="724" y="350"/>
                  <a:pt x="724" y="350"/>
                </a:cubicBezTo>
                <a:cubicBezTo>
                  <a:pt x="725" y="353"/>
                  <a:pt x="726" y="358"/>
                  <a:pt x="727" y="365"/>
                </a:cubicBezTo>
                <a:cubicBezTo>
                  <a:pt x="728" y="369"/>
                  <a:pt x="728" y="369"/>
                  <a:pt x="728" y="370"/>
                </a:cubicBezTo>
                <a:cubicBezTo>
                  <a:pt x="728" y="371"/>
                  <a:pt x="728" y="371"/>
                  <a:pt x="728" y="372"/>
                </a:cubicBezTo>
                <a:cubicBezTo>
                  <a:pt x="728" y="373"/>
                  <a:pt x="728" y="373"/>
                  <a:pt x="728" y="375"/>
                </a:cubicBezTo>
                <a:cubicBezTo>
                  <a:pt x="728" y="376"/>
                  <a:pt x="728" y="376"/>
                  <a:pt x="728" y="376"/>
                </a:cubicBezTo>
                <a:cubicBezTo>
                  <a:pt x="729" y="376"/>
                  <a:pt x="729" y="376"/>
                  <a:pt x="729" y="376"/>
                </a:cubicBezTo>
                <a:cubicBezTo>
                  <a:pt x="732" y="381"/>
                  <a:pt x="727" y="387"/>
                  <a:pt x="730" y="392"/>
                </a:cubicBezTo>
                <a:cubicBezTo>
                  <a:pt x="731" y="392"/>
                  <a:pt x="731" y="392"/>
                  <a:pt x="731" y="392"/>
                </a:cubicBezTo>
                <a:cubicBezTo>
                  <a:pt x="731" y="391"/>
                  <a:pt x="732" y="391"/>
                  <a:pt x="733" y="389"/>
                </a:cubicBezTo>
                <a:cubicBezTo>
                  <a:pt x="733" y="389"/>
                  <a:pt x="733" y="388"/>
                  <a:pt x="733" y="388"/>
                </a:cubicBezTo>
                <a:cubicBezTo>
                  <a:pt x="733" y="387"/>
                  <a:pt x="733" y="387"/>
                  <a:pt x="733" y="387"/>
                </a:cubicBezTo>
                <a:cubicBezTo>
                  <a:pt x="733" y="386"/>
                  <a:pt x="733" y="386"/>
                  <a:pt x="733" y="385"/>
                </a:cubicBezTo>
                <a:cubicBezTo>
                  <a:pt x="737" y="389"/>
                  <a:pt x="735" y="403"/>
                  <a:pt x="731" y="428"/>
                </a:cubicBezTo>
                <a:cubicBezTo>
                  <a:pt x="731" y="429"/>
                  <a:pt x="731" y="430"/>
                  <a:pt x="731" y="430"/>
                </a:cubicBezTo>
                <a:cubicBezTo>
                  <a:pt x="730" y="436"/>
                  <a:pt x="731" y="442"/>
                  <a:pt x="730" y="448"/>
                </a:cubicBezTo>
                <a:cubicBezTo>
                  <a:pt x="730" y="449"/>
                  <a:pt x="730" y="449"/>
                  <a:pt x="730" y="449"/>
                </a:cubicBezTo>
                <a:cubicBezTo>
                  <a:pt x="729" y="453"/>
                  <a:pt x="729" y="456"/>
                  <a:pt x="729" y="459"/>
                </a:cubicBezTo>
                <a:cubicBezTo>
                  <a:pt x="728" y="462"/>
                  <a:pt x="728" y="464"/>
                  <a:pt x="727" y="467"/>
                </a:cubicBezTo>
                <a:cubicBezTo>
                  <a:pt x="726" y="470"/>
                  <a:pt x="725" y="476"/>
                  <a:pt x="726" y="480"/>
                </a:cubicBezTo>
                <a:cubicBezTo>
                  <a:pt x="726" y="480"/>
                  <a:pt x="726" y="480"/>
                  <a:pt x="726" y="480"/>
                </a:cubicBezTo>
                <a:cubicBezTo>
                  <a:pt x="727" y="478"/>
                  <a:pt x="727" y="476"/>
                  <a:pt x="727" y="476"/>
                </a:cubicBezTo>
                <a:cubicBezTo>
                  <a:pt x="728" y="473"/>
                  <a:pt x="731" y="459"/>
                  <a:pt x="731" y="459"/>
                </a:cubicBezTo>
                <a:cubicBezTo>
                  <a:pt x="731" y="458"/>
                  <a:pt x="731" y="458"/>
                  <a:pt x="731" y="458"/>
                </a:cubicBezTo>
                <a:cubicBezTo>
                  <a:pt x="731" y="457"/>
                  <a:pt x="731" y="457"/>
                  <a:pt x="732" y="457"/>
                </a:cubicBezTo>
                <a:cubicBezTo>
                  <a:pt x="732" y="456"/>
                  <a:pt x="732" y="456"/>
                  <a:pt x="732" y="455"/>
                </a:cubicBezTo>
                <a:cubicBezTo>
                  <a:pt x="732" y="455"/>
                  <a:pt x="732" y="454"/>
                  <a:pt x="732" y="454"/>
                </a:cubicBezTo>
                <a:cubicBezTo>
                  <a:pt x="732" y="453"/>
                  <a:pt x="733" y="452"/>
                  <a:pt x="733" y="451"/>
                </a:cubicBezTo>
                <a:cubicBezTo>
                  <a:pt x="732" y="450"/>
                  <a:pt x="732" y="438"/>
                  <a:pt x="733" y="434"/>
                </a:cubicBezTo>
                <a:cubicBezTo>
                  <a:pt x="733" y="433"/>
                  <a:pt x="733" y="433"/>
                  <a:pt x="733" y="432"/>
                </a:cubicBezTo>
                <a:cubicBezTo>
                  <a:pt x="733" y="431"/>
                  <a:pt x="733" y="431"/>
                  <a:pt x="733" y="430"/>
                </a:cubicBezTo>
                <a:cubicBezTo>
                  <a:pt x="733" y="428"/>
                  <a:pt x="733" y="426"/>
                  <a:pt x="733" y="424"/>
                </a:cubicBezTo>
                <a:cubicBezTo>
                  <a:pt x="734" y="421"/>
                  <a:pt x="737" y="408"/>
                  <a:pt x="737" y="407"/>
                </a:cubicBezTo>
                <a:cubicBezTo>
                  <a:pt x="738" y="410"/>
                  <a:pt x="737" y="412"/>
                  <a:pt x="737" y="414"/>
                </a:cubicBezTo>
                <a:cubicBezTo>
                  <a:pt x="738" y="414"/>
                  <a:pt x="738" y="414"/>
                  <a:pt x="738" y="414"/>
                </a:cubicBezTo>
                <a:cubicBezTo>
                  <a:pt x="738" y="413"/>
                  <a:pt x="738" y="413"/>
                  <a:pt x="738" y="413"/>
                </a:cubicBezTo>
                <a:cubicBezTo>
                  <a:pt x="739" y="417"/>
                  <a:pt x="739" y="417"/>
                  <a:pt x="737" y="440"/>
                </a:cubicBezTo>
                <a:cubicBezTo>
                  <a:pt x="742" y="419"/>
                  <a:pt x="742" y="419"/>
                  <a:pt x="743" y="409"/>
                </a:cubicBezTo>
                <a:cubicBezTo>
                  <a:pt x="743" y="407"/>
                  <a:pt x="744" y="406"/>
                  <a:pt x="744" y="404"/>
                </a:cubicBezTo>
                <a:cubicBezTo>
                  <a:pt x="745" y="395"/>
                  <a:pt x="745" y="395"/>
                  <a:pt x="744" y="385"/>
                </a:cubicBezTo>
                <a:cubicBezTo>
                  <a:pt x="743" y="379"/>
                  <a:pt x="743" y="364"/>
                  <a:pt x="744" y="355"/>
                </a:cubicBezTo>
                <a:cubicBezTo>
                  <a:pt x="745" y="355"/>
                  <a:pt x="745" y="356"/>
                  <a:pt x="745" y="356"/>
                </a:cubicBezTo>
                <a:cubicBezTo>
                  <a:pt x="745" y="357"/>
                  <a:pt x="745" y="357"/>
                  <a:pt x="745" y="357"/>
                </a:cubicBezTo>
                <a:cubicBezTo>
                  <a:pt x="745" y="360"/>
                  <a:pt x="745" y="362"/>
                  <a:pt x="745" y="364"/>
                </a:cubicBezTo>
                <a:cubicBezTo>
                  <a:pt x="745" y="368"/>
                  <a:pt x="745" y="371"/>
                  <a:pt x="745" y="374"/>
                </a:cubicBezTo>
                <a:cubicBezTo>
                  <a:pt x="745" y="375"/>
                  <a:pt x="745" y="375"/>
                  <a:pt x="746" y="375"/>
                </a:cubicBezTo>
                <a:cubicBezTo>
                  <a:pt x="746" y="365"/>
                  <a:pt x="746" y="365"/>
                  <a:pt x="745" y="364"/>
                </a:cubicBezTo>
                <a:cubicBezTo>
                  <a:pt x="745" y="361"/>
                  <a:pt x="745" y="359"/>
                  <a:pt x="745" y="356"/>
                </a:cubicBezTo>
                <a:cubicBezTo>
                  <a:pt x="745" y="356"/>
                  <a:pt x="745" y="356"/>
                  <a:pt x="745" y="356"/>
                </a:cubicBezTo>
                <a:cubicBezTo>
                  <a:pt x="745" y="355"/>
                  <a:pt x="745" y="354"/>
                  <a:pt x="745" y="353"/>
                </a:cubicBezTo>
                <a:cubicBezTo>
                  <a:pt x="745" y="352"/>
                  <a:pt x="745" y="352"/>
                  <a:pt x="745" y="352"/>
                </a:cubicBezTo>
                <a:cubicBezTo>
                  <a:pt x="745" y="343"/>
                  <a:pt x="744" y="330"/>
                  <a:pt x="743" y="321"/>
                </a:cubicBezTo>
                <a:moveTo>
                  <a:pt x="299" y="117"/>
                </a:moveTo>
                <a:cubicBezTo>
                  <a:pt x="299" y="117"/>
                  <a:pt x="299" y="117"/>
                  <a:pt x="299" y="117"/>
                </a:cubicBezTo>
                <a:cubicBezTo>
                  <a:pt x="297" y="117"/>
                  <a:pt x="297" y="117"/>
                  <a:pt x="297" y="117"/>
                </a:cubicBezTo>
                <a:cubicBezTo>
                  <a:pt x="297" y="118"/>
                  <a:pt x="296" y="118"/>
                  <a:pt x="296" y="118"/>
                </a:cubicBezTo>
                <a:cubicBezTo>
                  <a:pt x="295" y="119"/>
                  <a:pt x="295" y="119"/>
                  <a:pt x="295" y="119"/>
                </a:cubicBezTo>
                <a:cubicBezTo>
                  <a:pt x="295" y="119"/>
                  <a:pt x="295" y="119"/>
                  <a:pt x="295" y="119"/>
                </a:cubicBezTo>
                <a:cubicBezTo>
                  <a:pt x="294" y="119"/>
                  <a:pt x="294" y="119"/>
                  <a:pt x="294" y="119"/>
                </a:cubicBezTo>
                <a:cubicBezTo>
                  <a:pt x="293" y="120"/>
                  <a:pt x="293" y="120"/>
                  <a:pt x="292" y="121"/>
                </a:cubicBezTo>
                <a:cubicBezTo>
                  <a:pt x="292" y="121"/>
                  <a:pt x="292" y="122"/>
                  <a:pt x="292" y="122"/>
                </a:cubicBezTo>
                <a:cubicBezTo>
                  <a:pt x="292" y="123"/>
                  <a:pt x="292" y="123"/>
                  <a:pt x="292" y="123"/>
                </a:cubicBezTo>
                <a:cubicBezTo>
                  <a:pt x="294" y="122"/>
                  <a:pt x="294" y="122"/>
                  <a:pt x="294" y="122"/>
                </a:cubicBezTo>
                <a:cubicBezTo>
                  <a:pt x="295" y="120"/>
                  <a:pt x="295" y="120"/>
                  <a:pt x="295" y="120"/>
                </a:cubicBezTo>
                <a:cubicBezTo>
                  <a:pt x="295" y="120"/>
                  <a:pt x="295" y="120"/>
                  <a:pt x="295" y="120"/>
                </a:cubicBezTo>
                <a:cubicBezTo>
                  <a:pt x="296" y="121"/>
                  <a:pt x="297" y="120"/>
                  <a:pt x="297" y="120"/>
                </a:cubicBezTo>
                <a:cubicBezTo>
                  <a:pt x="297" y="119"/>
                  <a:pt x="297" y="119"/>
                  <a:pt x="297" y="119"/>
                </a:cubicBezTo>
                <a:cubicBezTo>
                  <a:pt x="297" y="119"/>
                  <a:pt x="298" y="119"/>
                  <a:pt x="298" y="118"/>
                </a:cubicBezTo>
                <a:cubicBezTo>
                  <a:pt x="298" y="118"/>
                  <a:pt x="298" y="118"/>
                  <a:pt x="298" y="118"/>
                </a:cubicBezTo>
                <a:cubicBezTo>
                  <a:pt x="298" y="118"/>
                  <a:pt x="299" y="117"/>
                  <a:pt x="299" y="117"/>
                </a:cubicBezTo>
                <a:moveTo>
                  <a:pt x="324" y="158"/>
                </a:moveTo>
                <a:cubicBezTo>
                  <a:pt x="324" y="157"/>
                  <a:pt x="324" y="156"/>
                  <a:pt x="324" y="156"/>
                </a:cubicBezTo>
                <a:cubicBezTo>
                  <a:pt x="323" y="155"/>
                  <a:pt x="323" y="153"/>
                  <a:pt x="323" y="153"/>
                </a:cubicBezTo>
                <a:cubicBezTo>
                  <a:pt x="323" y="152"/>
                  <a:pt x="322" y="152"/>
                  <a:pt x="322" y="151"/>
                </a:cubicBezTo>
                <a:cubicBezTo>
                  <a:pt x="321" y="152"/>
                  <a:pt x="321" y="152"/>
                  <a:pt x="321" y="152"/>
                </a:cubicBezTo>
                <a:cubicBezTo>
                  <a:pt x="321" y="152"/>
                  <a:pt x="321" y="153"/>
                  <a:pt x="319" y="154"/>
                </a:cubicBezTo>
                <a:cubicBezTo>
                  <a:pt x="318" y="155"/>
                  <a:pt x="318" y="155"/>
                  <a:pt x="318" y="149"/>
                </a:cubicBezTo>
                <a:cubicBezTo>
                  <a:pt x="317" y="149"/>
                  <a:pt x="316" y="149"/>
                  <a:pt x="315" y="149"/>
                </a:cubicBezTo>
                <a:cubicBezTo>
                  <a:pt x="316" y="145"/>
                  <a:pt x="317" y="144"/>
                  <a:pt x="314" y="143"/>
                </a:cubicBezTo>
                <a:cubicBezTo>
                  <a:pt x="314" y="143"/>
                  <a:pt x="314" y="143"/>
                  <a:pt x="314" y="142"/>
                </a:cubicBezTo>
                <a:cubicBezTo>
                  <a:pt x="313" y="142"/>
                  <a:pt x="313" y="142"/>
                  <a:pt x="313" y="142"/>
                </a:cubicBezTo>
                <a:cubicBezTo>
                  <a:pt x="313" y="141"/>
                  <a:pt x="313" y="140"/>
                  <a:pt x="312" y="139"/>
                </a:cubicBezTo>
                <a:cubicBezTo>
                  <a:pt x="312" y="139"/>
                  <a:pt x="312" y="139"/>
                  <a:pt x="312" y="139"/>
                </a:cubicBezTo>
                <a:cubicBezTo>
                  <a:pt x="312" y="138"/>
                  <a:pt x="311" y="135"/>
                  <a:pt x="310" y="135"/>
                </a:cubicBezTo>
                <a:cubicBezTo>
                  <a:pt x="306" y="135"/>
                  <a:pt x="306" y="135"/>
                  <a:pt x="306" y="134"/>
                </a:cubicBezTo>
                <a:cubicBezTo>
                  <a:pt x="307" y="131"/>
                  <a:pt x="307" y="131"/>
                  <a:pt x="310" y="131"/>
                </a:cubicBezTo>
                <a:cubicBezTo>
                  <a:pt x="310" y="131"/>
                  <a:pt x="310" y="130"/>
                  <a:pt x="310" y="130"/>
                </a:cubicBezTo>
                <a:cubicBezTo>
                  <a:pt x="310" y="128"/>
                  <a:pt x="312" y="128"/>
                  <a:pt x="313" y="127"/>
                </a:cubicBezTo>
                <a:cubicBezTo>
                  <a:pt x="313" y="126"/>
                  <a:pt x="313" y="125"/>
                  <a:pt x="314" y="123"/>
                </a:cubicBezTo>
                <a:cubicBezTo>
                  <a:pt x="311" y="123"/>
                  <a:pt x="308" y="123"/>
                  <a:pt x="305" y="123"/>
                </a:cubicBezTo>
                <a:cubicBezTo>
                  <a:pt x="307" y="120"/>
                  <a:pt x="307" y="120"/>
                  <a:pt x="307" y="120"/>
                </a:cubicBezTo>
                <a:cubicBezTo>
                  <a:pt x="308" y="119"/>
                  <a:pt x="310" y="119"/>
                  <a:pt x="310" y="118"/>
                </a:cubicBezTo>
                <a:cubicBezTo>
                  <a:pt x="310" y="117"/>
                  <a:pt x="310" y="117"/>
                  <a:pt x="309" y="117"/>
                </a:cubicBezTo>
                <a:cubicBezTo>
                  <a:pt x="309" y="117"/>
                  <a:pt x="309" y="117"/>
                  <a:pt x="309" y="117"/>
                </a:cubicBezTo>
                <a:cubicBezTo>
                  <a:pt x="308" y="117"/>
                  <a:pt x="308" y="117"/>
                  <a:pt x="307" y="117"/>
                </a:cubicBezTo>
                <a:cubicBezTo>
                  <a:pt x="306" y="117"/>
                  <a:pt x="304" y="116"/>
                  <a:pt x="303" y="117"/>
                </a:cubicBezTo>
                <a:cubicBezTo>
                  <a:pt x="303" y="118"/>
                  <a:pt x="302" y="119"/>
                  <a:pt x="301" y="120"/>
                </a:cubicBezTo>
                <a:cubicBezTo>
                  <a:pt x="301" y="121"/>
                  <a:pt x="301" y="122"/>
                  <a:pt x="300" y="123"/>
                </a:cubicBezTo>
                <a:cubicBezTo>
                  <a:pt x="298" y="124"/>
                  <a:pt x="298" y="124"/>
                  <a:pt x="298" y="124"/>
                </a:cubicBezTo>
                <a:cubicBezTo>
                  <a:pt x="297" y="123"/>
                  <a:pt x="297" y="123"/>
                  <a:pt x="297" y="122"/>
                </a:cubicBezTo>
                <a:cubicBezTo>
                  <a:pt x="296" y="123"/>
                  <a:pt x="296" y="123"/>
                  <a:pt x="296" y="123"/>
                </a:cubicBezTo>
                <a:cubicBezTo>
                  <a:pt x="294" y="123"/>
                  <a:pt x="294" y="126"/>
                  <a:pt x="294" y="126"/>
                </a:cubicBezTo>
                <a:cubicBezTo>
                  <a:pt x="295" y="127"/>
                  <a:pt x="296" y="126"/>
                  <a:pt x="297" y="127"/>
                </a:cubicBezTo>
                <a:cubicBezTo>
                  <a:pt x="296" y="128"/>
                  <a:pt x="296" y="128"/>
                  <a:pt x="296" y="128"/>
                </a:cubicBezTo>
                <a:cubicBezTo>
                  <a:pt x="296" y="128"/>
                  <a:pt x="296" y="128"/>
                  <a:pt x="296" y="129"/>
                </a:cubicBezTo>
                <a:cubicBezTo>
                  <a:pt x="295" y="130"/>
                  <a:pt x="296" y="131"/>
                  <a:pt x="294" y="131"/>
                </a:cubicBezTo>
                <a:cubicBezTo>
                  <a:pt x="292" y="132"/>
                  <a:pt x="292" y="133"/>
                  <a:pt x="292" y="133"/>
                </a:cubicBezTo>
                <a:cubicBezTo>
                  <a:pt x="292" y="134"/>
                  <a:pt x="292" y="134"/>
                  <a:pt x="292" y="134"/>
                </a:cubicBezTo>
                <a:cubicBezTo>
                  <a:pt x="292" y="134"/>
                  <a:pt x="293" y="134"/>
                  <a:pt x="294" y="134"/>
                </a:cubicBezTo>
                <a:cubicBezTo>
                  <a:pt x="294" y="134"/>
                  <a:pt x="294" y="133"/>
                  <a:pt x="295" y="134"/>
                </a:cubicBezTo>
                <a:cubicBezTo>
                  <a:pt x="295" y="135"/>
                  <a:pt x="295" y="135"/>
                  <a:pt x="296" y="135"/>
                </a:cubicBezTo>
                <a:cubicBezTo>
                  <a:pt x="296" y="136"/>
                  <a:pt x="297" y="136"/>
                  <a:pt x="297" y="135"/>
                </a:cubicBezTo>
                <a:cubicBezTo>
                  <a:pt x="297" y="135"/>
                  <a:pt x="297" y="135"/>
                  <a:pt x="298" y="134"/>
                </a:cubicBezTo>
                <a:cubicBezTo>
                  <a:pt x="299" y="135"/>
                  <a:pt x="299" y="135"/>
                  <a:pt x="299" y="135"/>
                </a:cubicBezTo>
                <a:cubicBezTo>
                  <a:pt x="298" y="136"/>
                  <a:pt x="299" y="137"/>
                  <a:pt x="299" y="138"/>
                </a:cubicBezTo>
                <a:cubicBezTo>
                  <a:pt x="298" y="139"/>
                  <a:pt x="297" y="138"/>
                  <a:pt x="296" y="139"/>
                </a:cubicBezTo>
                <a:cubicBezTo>
                  <a:pt x="296" y="140"/>
                  <a:pt x="296" y="140"/>
                  <a:pt x="296" y="141"/>
                </a:cubicBezTo>
                <a:cubicBezTo>
                  <a:pt x="298" y="141"/>
                  <a:pt x="299" y="141"/>
                  <a:pt x="301" y="141"/>
                </a:cubicBezTo>
                <a:cubicBezTo>
                  <a:pt x="302" y="140"/>
                  <a:pt x="302" y="140"/>
                  <a:pt x="302" y="140"/>
                </a:cubicBezTo>
                <a:cubicBezTo>
                  <a:pt x="304" y="142"/>
                  <a:pt x="301" y="145"/>
                  <a:pt x="304" y="146"/>
                </a:cubicBezTo>
                <a:cubicBezTo>
                  <a:pt x="304" y="146"/>
                  <a:pt x="304" y="146"/>
                  <a:pt x="304" y="146"/>
                </a:cubicBezTo>
                <a:cubicBezTo>
                  <a:pt x="304" y="147"/>
                  <a:pt x="303" y="148"/>
                  <a:pt x="303" y="149"/>
                </a:cubicBezTo>
                <a:cubicBezTo>
                  <a:pt x="304" y="150"/>
                  <a:pt x="303" y="151"/>
                  <a:pt x="302" y="151"/>
                </a:cubicBezTo>
                <a:cubicBezTo>
                  <a:pt x="300" y="152"/>
                  <a:pt x="299" y="150"/>
                  <a:pt x="297" y="150"/>
                </a:cubicBezTo>
                <a:cubicBezTo>
                  <a:pt x="297" y="150"/>
                  <a:pt x="297" y="150"/>
                  <a:pt x="297" y="150"/>
                </a:cubicBezTo>
                <a:cubicBezTo>
                  <a:pt x="296" y="150"/>
                  <a:pt x="296" y="150"/>
                  <a:pt x="295" y="151"/>
                </a:cubicBezTo>
                <a:cubicBezTo>
                  <a:pt x="295" y="152"/>
                  <a:pt x="295" y="152"/>
                  <a:pt x="295" y="152"/>
                </a:cubicBezTo>
                <a:cubicBezTo>
                  <a:pt x="294" y="152"/>
                  <a:pt x="294" y="152"/>
                  <a:pt x="293" y="152"/>
                </a:cubicBezTo>
                <a:cubicBezTo>
                  <a:pt x="292" y="153"/>
                  <a:pt x="292" y="153"/>
                  <a:pt x="292" y="153"/>
                </a:cubicBezTo>
                <a:cubicBezTo>
                  <a:pt x="294" y="154"/>
                  <a:pt x="295" y="153"/>
                  <a:pt x="297" y="154"/>
                </a:cubicBezTo>
                <a:cubicBezTo>
                  <a:pt x="297" y="154"/>
                  <a:pt x="297" y="155"/>
                  <a:pt x="296" y="156"/>
                </a:cubicBezTo>
                <a:cubicBezTo>
                  <a:pt x="296" y="156"/>
                  <a:pt x="296" y="156"/>
                  <a:pt x="295" y="156"/>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1" y="159"/>
                  <a:pt x="291" y="159"/>
                  <a:pt x="291" y="160"/>
                </a:cubicBezTo>
                <a:cubicBezTo>
                  <a:pt x="293" y="161"/>
                  <a:pt x="295" y="159"/>
                  <a:pt x="296" y="160"/>
                </a:cubicBezTo>
                <a:cubicBezTo>
                  <a:pt x="298" y="161"/>
                  <a:pt x="299" y="160"/>
                  <a:pt x="301" y="161"/>
                </a:cubicBezTo>
                <a:cubicBezTo>
                  <a:pt x="301" y="162"/>
                  <a:pt x="301" y="162"/>
                  <a:pt x="300" y="163"/>
                </a:cubicBezTo>
                <a:cubicBezTo>
                  <a:pt x="300" y="163"/>
                  <a:pt x="299" y="163"/>
                  <a:pt x="296" y="163"/>
                </a:cubicBezTo>
                <a:cubicBezTo>
                  <a:pt x="295" y="163"/>
                  <a:pt x="295" y="164"/>
                  <a:pt x="294" y="165"/>
                </a:cubicBezTo>
                <a:cubicBezTo>
                  <a:pt x="293" y="165"/>
                  <a:pt x="292" y="165"/>
                  <a:pt x="291" y="165"/>
                </a:cubicBezTo>
                <a:cubicBezTo>
                  <a:pt x="291" y="168"/>
                  <a:pt x="291" y="168"/>
                  <a:pt x="287" y="169"/>
                </a:cubicBezTo>
                <a:cubicBezTo>
                  <a:pt x="288" y="170"/>
                  <a:pt x="288" y="170"/>
                  <a:pt x="291" y="169"/>
                </a:cubicBezTo>
                <a:cubicBezTo>
                  <a:pt x="292" y="169"/>
                  <a:pt x="292" y="169"/>
                  <a:pt x="293" y="168"/>
                </a:cubicBezTo>
                <a:cubicBezTo>
                  <a:pt x="293" y="168"/>
                  <a:pt x="293" y="168"/>
                  <a:pt x="295" y="169"/>
                </a:cubicBezTo>
                <a:cubicBezTo>
                  <a:pt x="296" y="169"/>
                  <a:pt x="296" y="169"/>
                  <a:pt x="297" y="169"/>
                </a:cubicBezTo>
                <a:cubicBezTo>
                  <a:pt x="298" y="167"/>
                  <a:pt x="298" y="167"/>
                  <a:pt x="298" y="166"/>
                </a:cubicBezTo>
                <a:cubicBezTo>
                  <a:pt x="300" y="167"/>
                  <a:pt x="302" y="166"/>
                  <a:pt x="304" y="167"/>
                </a:cubicBezTo>
                <a:cubicBezTo>
                  <a:pt x="306" y="167"/>
                  <a:pt x="306" y="165"/>
                  <a:pt x="307" y="165"/>
                </a:cubicBezTo>
                <a:cubicBezTo>
                  <a:pt x="309" y="165"/>
                  <a:pt x="309" y="167"/>
                  <a:pt x="310" y="167"/>
                </a:cubicBezTo>
                <a:cubicBezTo>
                  <a:pt x="311" y="167"/>
                  <a:pt x="311" y="167"/>
                  <a:pt x="311" y="167"/>
                </a:cubicBezTo>
                <a:cubicBezTo>
                  <a:pt x="312" y="167"/>
                  <a:pt x="314" y="167"/>
                  <a:pt x="316" y="166"/>
                </a:cubicBezTo>
                <a:cubicBezTo>
                  <a:pt x="317" y="165"/>
                  <a:pt x="317" y="165"/>
                  <a:pt x="317" y="165"/>
                </a:cubicBezTo>
                <a:cubicBezTo>
                  <a:pt x="319" y="165"/>
                  <a:pt x="319" y="165"/>
                  <a:pt x="320" y="165"/>
                </a:cubicBezTo>
                <a:cubicBezTo>
                  <a:pt x="320" y="164"/>
                  <a:pt x="320" y="164"/>
                  <a:pt x="320" y="164"/>
                </a:cubicBezTo>
                <a:cubicBezTo>
                  <a:pt x="320" y="163"/>
                  <a:pt x="319" y="162"/>
                  <a:pt x="319" y="161"/>
                </a:cubicBezTo>
                <a:cubicBezTo>
                  <a:pt x="319" y="161"/>
                  <a:pt x="319" y="161"/>
                  <a:pt x="319" y="161"/>
                </a:cubicBezTo>
                <a:cubicBezTo>
                  <a:pt x="319" y="160"/>
                  <a:pt x="319" y="159"/>
                  <a:pt x="321" y="160"/>
                </a:cubicBezTo>
                <a:cubicBezTo>
                  <a:pt x="321" y="160"/>
                  <a:pt x="321" y="160"/>
                  <a:pt x="322" y="158"/>
                </a:cubicBezTo>
                <a:cubicBezTo>
                  <a:pt x="323" y="158"/>
                  <a:pt x="323" y="158"/>
                  <a:pt x="324" y="158"/>
                </a:cubicBezTo>
                <a:moveTo>
                  <a:pt x="281" y="142"/>
                </a:moveTo>
                <a:cubicBezTo>
                  <a:pt x="281" y="142"/>
                  <a:pt x="281" y="142"/>
                  <a:pt x="281" y="142"/>
                </a:cubicBezTo>
                <a:cubicBezTo>
                  <a:pt x="281" y="142"/>
                  <a:pt x="281" y="142"/>
                  <a:pt x="281" y="142"/>
                </a:cubicBezTo>
                <a:cubicBezTo>
                  <a:pt x="281" y="142"/>
                  <a:pt x="281" y="142"/>
                  <a:pt x="281" y="142"/>
                </a:cubicBezTo>
                <a:moveTo>
                  <a:pt x="293" y="143"/>
                </a:moveTo>
                <a:cubicBezTo>
                  <a:pt x="293" y="143"/>
                  <a:pt x="294" y="142"/>
                  <a:pt x="293" y="141"/>
                </a:cubicBezTo>
                <a:cubicBezTo>
                  <a:pt x="292" y="140"/>
                  <a:pt x="293" y="139"/>
                  <a:pt x="293" y="139"/>
                </a:cubicBezTo>
                <a:cubicBezTo>
                  <a:pt x="293" y="139"/>
                  <a:pt x="293" y="138"/>
                  <a:pt x="292" y="138"/>
                </a:cubicBezTo>
                <a:cubicBezTo>
                  <a:pt x="292" y="138"/>
                  <a:pt x="291" y="138"/>
                  <a:pt x="291" y="138"/>
                </a:cubicBezTo>
                <a:cubicBezTo>
                  <a:pt x="291" y="137"/>
                  <a:pt x="291" y="137"/>
                  <a:pt x="291" y="137"/>
                </a:cubicBezTo>
                <a:cubicBezTo>
                  <a:pt x="290" y="137"/>
                  <a:pt x="290" y="137"/>
                  <a:pt x="290" y="137"/>
                </a:cubicBezTo>
                <a:cubicBezTo>
                  <a:pt x="289" y="137"/>
                  <a:pt x="288" y="138"/>
                  <a:pt x="288" y="138"/>
                </a:cubicBezTo>
                <a:cubicBezTo>
                  <a:pt x="287" y="138"/>
                  <a:pt x="287" y="138"/>
                  <a:pt x="287" y="139"/>
                </a:cubicBezTo>
                <a:cubicBezTo>
                  <a:pt x="287" y="139"/>
                  <a:pt x="286" y="139"/>
                  <a:pt x="286" y="139"/>
                </a:cubicBezTo>
                <a:cubicBezTo>
                  <a:pt x="285" y="139"/>
                  <a:pt x="285" y="139"/>
                  <a:pt x="285" y="139"/>
                </a:cubicBezTo>
                <a:cubicBezTo>
                  <a:pt x="285" y="138"/>
                  <a:pt x="285" y="138"/>
                  <a:pt x="285" y="137"/>
                </a:cubicBezTo>
                <a:cubicBezTo>
                  <a:pt x="284" y="137"/>
                  <a:pt x="284" y="137"/>
                  <a:pt x="282" y="137"/>
                </a:cubicBezTo>
                <a:cubicBezTo>
                  <a:pt x="282" y="139"/>
                  <a:pt x="281" y="140"/>
                  <a:pt x="281" y="142"/>
                </a:cubicBezTo>
                <a:cubicBezTo>
                  <a:pt x="280" y="142"/>
                  <a:pt x="280" y="143"/>
                  <a:pt x="279" y="142"/>
                </a:cubicBezTo>
                <a:cubicBezTo>
                  <a:pt x="278" y="142"/>
                  <a:pt x="278" y="143"/>
                  <a:pt x="277" y="143"/>
                </a:cubicBezTo>
                <a:cubicBezTo>
                  <a:pt x="277" y="143"/>
                  <a:pt x="277" y="143"/>
                  <a:pt x="276" y="142"/>
                </a:cubicBezTo>
                <a:cubicBezTo>
                  <a:pt x="275" y="142"/>
                  <a:pt x="275" y="142"/>
                  <a:pt x="275" y="142"/>
                </a:cubicBezTo>
                <a:cubicBezTo>
                  <a:pt x="274" y="145"/>
                  <a:pt x="273" y="147"/>
                  <a:pt x="273" y="149"/>
                </a:cubicBezTo>
                <a:cubicBezTo>
                  <a:pt x="274" y="149"/>
                  <a:pt x="274" y="149"/>
                  <a:pt x="276" y="149"/>
                </a:cubicBezTo>
                <a:cubicBezTo>
                  <a:pt x="275" y="150"/>
                  <a:pt x="275" y="151"/>
                  <a:pt x="275" y="152"/>
                </a:cubicBezTo>
                <a:cubicBezTo>
                  <a:pt x="272" y="153"/>
                  <a:pt x="272" y="153"/>
                  <a:pt x="271" y="154"/>
                </a:cubicBezTo>
                <a:cubicBezTo>
                  <a:pt x="271" y="154"/>
                  <a:pt x="271" y="154"/>
                  <a:pt x="271" y="154"/>
                </a:cubicBezTo>
                <a:cubicBezTo>
                  <a:pt x="271" y="155"/>
                  <a:pt x="271" y="156"/>
                  <a:pt x="270" y="156"/>
                </a:cubicBezTo>
                <a:cubicBezTo>
                  <a:pt x="270" y="157"/>
                  <a:pt x="269" y="157"/>
                  <a:pt x="269" y="157"/>
                </a:cubicBezTo>
                <a:cubicBezTo>
                  <a:pt x="269" y="158"/>
                  <a:pt x="269" y="158"/>
                  <a:pt x="269" y="158"/>
                </a:cubicBezTo>
                <a:cubicBezTo>
                  <a:pt x="269" y="158"/>
                  <a:pt x="268" y="159"/>
                  <a:pt x="269" y="159"/>
                </a:cubicBezTo>
                <a:cubicBezTo>
                  <a:pt x="270" y="160"/>
                  <a:pt x="271" y="160"/>
                  <a:pt x="271" y="160"/>
                </a:cubicBezTo>
                <a:cubicBezTo>
                  <a:pt x="273" y="159"/>
                  <a:pt x="274" y="160"/>
                  <a:pt x="274" y="160"/>
                </a:cubicBezTo>
                <a:cubicBezTo>
                  <a:pt x="275" y="160"/>
                  <a:pt x="277" y="159"/>
                  <a:pt x="277" y="159"/>
                </a:cubicBezTo>
                <a:cubicBezTo>
                  <a:pt x="277" y="159"/>
                  <a:pt x="277" y="159"/>
                  <a:pt x="277" y="158"/>
                </a:cubicBezTo>
                <a:cubicBezTo>
                  <a:pt x="278" y="157"/>
                  <a:pt x="278" y="157"/>
                  <a:pt x="278" y="157"/>
                </a:cubicBezTo>
                <a:cubicBezTo>
                  <a:pt x="281" y="157"/>
                  <a:pt x="284" y="157"/>
                  <a:pt x="286" y="157"/>
                </a:cubicBezTo>
                <a:cubicBezTo>
                  <a:pt x="286" y="157"/>
                  <a:pt x="287" y="156"/>
                  <a:pt x="287" y="156"/>
                </a:cubicBezTo>
                <a:cubicBezTo>
                  <a:pt x="287" y="155"/>
                  <a:pt x="286" y="155"/>
                  <a:pt x="286" y="154"/>
                </a:cubicBezTo>
                <a:cubicBezTo>
                  <a:pt x="287" y="153"/>
                  <a:pt x="287" y="154"/>
                  <a:pt x="288" y="153"/>
                </a:cubicBezTo>
                <a:cubicBezTo>
                  <a:pt x="288" y="152"/>
                  <a:pt x="288" y="152"/>
                  <a:pt x="289" y="150"/>
                </a:cubicBezTo>
                <a:cubicBezTo>
                  <a:pt x="289" y="149"/>
                  <a:pt x="290" y="148"/>
                  <a:pt x="290" y="147"/>
                </a:cubicBezTo>
                <a:cubicBezTo>
                  <a:pt x="290" y="146"/>
                  <a:pt x="290" y="145"/>
                  <a:pt x="290" y="145"/>
                </a:cubicBezTo>
                <a:cubicBezTo>
                  <a:pt x="292" y="145"/>
                  <a:pt x="293" y="144"/>
                  <a:pt x="293" y="143"/>
                </a:cubicBezTo>
                <a:moveTo>
                  <a:pt x="544" y="571"/>
                </a:moveTo>
                <a:cubicBezTo>
                  <a:pt x="544" y="571"/>
                  <a:pt x="544" y="570"/>
                  <a:pt x="545" y="570"/>
                </a:cubicBezTo>
                <a:cubicBezTo>
                  <a:pt x="548" y="559"/>
                  <a:pt x="548" y="559"/>
                  <a:pt x="548" y="559"/>
                </a:cubicBezTo>
                <a:cubicBezTo>
                  <a:pt x="547" y="558"/>
                  <a:pt x="547" y="556"/>
                  <a:pt x="543" y="555"/>
                </a:cubicBezTo>
                <a:cubicBezTo>
                  <a:pt x="542" y="559"/>
                  <a:pt x="542" y="559"/>
                  <a:pt x="542" y="559"/>
                </a:cubicBezTo>
                <a:cubicBezTo>
                  <a:pt x="541" y="560"/>
                  <a:pt x="541" y="560"/>
                  <a:pt x="535" y="564"/>
                </a:cubicBezTo>
                <a:cubicBezTo>
                  <a:pt x="535" y="564"/>
                  <a:pt x="533" y="567"/>
                  <a:pt x="533" y="567"/>
                </a:cubicBezTo>
                <a:cubicBezTo>
                  <a:pt x="533" y="568"/>
                  <a:pt x="533" y="568"/>
                  <a:pt x="533" y="568"/>
                </a:cubicBezTo>
                <a:cubicBezTo>
                  <a:pt x="532" y="569"/>
                  <a:pt x="531" y="568"/>
                  <a:pt x="531" y="569"/>
                </a:cubicBezTo>
                <a:cubicBezTo>
                  <a:pt x="530" y="570"/>
                  <a:pt x="530" y="571"/>
                  <a:pt x="528" y="572"/>
                </a:cubicBezTo>
                <a:cubicBezTo>
                  <a:pt x="525" y="575"/>
                  <a:pt x="522" y="572"/>
                  <a:pt x="518" y="573"/>
                </a:cubicBezTo>
                <a:cubicBezTo>
                  <a:pt x="517" y="574"/>
                  <a:pt x="516" y="574"/>
                  <a:pt x="516" y="575"/>
                </a:cubicBezTo>
                <a:cubicBezTo>
                  <a:pt x="515" y="576"/>
                  <a:pt x="515" y="577"/>
                  <a:pt x="514" y="579"/>
                </a:cubicBezTo>
                <a:cubicBezTo>
                  <a:pt x="513" y="580"/>
                  <a:pt x="512" y="581"/>
                  <a:pt x="511" y="582"/>
                </a:cubicBezTo>
                <a:cubicBezTo>
                  <a:pt x="511" y="582"/>
                  <a:pt x="509" y="588"/>
                  <a:pt x="510" y="589"/>
                </a:cubicBezTo>
                <a:cubicBezTo>
                  <a:pt x="510" y="590"/>
                  <a:pt x="510" y="590"/>
                  <a:pt x="510" y="591"/>
                </a:cubicBezTo>
                <a:cubicBezTo>
                  <a:pt x="510" y="591"/>
                  <a:pt x="509" y="594"/>
                  <a:pt x="509" y="594"/>
                </a:cubicBezTo>
                <a:cubicBezTo>
                  <a:pt x="509" y="595"/>
                  <a:pt x="508" y="595"/>
                  <a:pt x="508" y="594"/>
                </a:cubicBezTo>
                <a:cubicBezTo>
                  <a:pt x="507" y="594"/>
                  <a:pt x="507" y="594"/>
                  <a:pt x="504" y="597"/>
                </a:cubicBezTo>
                <a:cubicBezTo>
                  <a:pt x="503" y="599"/>
                  <a:pt x="503" y="601"/>
                  <a:pt x="501" y="603"/>
                </a:cubicBezTo>
                <a:cubicBezTo>
                  <a:pt x="501" y="603"/>
                  <a:pt x="501" y="603"/>
                  <a:pt x="500" y="604"/>
                </a:cubicBezTo>
                <a:cubicBezTo>
                  <a:pt x="500" y="604"/>
                  <a:pt x="500" y="604"/>
                  <a:pt x="500" y="605"/>
                </a:cubicBezTo>
                <a:cubicBezTo>
                  <a:pt x="500" y="606"/>
                  <a:pt x="500" y="608"/>
                  <a:pt x="500" y="609"/>
                </a:cubicBezTo>
                <a:cubicBezTo>
                  <a:pt x="499" y="610"/>
                  <a:pt x="499" y="610"/>
                  <a:pt x="499" y="611"/>
                </a:cubicBezTo>
                <a:cubicBezTo>
                  <a:pt x="498" y="614"/>
                  <a:pt x="498" y="614"/>
                  <a:pt x="497" y="616"/>
                </a:cubicBezTo>
                <a:cubicBezTo>
                  <a:pt x="499" y="617"/>
                  <a:pt x="501" y="616"/>
                  <a:pt x="503" y="616"/>
                </a:cubicBezTo>
                <a:cubicBezTo>
                  <a:pt x="503" y="617"/>
                  <a:pt x="503" y="617"/>
                  <a:pt x="503" y="618"/>
                </a:cubicBezTo>
                <a:cubicBezTo>
                  <a:pt x="505" y="619"/>
                  <a:pt x="510" y="620"/>
                  <a:pt x="515" y="615"/>
                </a:cubicBezTo>
                <a:cubicBezTo>
                  <a:pt x="517" y="612"/>
                  <a:pt x="517" y="609"/>
                  <a:pt x="519" y="606"/>
                </a:cubicBezTo>
                <a:cubicBezTo>
                  <a:pt x="521" y="604"/>
                  <a:pt x="523" y="603"/>
                  <a:pt x="524" y="601"/>
                </a:cubicBezTo>
                <a:cubicBezTo>
                  <a:pt x="526" y="599"/>
                  <a:pt x="526" y="596"/>
                  <a:pt x="528" y="593"/>
                </a:cubicBezTo>
                <a:cubicBezTo>
                  <a:pt x="529" y="592"/>
                  <a:pt x="531" y="592"/>
                  <a:pt x="532" y="591"/>
                </a:cubicBezTo>
                <a:cubicBezTo>
                  <a:pt x="533" y="590"/>
                  <a:pt x="534" y="591"/>
                  <a:pt x="535" y="590"/>
                </a:cubicBezTo>
                <a:cubicBezTo>
                  <a:pt x="536" y="588"/>
                  <a:pt x="535" y="585"/>
                  <a:pt x="536" y="583"/>
                </a:cubicBezTo>
                <a:cubicBezTo>
                  <a:pt x="537" y="582"/>
                  <a:pt x="539" y="581"/>
                  <a:pt x="539" y="579"/>
                </a:cubicBezTo>
                <a:cubicBezTo>
                  <a:pt x="539" y="579"/>
                  <a:pt x="540" y="578"/>
                  <a:pt x="540" y="577"/>
                </a:cubicBezTo>
                <a:cubicBezTo>
                  <a:pt x="540" y="577"/>
                  <a:pt x="540" y="576"/>
                  <a:pt x="540" y="575"/>
                </a:cubicBezTo>
                <a:cubicBezTo>
                  <a:pt x="540" y="575"/>
                  <a:pt x="541" y="575"/>
                  <a:pt x="541" y="574"/>
                </a:cubicBezTo>
                <a:cubicBezTo>
                  <a:pt x="541" y="573"/>
                  <a:pt x="543" y="572"/>
                  <a:pt x="544" y="571"/>
                </a:cubicBezTo>
                <a:moveTo>
                  <a:pt x="577" y="426"/>
                </a:moveTo>
                <a:cubicBezTo>
                  <a:pt x="577" y="425"/>
                  <a:pt x="577" y="423"/>
                  <a:pt x="575" y="421"/>
                </a:cubicBezTo>
                <a:cubicBezTo>
                  <a:pt x="568" y="420"/>
                  <a:pt x="563" y="428"/>
                  <a:pt x="556" y="426"/>
                </a:cubicBezTo>
                <a:cubicBezTo>
                  <a:pt x="555" y="426"/>
                  <a:pt x="554" y="426"/>
                  <a:pt x="552" y="426"/>
                </a:cubicBezTo>
                <a:cubicBezTo>
                  <a:pt x="546" y="427"/>
                  <a:pt x="544" y="426"/>
                  <a:pt x="541" y="425"/>
                </a:cubicBezTo>
                <a:cubicBezTo>
                  <a:pt x="539" y="419"/>
                  <a:pt x="539" y="419"/>
                  <a:pt x="539" y="417"/>
                </a:cubicBezTo>
                <a:cubicBezTo>
                  <a:pt x="538" y="417"/>
                  <a:pt x="537" y="416"/>
                  <a:pt x="537" y="416"/>
                </a:cubicBezTo>
                <a:cubicBezTo>
                  <a:pt x="536" y="414"/>
                  <a:pt x="536" y="412"/>
                  <a:pt x="536" y="411"/>
                </a:cubicBezTo>
                <a:cubicBezTo>
                  <a:pt x="519" y="396"/>
                  <a:pt x="504" y="384"/>
                  <a:pt x="507" y="371"/>
                </a:cubicBezTo>
                <a:cubicBezTo>
                  <a:pt x="507" y="371"/>
                  <a:pt x="507" y="370"/>
                  <a:pt x="507" y="367"/>
                </a:cubicBezTo>
                <a:cubicBezTo>
                  <a:pt x="507" y="365"/>
                  <a:pt x="507" y="364"/>
                  <a:pt x="506" y="362"/>
                </a:cubicBezTo>
                <a:cubicBezTo>
                  <a:pt x="506" y="362"/>
                  <a:pt x="477" y="309"/>
                  <a:pt x="477" y="300"/>
                </a:cubicBezTo>
                <a:cubicBezTo>
                  <a:pt x="474" y="297"/>
                  <a:pt x="470" y="297"/>
                  <a:pt x="468" y="295"/>
                </a:cubicBezTo>
                <a:cubicBezTo>
                  <a:pt x="467" y="295"/>
                  <a:pt x="467" y="295"/>
                  <a:pt x="465" y="295"/>
                </a:cubicBezTo>
                <a:cubicBezTo>
                  <a:pt x="464" y="295"/>
                  <a:pt x="462" y="296"/>
                  <a:pt x="461" y="297"/>
                </a:cubicBezTo>
                <a:cubicBezTo>
                  <a:pt x="460" y="297"/>
                  <a:pt x="460" y="297"/>
                  <a:pt x="460" y="297"/>
                </a:cubicBezTo>
                <a:cubicBezTo>
                  <a:pt x="443" y="293"/>
                  <a:pt x="427" y="284"/>
                  <a:pt x="410" y="284"/>
                </a:cubicBezTo>
                <a:cubicBezTo>
                  <a:pt x="409" y="297"/>
                  <a:pt x="409" y="297"/>
                  <a:pt x="408" y="299"/>
                </a:cubicBezTo>
                <a:cubicBezTo>
                  <a:pt x="408" y="299"/>
                  <a:pt x="407" y="299"/>
                  <a:pt x="406" y="299"/>
                </a:cubicBezTo>
                <a:cubicBezTo>
                  <a:pt x="405" y="299"/>
                  <a:pt x="405" y="299"/>
                  <a:pt x="403" y="299"/>
                </a:cubicBezTo>
                <a:cubicBezTo>
                  <a:pt x="399" y="298"/>
                  <a:pt x="397" y="294"/>
                  <a:pt x="394" y="293"/>
                </a:cubicBezTo>
                <a:cubicBezTo>
                  <a:pt x="390" y="293"/>
                  <a:pt x="386" y="293"/>
                  <a:pt x="381" y="291"/>
                </a:cubicBezTo>
                <a:cubicBezTo>
                  <a:pt x="379" y="283"/>
                  <a:pt x="367" y="283"/>
                  <a:pt x="367" y="283"/>
                </a:cubicBezTo>
                <a:cubicBezTo>
                  <a:pt x="361" y="283"/>
                  <a:pt x="361" y="283"/>
                  <a:pt x="354" y="261"/>
                </a:cubicBezTo>
                <a:cubicBezTo>
                  <a:pt x="355" y="260"/>
                  <a:pt x="355" y="260"/>
                  <a:pt x="360" y="258"/>
                </a:cubicBezTo>
                <a:cubicBezTo>
                  <a:pt x="360" y="258"/>
                  <a:pt x="359" y="257"/>
                  <a:pt x="359" y="256"/>
                </a:cubicBezTo>
                <a:cubicBezTo>
                  <a:pt x="357" y="255"/>
                  <a:pt x="355" y="254"/>
                  <a:pt x="353" y="254"/>
                </a:cubicBezTo>
                <a:cubicBezTo>
                  <a:pt x="337" y="254"/>
                  <a:pt x="337" y="254"/>
                  <a:pt x="329" y="258"/>
                </a:cubicBezTo>
                <a:cubicBezTo>
                  <a:pt x="325" y="255"/>
                  <a:pt x="318" y="249"/>
                  <a:pt x="310" y="257"/>
                </a:cubicBezTo>
                <a:cubicBezTo>
                  <a:pt x="306" y="257"/>
                  <a:pt x="303" y="257"/>
                  <a:pt x="299" y="257"/>
                </a:cubicBezTo>
                <a:cubicBezTo>
                  <a:pt x="299" y="258"/>
                  <a:pt x="299" y="258"/>
                  <a:pt x="285" y="264"/>
                </a:cubicBezTo>
                <a:cubicBezTo>
                  <a:pt x="285" y="264"/>
                  <a:pt x="285" y="264"/>
                  <a:pt x="284" y="264"/>
                </a:cubicBezTo>
                <a:cubicBezTo>
                  <a:pt x="279" y="263"/>
                  <a:pt x="274" y="265"/>
                  <a:pt x="270" y="261"/>
                </a:cubicBezTo>
                <a:cubicBezTo>
                  <a:pt x="270" y="261"/>
                  <a:pt x="268" y="260"/>
                  <a:pt x="268" y="260"/>
                </a:cubicBezTo>
                <a:cubicBezTo>
                  <a:pt x="266" y="263"/>
                  <a:pt x="265" y="269"/>
                  <a:pt x="265" y="269"/>
                </a:cubicBezTo>
                <a:cubicBezTo>
                  <a:pt x="263" y="270"/>
                  <a:pt x="262" y="271"/>
                  <a:pt x="257" y="270"/>
                </a:cubicBezTo>
                <a:cubicBezTo>
                  <a:pt x="256" y="273"/>
                  <a:pt x="256" y="276"/>
                  <a:pt x="255" y="280"/>
                </a:cubicBezTo>
                <a:cubicBezTo>
                  <a:pt x="253" y="280"/>
                  <a:pt x="250" y="279"/>
                  <a:pt x="247" y="281"/>
                </a:cubicBezTo>
                <a:cubicBezTo>
                  <a:pt x="246" y="286"/>
                  <a:pt x="244" y="291"/>
                  <a:pt x="243" y="297"/>
                </a:cubicBezTo>
                <a:cubicBezTo>
                  <a:pt x="243" y="298"/>
                  <a:pt x="243" y="299"/>
                  <a:pt x="243" y="301"/>
                </a:cubicBezTo>
                <a:cubicBezTo>
                  <a:pt x="240" y="301"/>
                  <a:pt x="238" y="301"/>
                  <a:pt x="236" y="301"/>
                </a:cubicBezTo>
                <a:cubicBezTo>
                  <a:pt x="235" y="307"/>
                  <a:pt x="227" y="311"/>
                  <a:pt x="224" y="311"/>
                </a:cubicBezTo>
                <a:cubicBezTo>
                  <a:pt x="220" y="319"/>
                  <a:pt x="213" y="326"/>
                  <a:pt x="211" y="334"/>
                </a:cubicBezTo>
                <a:cubicBezTo>
                  <a:pt x="210" y="334"/>
                  <a:pt x="210" y="334"/>
                  <a:pt x="209" y="334"/>
                </a:cubicBezTo>
                <a:cubicBezTo>
                  <a:pt x="209" y="334"/>
                  <a:pt x="209" y="334"/>
                  <a:pt x="207" y="335"/>
                </a:cubicBezTo>
                <a:cubicBezTo>
                  <a:pt x="207" y="335"/>
                  <a:pt x="206" y="335"/>
                  <a:pt x="205" y="335"/>
                </a:cubicBezTo>
                <a:cubicBezTo>
                  <a:pt x="204" y="348"/>
                  <a:pt x="204" y="349"/>
                  <a:pt x="198" y="351"/>
                </a:cubicBezTo>
                <a:cubicBezTo>
                  <a:pt x="198" y="351"/>
                  <a:pt x="198" y="352"/>
                  <a:pt x="197" y="353"/>
                </a:cubicBezTo>
                <a:cubicBezTo>
                  <a:pt x="197" y="354"/>
                  <a:pt x="197" y="356"/>
                  <a:pt x="198" y="357"/>
                </a:cubicBezTo>
                <a:cubicBezTo>
                  <a:pt x="206" y="359"/>
                  <a:pt x="206" y="359"/>
                  <a:pt x="207" y="361"/>
                </a:cubicBezTo>
                <a:cubicBezTo>
                  <a:pt x="204" y="366"/>
                  <a:pt x="204" y="366"/>
                  <a:pt x="204" y="381"/>
                </a:cubicBezTo>
                <a:cubicBezTo>
                  <a:pt x="204" y="382"/>
                  <a:pt x="204" y="383"/>
                  <a:pt x="204" y="386"/>
                </a:cubicBezTo>
                <a:cubicBezTo>
                  <a:pt x="204" y="386"/>
                  <a:pt x="204" y="386"/>
                  <a:pt x="200" y="390"/>
                </a:cubicBezTo>
                <a:cubicBezTo>
                  <a:pt x="200" y="393"/>
                  <a:pt x="201" y="396"/>
                  <a:pt x="202" y="399"/>
                </a:cubicBezTo>
                <a:cubicBezTo>
                  <a:pt x="202" y="402"/>
                  <a:pt x="202" y="402"/>
                  <a:pt x="202" y="402"/>
                </a:cubicBezTo>
                <a:cubicBezTo>
                  <a:pt x="202" y="413"/>
                  <a:pt x="220" y="423"/>
                  <a:pt x="220" y="424"/>
                </a:cubicBezTo>
                <a:cubicBezTo>
                  <a:pt x="220" y="430"/>
                  <a:pt x="220" y="435"/>
                  <a:pt x="234" y="438"/>
                </a:cubicBezTo>
                <a:cubicBezTo>
                  <a:pt x="235" y="441"/>
                  <a:pt x="235" y="441"/>
                  <a:pt x="235" y="445"/>
                </a:cubicBezTo>
                <a:cubicBezTo>
                  <a:pt x="247" y="456"/>
                  <a:pt x="255" y="455"/>
                  <a:pt x="255" y="455"/>
                </a:cubicBezTo>
                <a:cubicBezTo>
                  <a:pt x="255" y="454"/>
                  <a:pt x="256" y="452"/>
                  <a:pt x="257" y="451"/>
                </a:cubicBezTo>
                <a:cubicBezTo>
                  <a:pt x="260" y="450"/>
                  <a:pt x="262" y="451"/>
                  <a:pt x="265" y="451"/>
                </a:cubicBezTo>
                <a:cubicBezTo>
                  <a:pt x="266" y="451"/>
                  <a:pt x="266" y="451"/>
                  <a:pt x="268" y="451"/>
                </a:cubicBezTo>
                <a:cubicBezTo>
                  <a:pt x="270" y="451"/>
                  <a:pt x="273" y="451"/>
                  <a:pt x="275" y="451"/>
                </a:cubicBezTo>
                <a:cubicBezTo>
                  <a:pt x="277" y="456"/>
                  <a:pt x="281" y="455"/>
                  <a:pt x="290" y="453"/>
                </a:cubicBezTo>
                <a:cubicBezTo>
                  <a:pt x="293" y="447"/>
                  <a:pt x="295" y="447"/>
                  <a:pt x="305" y="449"/>
                </a:cubicBezTo>
                <a:cubicBezTo>
                  <a:pt x="305" y="449"/>
                  <a:pt x="306" y="449"/>
                  <a:pt x="306" y="449"/>
                </a:cubicBezTo>
                <a:cubicBezTo>
                  <a:pt x="312" y="443"/>
                  <a:pt x="317" y="446"/>
                  <a:pt x="319" y="446"/>
                </a:cubicBezTo>
                <a:cubicBezTo>
                  <a:pt x="321" y="456"/>
                  <a:pt x="323" y="457"/>
                  <a:pt x="327" y="458"/>
                </a:cubicBezTo>
                <a:cubicBezTo>
                  <a:pt x="334" y="458"/>
                  <a:pt x="341" y="458"/>
                  <a:pt x="347" y="459"/>
                </a:cubicBezTo>
                <a:cubicBezTo>
                  <a:pt x="347" y="461"/>
                  <a:pt x="347" y="463"/>
                  <a:pt x="347" y="467"/>
                </a:cubicBezTo>
                <a:cubicBezTo>
                  <a:pt x="347" y="467"/>
                  <a:pt x="345" y="485"/>
                  <a:pt x="343" y="489"/>
                </a:cubicBezTo>
                <a:cubicBezTo>
                  <a:pt x="342" y="489"/>
                  <a:pt x="341" y="489"/>
                  <a:pt x="341" y="489"/>
                </a:cubicBezTo>
                <a:cubicBezTo>
                  <a:pt x="340" y="490"/>
                  <a:pt x="340" y="491"/>
                  <a:pt x="340" y="491"/>
                </a:cubicBezTo>
                <a:cubicBezTo>
                  <a:pt x="355" y="500"/>
                  <a:pt x="356" y="518"/>
                  <a:pt x="365" y="531"/>
                </a:cubicBezTo>
                <a:cubicBezTo>
                  <a:pt x="364" y="532"/>
                  <a:pt x="364" y="533"/>
                  <a:pt x="364" y="533"/>
                </a:cubicBezTo>
                <a:cubicBezTo>
                  <a:pt x="364" y="534"/>
                  <a:pt x="364" y="535"/>
                  <a:pt x="364" y="536"/>
                </a:cubicBezTo>
                <a:cubicBezTo>
                  <a:pt x="364" y="540"/>
                  <a:pt x="365" y="540"/>
                  <a:pt x="367" y="541"/>
                </a:cubicBezTo>
                <a:cubicBezTo>
                  <a:pt x="367" y="553"/>
                  <a:pt x="357" y="562"/>
                  <a:pt x="356" y="574"/>
                </a:cubicBezTo>
                <a:cubicBezTo>
                  <a:pt x="356" y="580"/>
                  <a:pt x="357" y="580"/>
                  <a:pt x="361" y="583"/>
                </a:cubicBezTo>
                <a:cubicBezTo>
                  <a:pt x="361" y="589"/>
                  <a:pt x="361" y="591"/>
                  <a:pt x="366" y="594"/>
                </a:cubicBezTo>
                <a:cubicBezTo>
                  <a:pt x="368" y="603"/>
                  <a:pt x="368" y="603"/>
                  <a:pt x="370" y="604"/>
                </a:cubicBezTo>
                <a:cubicBezTo>
                  <a:pt x="370" y="607"/>
                  <a:pt x="369" y="610"/>
                  <a:pt x="369" y="613"/>
                </a:cubicBezTo>
                <a:cubicBezTo>
                  <a:pt x="369" y="614"/>
                  <a:pt x="375" y="632"/>
                  <a:pt x="382" y="639"/>
                </a:cubicBezTo>
                <a:cubicBezTo>
                  <a:pt x="381" y="642"/>
                  <a:pt x="381" y="642"/>
                  <a:pt x="383" y="645"/>
                </a:cubicBezTo>
                <a:cubicBezTo>
                  <a:pt x="383" y="646"/>
                  <a:pt x="383" y="646"/>
                  <a:pt x="383" y="647"/>
                </a:cubicBezTo>
                <a:cubicBezTo>
                  <a:pt x="382" y="648"/>
                  <a:pt x="380" y="649"/>
                  <a:pt x="380" y="650"/>
                </a:cubicBezTo>
                <a:cubicBezTo>
                  <a:pt x="380" y="650"/>
                  <a:pt x="381" y="651"/>
                  <a:pt x="381" y="651"/>
                </a:cubicBezTo>
                <a:cubicBezTo>
                  <a:pt x="382" y="651"/>
                  <a:pt x="383" y="651"/>
                  <a:pt x="383" y="651"/>
                </a:cubicBezTo>
                <a:cubicBezTo>
                  <a:pt x="383" y="654"/>
                  <a:pt x="383" y="654"/>
                  <a:pt x="386" y="656"/>
                </a:cubicBezTo>
                <a:cubicBezTo>
                  <a:pt x="389" y="656"/>
                  <a:pt x="391" y="656"/>
                  <a:pt x="394" y="656"/>
                </a:cubicBezTo>
                <a:cubicBezTo>
                  <a:pt x="398" y="655"/>
                  <a:pt x="398" y="655"/>
                  <a:pt x="401" y="654"/>
                </a:cubicBezTo>
                <a:cubicBezTo>
                  <a:pt x="404" y="654"/>
                  <a:pt x="408" y="654"/>
                  <a:pt x="412" y="653"/>
                </a:cubicBezTo>
                <a:cubicBezTo>
                  <a:pt x="413" y="653"/>
                  <a:pt x="413" y="652"/>
                  <a:pt x="413" y="651"/>
                </a:cubicBezTo>
                <a:cubicBezTo>
                  <a:pt x="422" y="650"/>
                  <a:pt x="422" y="650"/>
                  <a:pt x="424" y="647"/>
                </a:cubicBezTo>
                <a:cubicBezTo>
                  <a:pt x="424" y="647"/>
                  <a:pt x="451" y="634"/>
                  <a:pt x="448" y="620"/>
                </a:cubicBezTo>
                <a:cubicBezTo>
                  <a:pt x="448" y="619"/>
                  <a:pt x="460" y="612"/>
                  <a:pt x="465" y="610"/>
                </a:cubicBezTo>
                <a:cubicBezTo>
                  <a:pt x="466" y="606"/>
                  <a:pt x="466" y="606"/>
                  <a:pt x="464" y="592"/>
                </a:cubicBezTo>
                <a:cubicBezTo>
                  <a:pt x="476" y="582"/>
                  <a:pt x="492" y="578"/>
                  <a:pt x="500" y="564"/>
                </a:cubicBezTo>
                <a:cubicBezTo>
                  <a:pt x="500" y="563"/>
                  <a:pt x="501" y="562"/>
                  <a:pt x="501" y="560"/>
                </a:cubicBezTo>
                <a:cubicBezTo>
                  <a:pt x="502" y="558"/>
                  <a:pt x="502" y="557"/>
                  <a:pt x="501" y="555"/>
                </a:cubicBezTo>
                <a:cubicBezTo>
                  <a:pt x="502" y="551"/>
                  <a:pt x="503" y="547"/>
                  <a:pt x="503" y="542"/>
                </a:cubicBezTo>
                <a:cubicBezTo>
                  <a:pt x="499" y="535"/>
                  <a:pt x="505" y="528"/>
                  <a:pt x="502" y="521"/>
                </a:cubicBezTo>
                <a:cubicBezTo>
                  <a:pt x="502" y="519"/>
                  <a:pt x="502" y="519"/>
                  <a:pt x="502" y="519"/>
                </a:cubicBezTo>
                <a:cubicBezTo>
                  <a:pt x="515" y="479"/>
                  <a:pt x="568" y="470"/>
                  <a:pt x="577" y="426"/>
                </a:cubicBezTo>
                <a:moveTo>
                  <a:pt x="133" y="516"/>
                </a:moveTo>
                <a:cubicBezTo>
                  <a:pt x="132" y="514"/>
                  <a:pt x="129" y="503"/>
                  <a:pt x="124" y="501"/>
                </a:cubicBezTo>
                <a:cubicBezTo>
                  <a:pt x="123" y="501"/>
                  <a:pt x="122" y="501"/>
                  <a:pt x="120" y="501"/>
                </a:cubicBezTo>
                <a:cubicBezTo>
                  <a:pt x="114" y="498"/>
                  <a:pt x="113" y="486"/>
                  <a:pt x="105" y="490"/>
                </a:cubicBezTo>
                <a:cubicBezTo>
                  <a:pt x="103" y="490"/>
                  <a:pt x="101" y="490"/>
                  <a:pt x="99" y="489"/>
                </a:cubicBezTo>
                <a:cubicBezTo>
                  <a:pt x="96" y="486"/>
                  <a:pt x="96" y="486"/>
                  <a:pt x="93" y="486"/>
                </a:cubicBezTo>
                <a:cubicBezTo>
                  <a:pt x="93" y="487"/>
                  <a:pt x="93" y="489"/>
                  <a:pt x="93" y="490"/>
                </a:cubicBezTo>
                <a:cubicBezTo>
                  <a:pt x="89" y="489"/>
                  <a:pt x="89" y="488"/>
                  <a:pt x="89" y="486"/>
                </a:cubicBezTo>
                <a:cubicBezTo>
                  <a:pt x="89" y="486"/>
                  <a:pt x="90" y="485"/>
                  <a:pt x="90" y="485"/>
                </a:cubicBezTo>
                <a:cubicBezTo>
                  <a:pt x="83" y="478"/>
                  <a:pt x="82" y="478"/>
                  <a:pt x="80" y="478"/>
                </a:cubicBezTo>
                <a:cubicBezTo>
                  <a:pt x="80" y="478"/>
                  <a:pt x="80" y="478"/>
                  <a:pt x="79" y="477"/>
                </a:cubicBezTo>
                <a:cubicBezTo>
                  <a:pt x="77" y="475"/>
                  <a:pt x="77" y="475"/>
                  <a:pt x="74" y="476"/>
                </a:cubicBezTo>
                <a:cubicBezTo>
                  <a:pt x="75" y="477"/>
                  <a:pt x="75" y="479"/>
                  <a:pt x="76" y="481"/>
                </a:cubicBezTo>
                <a:cubicBezTo>
                  <a:pt x="75" y="481"/>
                  <a:pt x="74" y="481"/>
                  <a:pt x="73" y="481"/>
                </a:cubicBezTo>
                <a:cubicBezTo>
                  <a:pt x="73" y="480"/>
                  <a:pt x="73" y="479"/>
                  <a:pt x="72" y="478"/>
                </a:cubicBezTo>
                <a:cubicBezTo>
                  <a:pt x="72" y="477"/>
                  <a:pt x="73" y="476"/>
                  <a:pt x="73" y="475"/>
                </a:cubicBezTo>
                <a:cubicBezTo>
                  <a:pt x="73" y="475"/>
                  <a:pt x="73" y="474"/>
                  <a:pt x="73" y="474"/>
                </a:cubicBezTo>
                <a:cubicBezTo>
                  <a:pt x="73" y="472"/>
                  <a:pt x="73" y="472"/>
                  <a:pt x="68" y="470"/>
                </a:cubicBezTo>
                <a:cubicBezTo>
                  <a:pt x="68" y="470"/>
                  <a:pt x="68" y="470"/>
                  <a:pt x="68" y="470"/>
                </a:cubicBezTo>
                <a:cubicBezTo>
                  <a:pt x="68" y="470"/>
                  <a:pt x="67" y="470"/>
                  <a:pt x="66" y="470"/>
                </a:cubicBezTo>
                <a:cubicBezTo>
                  <a:pt x="67" y="474"/>
                  <a:pt x="67" y="474"/>
                  <a:pt x="67" y="475"/>
                </a:cubicBezTo>
                <a:cubicBezTo>
                  <a:pt x="66" y="475"/>
                  <a:pt x="65" y="475"/>
                  <a:pt x="65" y="475"/>
                </a:cubicBezTo>
                <a:cubicBezTo>
                  <a:pt x="65" y="474"/>
                  <a:pt x="64" y="473"/>
                  <a:pt x="64" y="472"/>
                </a:cubicBezTo>
                <a:cubicBezTo>
                  <a:pt x="65" y="471"/>
                  <a:pt x="66" y="470"/>
                  <a:pt x="66" y="469"/>
                </a:cubicBezTo>
                <a:cubicBezTo>
                  <a:pt x="65" y="461"/>
                  <a:pt x="65" y="461"/>
                  <a:pt x="64" y="459"/>
                </a:cubicBezTo>
                <a:cubicBezTo>
                  <a:pt x="64" y="459"/>
                  <a:pt x="63" y="459"/>
                  <a:pt x="62" y="459"/>
                </a:cubicBezTo>
                <a:cubicBezTo>
                  <a:pt x="62" y="457"/>
                  <a:pt x="62" y="454"/>
                  <a:pt x="61" y="451"/>
                </a:cubicBezTo>
                <a:cubicBezTo>
                  <a:pt x="59" y="446"/>
                  <a:pt x="55" y="442"/>
                  <a:pt x="52" y="437"/>
                </a:cubicBezTo>
                <a:cubicBezTo>
                  <a:pt x="51" y="437"/>
                  <a:pt x="50" y="436"/>
                  <a:pt x="49" y="436"/>
                </a:cubicBezTo>
                <a:cubicBezTo>
                  <a:pt x="49" y="435"/>
                  <a:pt x="48" y="435"/>
                  <a:pt x="48" y="434"/>
                </a:cubicBezTo>
                <a:cubicBezTo>
                  <a:pt x="47" y="435"/>
                  <a:pt x="45" y="435"/>
                  <a:pt x="45" y="435"/>
                </a:cubicBezTo>
                <a:cubicBezTo>
                  <a:pt x="44" y="435"/>
                  <a:pt x="44" y="435"/>
                  <a:pt x="44" y="435"/>
                </a:cubicBezTo>
                <a:cubicBezTo>
                  <a:pt x="44" y="435"/>
                  <a:pt x="34" y="422"/>
                  <a:pt x="32" y="419"/>
                </a:cubicBezTo>
                <a:cubicBezTo>
                  <a:pt x="32" y="419"/>
                  <a:pt x="32" y="418"/>
                  <a:pt x="31" y="417"/>
                </a:cubicBezTo>
                <a:cubicBezTo>
                  <a:pt x="30" y="415"/>
                  <a:pt x="30" y="415"/>
                  <a:pt x="30" y="412"/>
                </a:cubicBezTo>
                <a:cubicBezTo>
                  <a:pt x="30" y="412"/>
                  <a:pt x="30" y="412"/>
                  <a:pt x="29" y="412"/>
                </a:cubicBezTo>
                <a:cubicBezTo>
                  <a:pt x="29" y="412"/>
                  <a:pt x="28" y="413"/>
                  <a:pt x="28" y="413"/>
                </a:cubicBezTo>
                <a:cubicBezTo>
                  <a:pt x="27" y="412"/>
                  <a:pt x="27" y="412"/>
                  <a:pt x="26" y="408"/>
                </a:cubicBezTo>
                <a:cubicBezTo>
                  <a:pt x="26" y="408"/>
                  <a:pt x="27" y="407"/>
                  <a:pt x="27" y="407"/>
                </a:cubicBezTo>
                <a:cubicBezTo>
                  <a:pt x="26" y="406"/>
                  <a:pt x="26" y="405"/>
                  <a:pt x="25" y="404"/>
                </a:cubicBezTo>
                <a:cubicBezTo>
                  <a:pt x="24" y="406"/>
                  <a:pt x="24" y="406"/>
                  <a:pt x="24" y="406"/>
                </a:cubicBezTo>
                <a:cubicBezTo>
                  <a:pt x="24" y="406"/>
                  <a:pt x="24" y="406"/>
                  <a:pt x="24" y="406"/>
                </a:cubicBezTo>
                <a:cubicBezTo>
                  <a:pt x="23" y="405"/>
                  <a:pt x="22" y="405"/>
                  <a:pt x="22" y="405"/>
                </a:cubicBezTo>
                <a:cubicBezTo>
                  <a:pt x="22" y="406"/>
                  <a:pt x="22" y="407"/>
                  <a:pt x="22" y="409"/>
                </a:cubicBezTo>
                <a:cubicBezTo>
                  <a:pt x="21" y="409"/>
                  <a:pt x="21" y="409"/>
                  <a:pt x="21" y="410"/>
                </a:cubicBezTo>
                <a:cubicBezTo>
                  <a:pt x="20" y="406"/>
                  <a:pt x="20" y="406"/>
                  <a:pt x="18" y="405"/>
                </a:cubicBezTo>
                <a:cubicBezTo>
                  <a:pt x="18" y="405"/>
                  <a:pt x="17" y="405"/>
                  <a:pt x="16" y="405"/>
                </a:cubicBezTo>
                <a:cubicBezTo>
                  <a:pt x="16" y="404"/>
                  <a:pt x="15" y="404"/>
                  <a:pt x="15" y="403"/>
                </a:cubicBezTo>
                <a:cubicBezTo>
                  <a:pt x="15" y="402"/>
                  <a:pt x="15" y="401"/>
                  <a:pt x="14" y="399"/>
                </a:cubicBezTo>
                <a:cubicBezTo>
                  <a:pt x="13" y="398"/>
                  <a:pt x="12" y="397"/>
                  <a:pt x="12" y="396"/>
                </a:cubicBezTo>
                <a:cubicBezTo>
                  <a:pt x="12" y="396"/>
                  <a:pt x="12" y="409"/>
                  <a:pt x="11" y="413"/>
                </a:cubicBezTo>
                <a:cubicBezTo>
                  <a:pt x="9" y="402"/>
                  <a:pt x="10" y="396"/>
                  <a:pt x="10" y="393"/>
                </a:cubicBezTo>
                <a:cubicBezTo>
                  <a:pt x="10" y="392"/>
                  <a:pt x="10" y="392"/>
                  <a:pt x="10" y="392"/>
                </a:cubicBezTo>
                <a:cubicBezTo>
                  <a:pt x="10" y="392"/>
                  <a:pt x="10" y="392"/>
                  <a:pt x="9" y="392"/>
                </a:cubicBezTo>
                <a:cubicBezTo>
                  <a:pt x="9" y="394"/>
                  <a:pt x="9" y="394"/>
                  <a:pt x="9" y="397"/>
                </a:cubicBezTo>
                <a:cubicBezTo>
                  <a:pt x="8" y="397"/>
                  <a:pt x="8" y="397"/>
                  <a:pt x="7" y="398"/>
                </a:cubicBezTo>
                <a:cubicBezTo>
                  <a:pt x="7" y="399"/>
                  <a:pt x="6" y="401"/>
                  <a:pt x="6" y="401"/>
                </a:cubicBezTo>
                <a:cubicBezTo>
                  <a:pt x="6" y="404"/>
                  <a:pt x="6" y="406"/>
                  <a:pt x="6" y="410"/>
                </a:cubicBezTo>
                <a:cubicBezTo>
                  <a:pt x="2" y="424"/>
                  <a:pt x="12" y="436"/>
                  <a:pt x="10" y="449"/>
                </a:cubicBezTo>
                <a:cubicBezTo>
                  <a:pt x="11" y="454"/>
                  <a:pt x="11" y="454"/>
                  <a:pt x="11" y="456"/>
                </a:cubicBezTo>
                <a:cubicBezTo>
                  <a:pt x="12" y="461"/>
                  <a:pt x="12" y="461"/>
                  <a:pt x="13" y="465"/>
                </a:cubicBezTo>
                <a:cubicBezTo>
                  <a:pt x="13" y="465"/>
                  <a:pt x="13" y="465"/>
                  <a:pt x="13" y="466"/>
                </a:cubicBezTo>
                <a:cubicBezTo>
                  <a:pt x="16" y="475"/>
                  <a:pt x="16" y="475"/>
                  <a:pt x="16" y="476"/>
                </a:cubicBezTo>
                <a:cubicBezTo>
                  <a:pt x="17" y="477"/>
                  <a:pt x="17" y="478"/>
                  <a:pt x="17" y="479"/>
                </a:cubicBezTo>
                <a:cubicBezTo>
                  <a:pt x="17" y="479"/>
                  <a:pt x="18" y="484"/>
                  <a:pt x="21" y="492"/>
                </a:cubicBezTo>
                <a:cubicBezTo>
                  <a:pt x="21" y="493"/>
                  <a:pt x="21" y="493"/>
                  <a:pt x="22" y="494"/>
                </a:cubicBezTo>
                <a:cubicBezTo>
                  <a:pt x="25" y="502"/>
                  <a:pt x="28" y="509"/>
                  <a:pt x="32" y="517"/>
                </a:cubicBezTo>
                <a:cubicBezTo>
                  <a:pt x="32" y="518"/>
                  <a:pt x="32" y="519"/>
                  <a:pt x="33" y="520"/>
                </a:cubicBezTo>
                <a:cubicBezTo>
                  <a:pt x="38" y="531"/>
                  <a:pt x="50" y="555"/>
                  <a:pt x="61" y="564"/>
                </a:cubicBezTo>
                <a:cubicBezTo>
                  <a:pt x="64" y="567"/>
                  <a:pt x="66" y="571"/>
                  <a:pt x="68" y="575"/>
                </a:cubicBezTo>
                <a:cubicBezTo>
                  <a:pt x="69" y="576"/>
                  <a:pt x="70" y="577"/>
                  <a:pt x="70" y="578"/>
                </a:cubicBezTo>
                <a:cubicBezTo>
                  <a:pt x="70" y="579"/>
                  <a:pt x="70" y="579"/>
                  <a:pt x="70" y="579"/>
                </a:cubicBezTo>
                <a:cubicBezTo>
                  <a:pt x="71" y="579"/>
                  <a:pt x="71" y="579"/>
                  <a:pt x="72" y="580"/>
                </a:cubicBezTo>
                <a:cubicBezTo>
                  <a:pt x="72" y="581"/>
                  <a:pt x="72" y="581"/>
                  <a:pt x="73" y="582"/>
                </a:cubicBezTo>
                <a:cubicBezTo>
                  <a:pt x="73" y="582"/>
                  <a:pt x="73" y="582"/>
                  <a:pt x="73" y="583"/>
                </a:cubicBezTo>
                <a:cubicBezTo>
                  <a:pt x="75" y="586"/>
                  <a:pt x="75" y="586"/>
                  <a:pt x="76" y="587"/>
                </a:cubicBezTo>
                <a:cubicBezTo>
                  <a:pt x="76" y="587"/>
                  <a:pt x="76" y="587"/>
                  <a:pt x="76" y="587"/>
                </a:cubicBezTo>
                <a:cubicBezTo>
                  <a:pt x="77" y="588"/>
                  <a:pt x="77" y="588"/>
                  <a:pt x="78" y="590"/>
                </a:cubicBezTo>
                <a:cubicBezTo>
                  <a:pt x="78" y="590"/>
                  <a:pt x="79" y="591"/>
                  <a:pt x="79" y="591"/>
                </a:cubicBezTo>
                <a:cubicBezTo>
                  <a:pt x="79" y="592"/>
                  <a:pt x="79" y="592"/>
                  <a:pt x="79" y="592"/>
                </a:cubicBezTo>
                <a:cubicBezTo>
                  <a:pt x="79" y="592"/>
                  <a:pt x="80" y="592"/>
                  <a:pt x="80" y="592"/>
                </a:cubicBezTo>
                <a:cubicBezTo>
                  <a:pt x="81" y="594"/>
                  <a:pt x="81" y="595"/>
                  <a:pt x="83" y="597"/>
                </a:cubicBezTo>
                <a:cubicBezTo>
                  <a:pt x="83" y="597"/>
                  <a:pt x="84" y="598"/>
                  <a:pt x="84" y="598"/>
                </a:cubicBezTo>
                <a:cubicBezTo>
                  <a:pt x="84" y="598"/>
                  <a:pt x="84" y="599"/>
                  <a:pt x="85" y="599"/>
                </a:cubicBezTo>
                <a:cubicBezTo>
                  <a:pt x="87" y="602"/>
                  <a:pt x="89" y="606"/>
                  <a:pt x="92" y="609"/>
                </a:cubicBezTo>
                <a:cubicBezTo>
                  <a:pt x="92" y="609"/>
                  <a:pt x="100" y="619"/>
                  <a:pt x="102" y="622"/>
                </a:cubicBezTo>
                <a:cubicBezTo>
                  <a:pt x="103" y="622"/>
                  <a:pt x="103" y="623"/>
                  <a:pt x="103" y="623"/>
                </a:cubicBezTo>
                <a:cubicBezTo>
                  <a:pt x="110" y="630"/>
                  <a:pt x="117" y="637"/>
                  <a:pt x="123" y="644"/>
                </a:cubicBezTo>
                <a:cubicBezTo>
                  <a:pt x="124" y="645"/>
                  <a:pt x="124" y="645"/>
                  <a:pt x="126" y="647"/>
                </a:cubicBezTo>
                <a:cubicBezTo>
                  <a:pt x="126" y="647"/>
                  <a:pt x="127" y="648"/>
                  <a:pt x="127" y="648"/>
                </a:cubicBezTo>
                <a:cubicBezTo>
                  <a:pt x="148" y="666"/>
                  <a:pt x="148" y="666"/>
                  <a:pt x="152" y="669"/>
                </a:cubicBezTo>
                <a:cubicBezTo>
                  <a:pt x="156" y="672"/>
                  <a:pt x="160" y="675"/>
                  <a:pt x="165" y="678"/>
                </a:cubicBezTo>
                <a:cubicBezTo>
                  <a:pt x="165" y="678"/>
                  <a:pt x="165" y="678"/>
                  <a:pt x="165" y="678"/>
                </a:cubicBezTo>
                <a:cubicBezTo>
                  <a:pt x="156" y="672"/>
                  <a:pt x="156" y="672"/>
                  <a:pt x="156" y="672"/>
                </a:cubicBezTo>
                <a:cubicBezTo>
                  <a:pt x="157" y="672"/>
                  <a:pt x="157" y="672"/>
                  <a:pt x="157" y="672"/>
                </a:cubicBezTo>
                <a:cubicBezTo>
                  <a:pt x="158" y="673"/>
                  <a:pt x="159" y="674"/>
                  <a:pt x="161" y="675"/>
                </a:cubicBezTo>
                <a:cubicBezTo>
                  <a:pt x="161" y="675"/>
                  <a:pt x="161" y="676"/>
                  <a:pt x="162" y="676"/>
                </a:cubicBezTo>
                <a:cubicBezTo>
                  <a:pt x="163" y="677"/>
                  <a:pt x="165" y="678"/>
                  <a:pt x="167" y="680"/>
                </a:cubicBezTo>
                <a:cubicBezTo>
                  <a:pt x="169" y="681"/>
                  <a:pt x="169" y="681"/>
                  <a:pt x="178" y="687"/>
                </a:cubicBezTo>
                <a:cubicBezTo>
                  <a:pt x="177" y="686"/>
                  <a:pt x="175" y="685"/>
                  <a:pt x="174" y="685"/>
                </a:cubicBezTo>
                <a:cubicBezTo>
                  <a:pt x="174" y="684"/>
                  <a:pt x="174" y="684"/>
                  <a:pt x="173" y="684"/>
                </a:cubicBezTo>
                <a:cubicBezTo>
                  <a:pt x="172" y="683"/>
                  <a:pt x="172" y="683"/>
                  <a:pt x="171" y="683"/>
                </a:cubicBezTo>
                <a:cubicBezTo>
                  <a:pt x="172" y="683"/>
                  <a:pt x="172" y="683"/>
                  <a:pt x="172" y="683"/>
                </a:cubicBezTo>
                <a:cubicBezTo>
                  <a:pt x="173" y="684"/>
                  <a:pt x="174" y="684"/>
                  <a:pt x="175" y="685"/>
                </a:cubicBezTo>
                <a:cubicBezTo>
                  <a:pt x="177" y="686"/>
                  <a:pt x="180" y="688"/>
                  <a:pt x="182" y="689"/>
                </a:cubicBezTo>
                <a:cubicBezTo>
                  <a:pt x="181" y="689"/>
                  <a:pt x="179" y="688"/>
                  <a:pt x="178" y="687"/>
                </a:cubicBezTo>
                <a:cubicBezTo>
                  <a:pt x="179" y="688"/>
                  <a:pt x="180" y="688"/>
                  <a:pt x="181" y="689"/>
                </a:cubicBezTo>
                <a:cubicBezTo>
                  <a:pt x="186" y="692"/>
                  <a:pt x="191" y="695"/>
                  <a:pt x="196" y="698"/>
                </a:cubicBezTo>
                <a:cubicBezTo>
                  <a:pt x="197" y="698"/>
                  <a:pt x="197" y="698"/>
                  <a:pt x="198" y="699"/>
                </a:cubicBezTo>
                <a:cubicBezTo>
                  <a:pt x="199" y="700"/>
                  <a:pt x="201" y="700"/>
                  <a:pt x="202" y="701"/>
                </a:cubicBezTo>
                <a:cubicBezTo>
                  <a:pt x="203" y="701"/>
                  <a:pt x="203" y="701"/>
                  <a:pt x="203" y="702"/>
                </a:cubicBezTo>
                <a:cubicBezTo>
                  <a:pt x="207" y="703"/>
                  <a:pt x="210" y="705"/>
                  <a:pt x="213" y="706"/>
                </a:cubicBezTo>
                <a:cubicBezTo>
                  <a:pt x="214" y="707"/>
                  <a:pt x="214" y="707"/>
                  <a:pt x="214" y="707"/>
                </a:cubicBezTo>
                <a:cubicBezTo>
                  <a:pt x="215" y="707"/>
                  <a:pt x="215" y="707"/>
                  <a:pt x="215" y="707"/>
                </a:cubicBezTo>
                <a:cubicBezTo>
                  <a:pt x="215" y="708"/>
                  <a:pt x="215" y="708"/>
                  <a:pt x="215" y="708"/>
                </a:cubicBezTo>
                <a:cubicBezTo>
                  <a:pt x="219" y="709"/>
                  <a:pt x="219" y="709"/>
                  <a:pt x="220" y="710"/>
                </a:cubicBezTo>
                <a:cubicBezTo>
                  <a:pt x="221" y="710"/>
                  <a:pt x="221" y="710"/>
                  <a:pt x="221" y="710"/>
                </a:cubicBezTo>
                <a:cubicBezTo>
                  <a:pt x="228" y="713"/>
                  <a:pt x="237" y="717"/>
                  <a:pt x="237" y="717"/>
                </a:cubicBezTo>
                <a:cubicBezTo>
                  <a:pt x="237" y="717"/>
                  <a:pt x="238" y="717"/>
                  <a:pt x="238" y="717"/>
                </a:cubicBezTo>
                <a:cubicBezTo>
                  <a:pt x="240" y="718"/>
                  <a:pt x="240" y="718"/>
                  <a:pt x="243" y="719"/>
                </a:cubicBezTo>
                <a:cubicBezTo>
                  <a:pt x="243" y="719"/>
                  <a:pt x="243" y="719"/>
                  <a:pt x="245" y="719"/>
                </a:cubicBezTo>
                <a:cubicBezTo>
                  <a:pt x="245" y="719"/>
                  <a:pt x="245" y="719"/>
                  <a:pt x="245" y="719"/>
                </a:cubicBezTo>
                <a:cubicBezTo>
                  <a:pt x="241" y="717"/>
                  <a:pt x="241" y="717"/>
                  <a:pt x="239" y="717"/>
                </a:cubicBezTo>
                <a:cubicBezTo>
                  <a:pt x="238" y="717"/>
                  <a:pt x="238" y="716"/>
                  <a:pt x="236" y="716"/>
                </a:cubicBezTo>
                <a:cubicBezTo>
                  <a:pt x="236" y="716"/>
                  <a:pt x="230" y="713"/>
                  <a:pt x="227" y="712"/>
                </a:cubicBezTo>
                <a:cubicBezTo>
                  <a:pt x="226" y="712"/>
                  <a:pt x="226" y="712"/>
                  <a:pt x="225" y="711"/>
                </a:cubicBezTo>
                <a:cubicBezTo>
                  <a:pt x="218" y="708"/>
                  <a:pt x="218" y="708"/>
                  <a:pt x="217" y="707"/>
                </a:cubicBezTo>
                <a:cubicBezTo>
                  <a:pt x="217" y="707"/>
                  <a:pt x="216" y="707"/>
                  <a:pt x="215" y="706"/>
                </a:cubicBezTo>
                <a:cubicBezTo>
                  <a:pt x="214" y="706"/>
                  <a:pt x="212" y="705"/>
                  <a:pt x="210" y="704"/>
                </a:cubicBezTo>
                <a:cubicBezTo>
                  <a:pt x="210" y="704"/>
                  <a:pt x="209" y="704"/>
                  <a:pt x="209" y="703"/>
                </a:cubicBezTo>
                <a:cubicBezTo>
                  <a:pt x="209" y="703"/>
                  <a:pt x="209" y="704"/>
                  <a:pt x="208" y="703"/>
                </a:cubicBezTo>
                <a:cubicBezTo>
                  <a:pt x="203" y="700"/>
                  <a:pt x="196" y="695"/>
                  <a:pt x="196" y="695"/>
                </a:cubicBezTo>
                <a:cubicBezTo>
                  <a:pt x="195" y="695"/>
                  <a:pt x="194" y="694"/>
                  <a:pt x="194" y="694"/>
                </a:cubicBezTo>
                <a:cubicBezTo>
                  <a:pt x="193" y="694"/>
                  <a:pt x="193" y="694"/>
                  <a:pt x="192" y="693"/>
                </a:cubicBezTo>
                <a:cubicBezTo>
                  <a:pt x="190" y="692"/>
                  <a:pt x="187" y="691"/>
                  <a:pt x="184" y="689"/>
                </a:cubicBezTo>
                <a:cubicBezTo>
                  <a:pt x="184" y="689"/>
                  <a:pt x="184" y="689"/>
                  <a:pt x="183" y="688"/>
                </a:cubicBezTo>
                <a:cubicBezTo>
                  <a:pt x="182" y="688"/>
                  <a:pt x="181" y="687"/>
                  <a:pt x="180" y="686"/>
                </a:cubicBezTo>
                <a:cubicBezTo>
                  <a:pt x="181" y="686"/>
                  <a:pt x="181" y="686"/>
                  <a:pt x="182" y="686"/>
                </a:cubicBezTo>
                <a:cubicBezTo>
                  <a:pt x="180" y="685"/>
                  <a:pt x="178" y="684"/>
                  <a:pt x="176" y="682"/>
                </a:cubicBezTo>
                <a:cubicBezTo>
                  <a:pt x="173" y="680"/>
                  <a:pt x="171" y="678"/>
                  <a:pt x="168" y="676"/>
                </a:cubicBezTo>
                <a:cubicBezTo>
                  <a:pt x="168" y="675"/>
                  <a:pt x="168" y="675"/>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7" y="675"/>
                </a:cubicBezTo>
                <a:cubicBezTo>
                  <a:pt x="165" y="675"/>
                  <a:pt x="165" y="675"/>
                  <a:pt x="161" y="671"/>
                </a:cubicBezTo>
                <a:cubicBezTo>
                  <a:pt x="160" y="671"/>
                  <a:pt x="159" y="670"/>
                  <a:pt x="158" y="669"/>
                </a:cubicBezTo>
                <a:cubicBezTo>
                  <a:pt x="158" y="669"/>
                  <a:pt x="158" y="669"/>
                  <a:pt x="160" y="670"/>
                </a:cubicBezTo>
                <a:cubicBezTo>
                  <a:pt x="161" y="670"/>
                  <a:pt x="161" y="671"/>
                  <a:pt x="162" y="671"/>
                </a:cubicBezTo>
                <a:cubicBezTo>
                  <a:pt x="162" y="671"/>
                  <a:pt x="163" y="671"/>
                  <a:pt x="163" y="671"/>
                </a:cubicBezTo>
                <a:cubicBezTo>
                  <a:pt x="162" y="670"/>
                  <a:pt x="162" y="670"/>
                  <a:pt x="161" y="670"/>
                </a:cubicBezTo>
                <a:cubicBezTo>
                  <a:pt x="161" y="669"/>
                  <a:pt x="161" y="669"/>
                  <a:pt x="159" y="668"/>
                </a:cubicBezTo>
                <a:cubicBezTo>
                  <a:pt x="158" y="667"/>
                  <a:pt x="158" y="667"/>
                  <a:pt x="154" y="663"/>
                </a:cubicBezTo>
                <a:cubicBezTo>
                  <a:pt x="153" y="663"/>
                  <a:pt x="153" y="662"/>
                  <a:pt x="152" y="662"/>
                </a:cubicBezTo>
                <a:cubicBezTo>
                  <a:pt x="152" y="662"/>
                  <a:pt x="153" y="662"/>
                  <a:pt x="153" y="662"/>
                </a:cubicBezTo>
                <a:cubicBezTo>
                  <a:pt x="154" y="662"/>
                  <a:pt x="154" y="662"/>
                  <a:pt x="154" y="661"/>
                </a:cubicBezTo>
                <a:cubicBezTo>
                  <a:pt x="155" y="661"/>
                  <a:pt x="155" y="661"/>
                  <a:pt x="157" y="662"/>
                </a:cubicBezTo>
                <a:cubicBezTo>
                  <a:pt x="155" y="660"/>
                  <a:pt x="153" y="657"/>
                  <a:pt x="152" y="655"/>
                </a:cubicBezTo>
                <a:cubicBezTo>
                  <a:pt x="151" y="653"/>
                  <a:pt x="151" y="653"/>
                  <a:pt x="151" y="653"/>
                </a:cubicBezTo>
                <a:cubicBezTo>
                  <a:pt x="150" y="653"/>
                  <a:pt x="149" y="652"/>
                  <a:pt x="148" y="651"/>
                </a:cubicBezTo>
                <a:cubicBezTo>
                  <a:pt x="148" y="651"/>
                  <a:pt x="148" y="651"/>
                  <a:pt x="147" y="651"/>
                </a:cubicBezTo>
                <a:cubicBezTo>
                  <a:pt x="147" y="650"/>
                  <a:pt x="146" y="650"/>
                  <a:pt x="145" y="648"/>
                </a:cubicBezTo>
                <a:cubicBezTo>
                  <a:pt x="142" y="646"/>
                  <a:pt x="139" y="645"/>
                  <a:pt x="137" y="643"/>
                </a:cubicBezTo>
                <a:cubicBezTo>
                  <a:pt x="138" y="643"/>
                  <a:pt x="138" y="643"/>
                  <a:pt x="139" y="643"/>
                </a:cubicBezTo>
                <a:cubicBezTo>
                  <a:pt x="145" y="646"/>
                  <a:pt x="145" y="646"/>
                  <a:pt x="146" y="644"/>
                </a:cubicBezTo>
                <a:cubicBezTo>
                  <a:pt x="137" y="630"/>
                  <a:pt x="137" y="628"/>
                  <a:pt x="137" y="627"/>
                </a:cubicBezTo>
                <a:cubicBezTo>
                  <a:pt x="138" y="628"/>
                  <a:pt x="139" y="630"/>
                  <a:pt x="140" y="631"/>
                </a:cubicBezTo>
                <a:cubicBezTo>
                  <a:pt x="137" y="619"/>
                  <a:pt x="125" y="611"/>
                  <a:pt x="127" y="597"/>
                </a:cubicBezTo>
                <a:cubicBezTo>
                  <a:pt x="128" y="597"/>
                  <a:pt x="129" y="597"/>
                  <a:pt x="130" y="597"/>
                </a:cubicBezTo>
                <a:cubicBezTo>
                  <a:pt x="130" y="596"/>
                  <a:pt x="131" y="594"/>
                  <a:pt x="131" y="593"/>
                </a:cubicBezTo>
                <a:cubicBezTo>
                  <a:pt x="133" y="594"/>
                  <a:pt x="136" y="594"/>
                  <a:pt x="138" y="594"/>
                </a:cubicBezTo>
                <a:cubicBezTo>
                  <a:pt x="138" y="593"/>
                  <a:pt x="138" y="592"/>
                  <a:pt x="137" y="591"/>
                </a:cubicBezTo>
                <a:cubicBezTo>
                  <a:pt x="138" y="590"/>
                  <a:pt x="138" y="590"/>
                  <a:pt x="138" y="590"/>
                </a:cubicBezTo>
                <a:cubicBezTo>
                  <a:pt x="137" y="585"/>
                  <a:pt x="137" y="585"/>
                  <a:pt x="137" y="584"/>
                </a:cubicBezTo>
                <a:cubicBezTo>
                  <a:pt x="137" y="583"/>
                  <a:pt x="138" y="583"/>
                  <a:pt x="138" y="583"/>
                </a:cubicBezTo>
                <a:cubicBezTo>
                  <a:pt x="136" y="579"/>
                  <a:pt x="136" y="578"/>
                  <a:pt x="136" y="575"/>
                </a:cubicBezTo>
                <a:cubicBezTo>
                  <a:pt x="136" y="575"/>
                  <a:pt x="136" y="575"/>
                  <a:pt x="136" y="575"/>
                </a:cubicBezTo>
                <a:cubicBezTo>
                  <a:pt x="136" y="572"/>
                  <a:pt x="134" y="569"/>
                  <a:pt x="133" y="566"/>
                </a:cubicBezTo>
                <a:cubicBezTo>
                  <a:pt x="133" y="566"/>
                  <a:pt x="133" y="566"/>
                  <a:pt x="133" y="564"/>
                </a:cubicBezTo>
                <a:cubicBezTo>
                  <a:pt x="133" y="561"/>
                  <a:pt x="132" y="559"/>
                  <a:pt x="131" y="557"/>
                </a:cubicBezTo>
                <a:cubicBezTo>
                  <a:pt x="131" y="557"/>
                  <a:pt x="131" y="556"/>
                  <a:pt x="130" y="555"/>
                </a:cubicBezTo>
                <a:cubicBezTo>
                  <a:pt x="130" y="554"/>
                  <a:pt x="130" y="554"/>
                  <a:pt x="129" y="553"/>
                </a:cubicBezTo>
                <a:cubicBezTo>
                  <a:pt x="129" y="552"/>
                  <a:pt x="129" y="552"/>
                  <a:pt x="128" y="550"/>
                </a:cubicBezTo>
                <a:cubicBezTo>
                  <a:pt x="127" y="548"/>
                  <a:pt x="126" y="545"/>
                  <a:pt x="126" y="543"/>
                </a:cubicBezTo>
                <a:cubicBezTo>
                  <a:pt x="126" y="543"/>
                  <a:pt x="126" y="543"/>
                  <a:pt x="129" y="535"/>
                </a:cubicBezTo>
                <a:cubicBezTo>
                  <a:pt x="129" y="534"/>
                  <a:pt x="130" y="534"/>
                  <a:pt x="130" y="534"/>
                </a:cubicBezTo>
                <a:cubicBezTo>
                  <a:pt x="130" y="533"/>
                  <a:pt x="131" y="533"/>
                  <a:pt x="131" y="532"/>
                </a:cubicBezTo>
                <a:cubicBezTo>
                  <a:pt x="131" y="532"/>
                  <a:pt x="132" y="525"/>
                  <a:pt x="133" y="522"/>
                </a:cubicBezTo>
                <a:cubicBezTo>
                  <a:pt x="134" y="519"/>
                  <a:pt x="134" y="519"/>
                  <a:pt x="133" y="516"/>
                </a:cubicBezTo>
                <a:moveTo>
                  <a:pt x="19" y="357"/>
                </a:moveTo>
                <a:cubicBezTo>
                  <a:pt x="20" y="357"/>
                  <a:pt x="20" y="357"/>
                  <a:pt x="20" y="357"/>
                </a:cubicBezTo>
                <a:cubicBezTo>
                  <a:pt x="19" y="357"/>
                  <a:pt x="19" y="356"/>
                  <a:pt x="19" y="356"/>
                </a:cubicBezTo>
                <a:cubicBezTo>
                  <a:pt x="19" y="355"/>
                  <a:pt x="19" y="353"/>
                  <a:pt x="19" y="352"/>
                </a:cubicBezTo>
                <a:cubicBezTo>
                  <a:pt x="17" y="353"/>
                  <a:pt x="17" y="353"/>
                  <a:pt x="17" y="353"/>
                </a:cubicBezTo>
                <a:cubicBezTo>
                  <a:pt x="16" y="353"/>
                  <a:pt x="16" y="353"/>
                  <a:pt x="16" y="353"/>
                </a:cubicBezTo>
                <a:cubicBezTo>
                  <a:pt x="16" y="352"/>
                  <a:pt x="16" y="352"/>
                  <a:pt x="15" y="351"/>
                </a:cubicBezTo>
                <a:cubicBezTo>
                  <a:pt x="15" y="351"/>
                  <a:pt x="15" y="351"/>
                  <a:pt x="15" y="351"/>
                </a:cubicBezTo>
                <a:cubicBezTo>
                  <a:pt x="14" y="352"/>
                  <a:pt x="14" y="353"/>
                  <a:pt x="14" y="353"/>
                </a:cubicBezTo>
                <a:cubicBezTo>
                  <a:pt x="13" y="353"/>
                  <a:pt x="13" y="353"/>
                  <a:pt x="13" y="353"/>
                </a:cubicBezTo>
                <a:cubicBezTo>
                  <a:pt x="13" y="353"/>
                  <a:pt x="13" y="353"/>
                  <a:pt x="12" y="352"/>
                </a:cubicBezTo>
                <a:cubicBezTo>
                  <a:pt x="12" y="351"/>
                  <a:pt x="12" y="351"/>
                  <a:pt x="12" y="351"/>
                </a:cubicBezTo>
                <a:cubicBezTo>
                  <a:pt x="12" y="350"/>
                  <a:pt x="12" y="350"/>
                  <a:pt x="11" y="349"/>
                </a:cubicBezTo>
                <a:cubicBezTo>
                  <a:pt x="11" y="348"/>
                  <a:pt x="11" y="348"/>
                  <a:pt x="11" y="348"/>
                </a:cubicBezTo>
                <a:cubicBezTo>
                  <a:pt x="11" y="348"/>
                  <a:pt x="11" y="348"/>
                  <a:pt x="11" y="348"/>
                </a:cubicBezTo>
                <a:cubicBezTo>
                  <a:pt x="10" y="348"/>
                  <a:pt x="10" y="348"/>
                  <a:pt x="10" y="348"/>
                </a:cubicBezTo>
                <a:cubicBezTo>
                  <a:pt x="10" y="348"/>
                  <a:pt x="10" y="347"/>
                  <a:pt x="9" y="347"/>
                </a:cubicBezTo>
                <a:cubicBezTo>
                  <a:pt x="9" y="347"/>
                  <a:pt x="9" y="347"/>
                  <a:pt x="8" y="348"/>
                </a:cubicBezTo>
                <a:cubicBezTo>
                  <a:pt x="8" y="350"/>
                  <a:pt x="8" y="353"/>
                  <a:pt x="8" y="355"/>
                </a:cubicBezTo>
                <a:cubicBezTo>
                  <a:pt x="8" y="359"/>
                  <a:pt x="8" y="360"/>
                  <a:pt x="8" y="360"/>
                </a:cubicBezTo>
                <a:cubicBezTo>
                  <a:pt x="9" y="360"/>
                  <a:pt x="9" y="360"/>
                  <a:pt x="9" y="360"/>
                </a:cubicBezTo>
                <a:cubicBezTo>
                  <a:pt x="9" y="360"/>
                  <a:pt x="9" y="360"/>
                  <a:pt x="10" y="358"/>
                </a:cubicBezTo>
                <a:cubicBezTo>
                  <a:pt x="10" y="357"/>
                  <a:pt x="11" y="357"/>
                  <a:pt x="11" y="357"/>
                </a:cubicBezTo>
                <a:cubicBezTo>
                  <a:pt x="11" y="357"/>
                  <a:pt x="11" y="357"/>
                  <a:pt x="12" y="358"/>
                </a:cubicBezTo>
                <a:cubicBezTo>
                  <a:pt x="12" y="358"/>
                  <a:pt x="12" y="358"/>
                  <a:pt x="12" y="358"/>
                </a:cubicBezTo>
                <a:cubicBezTo>
                  <a:pt x="12" y="358"/>
                  <a:pt x="12" y="358"/>
                  <a:pt x="12" y="358"/>
                </a:cubicBezTo>
                <a:cubicBezTo>
                  <a:pt x="12" y="357"/>
                  <a:pt x="12" y="357"/>
                  <a:pt x="13" y="358"/>
                </a:cubicBezTo>
                <a:cubicBezTo>
                  <a:pt x="14" y="358"/>
                  <a:pt x="15" y="357"/>
                  <a:pt x="15" y="357"/>
                </a:cubicBezTo>
                <a:cubicBezTo>
                  <a:pt x="16" y="357"/>
                  <a:pt x="16" y="357"/>
                  <a:pt x="16" y="357"/>
                </a:cubicBezTo>
                <a:cubicBezTo>
                  <a:pt x="17" y="358"/>
                  <a:pt x="18" y="358"/>
                  <a:pt x="18" y="358"/>
                </a:cubicBezTo>
                <a:cubicBezTo>
                  <a:pt x="19" y="358"/>
                  <a:pt x="19" y="358"/>
                  <a:pt x="19" y="358"/>
                </a:cubicBezTo>
                <a:cubicBezTo>
                  <a:pt x="19" y="358"/>
                  <a:pt x="19" y="358"/>
                  <a:pt x="19" y="357"/>
                </a:cubicBezTo>
                <a:moveTo>
                  <a:pt x="4" y="358"/>
                </a:moveTo>
                <a:cubicBezTo>
                  <a:pt x="4" y="357"/>
                  <a:pt x="4" y="355"/>
                  <a:pt x="4" y="355"/>
                </a:cubicBezTo>
                <a:cubicBezTo>
                  <a:pt x="4" y="354"/>
                  <a:pt x="4" y="354"/>
                  <a:pt x="4" y="354"/>
                </a:cubicBezTo>
                <a:cubicBezTo>
                  <a:pt x="4" y="354"/>
                  <a:pt x="4" y="353"/>
                  <a:pt x="4" y="353"/>
                </a:cubicBezTo>
                <a:cubicBezTo>
                  <a:pt x="4" y="353"/>
                  <a:pt x="4" y="353"/>
                  <a:pt x="4" y="353"/>
                </a:cubicBezTo>
                <a:cubicBezTo>
                  <a:pt x="3" y="353"/>
                  <a:pt x="3" y="352"/>
                  <a:pt x="3" y="352"/>
                </a:cubicBezTo>
                <a:cubicBezTo>
                  <a:pt x="3" y="356"/>
                  <a:pt x="3" y="356"/>
                  <a:pt x="3" y="356"/>
                </a:cubicBezTo>
                <a:cubicBezTo>
                  <a:pt x="3" y="356"/>
                  <a:pt x="3" y="356"/>
                  <a:pt x="3" y="356"/>
                </a:cubicBezTo>
                <a:cubicBezTo>
                  <a:pt x="3" y="356"/>
                  <a:pt x="3" y="356"/>
                  <a:pt x="3" y="356"/>
                </a:cubicBezTo>
                <a:cubicBezTo>
                  <a:pt x="3" y="356"/>
                  <a:pt x="4" y="357"/>
                  <a:pt x="4" y="357"/>
                </a:cubicBezTo>
                <a:cubicBezTo>
                  <a:pt x="4" y="358"/>
                  <a:pt x="4" y="359"/>
                  <a:pt x="4" y="360"/>
                </a:cubicBezTo>
                <a:cubicBezTo>
                  <a:pt x="4" y="360"/>
                  <a:pt x="4" y="360"/>
                  <a:pt x="4" y="360"/>
                </a:cubicBezTo>
                <a:cubicBezTo>
                  <a:pt x="4" y="360"/>
                  <a:pt x="4" y="360"/>
                  <a:pt x="4" y="358"/>
                </a:cubicBezTo>
                <a:moveTo>
                  <a:pt x="4" y="343"/>
                </a:moveTo>
                <a:cubicBezTo>
                  <a:pt x="5" y="343"/>
                  <a:pt x="6" y="343"/>
                  <a:pt x="7" y="343"/>
                </a:cubicBezTo>
                <a:cubicBezTo>
                  <a:pt x="7" y="342"/>
                  <a:pt x="7" y="336"/>
                  <a:pt x="6" y="335"/>
                </a:cubicBezTo>
                <a:cubicBezTo>
                  <a:pt x="6" y="335"/>
                  <a:pt x="6" y="335"/>
                  <a:pt x="6" y="335"/>
                </a:cubicBezTo>
                <a:cubicBezTo>
                  <a:pt x="5" y="335"/>
                  <a:pt x="5" y="335"/>
                  <a:pt x="5" y="335"/>
                </a:cubicBezTo>
                <a:cubicBezTo>
                  <a:pt x="5" y="335"/>
                  <a:pt x="5" y="335"/>
                  <a:pt x="5" y="335"/>
                </a:cubicBezTo>
                <a:cubicBezTo>
                  <a:pt x="5" y="335"/>
                  <a:pt x="5" y="335"/>
                  <a:pt x="4" y="327"/>
                </a:cubicBezTo>
                <a:cubicBezTo>
                  <a:pt x="4" y="325"/>
                  <a:pt x="4" y="325"/>
                  <a:pt x="4" y="324"/>
                </a:cubicBezTo>
                <a:cubicBezTo>
                  <a:pt x="5" y="323"/>
                  <a:pt x="5" y="323"/>
                  <a:pt x="4" y="323"/>
                </a:cubicBezTo>
                <a:cubicBezTo>
                  <a:pt x="4" y="323"/>
                  <a:pt x="4" y="323"/>
                  <a:pt x="4" y="323"/>
                </a:cubicBezTo>
                <a:cubicBezTo>
                  <a:pt x="4" y="323"/>
                  <a:pt x="4" y="323"/>
                  <a:pt x="4" y="323"/>
                </a:cubicBezTo>
                <a:cubicBezTo>
                  <a:pt x="4" y="323"/>
                  <a:pt x="4" y="323"/>
                  <a:pt x="4" y="323"/>
                </a:cubicBezTo>
                <a:cubicBezTo>
                  <a:pt x="4" y="323"/>
                  <a:pt x="4" y="323"/>
                  <a:pt x="4" y="324"/>
                </a:cubicBezTo>
                <a:cubicBezTo>
                  <a:pt x="4" y="323"/>
                  <a:pt x="4" y="323"/>
                  <a:pt x="4" y="323"/>
                </a:cubicBezTo>
                <a:cubicBezTo>
                  <a:pt x="4" y="323"/>
                  <a:pt x="4" y="323"/>
                  <a:pt x="4" y="323"/>
                </a:cubicBezTo>
                <a:cubicBezTo>
                  <a:pt x="3" y="323"/>
                  <a:pt x="3" y="323"/>
                  <a:pt x="3" y="323"/>
                </a:cubicBezTo>
                <a:cubicBezTo>
                  <a:pt x="3" y="323"/>
                  <a:pt x="2" y="331"/>
                  <a:pt x="3" y="332"/>
                </a:cubicBezTo>
                <a:cubicBezTo>
                  <a:pt x="3" y="331"/>
                  <a:pt x="3" y="330"/>
                  <a:pt x="3" y="329"/>
                </a:cubicBezTo>
                <a:cubicBezTo>
                  <a:pt x="4" y="329"/>
                  <a:pt x="3" y="332"/>
                  <a:pt x="3" y="334"/>
                </a:cubicBezTo>
                <a:cubicBezTo>
                  <a:pt x="3" y="335"/>
                  <a:pt x="3" y="337"/>
                  <a:pt x="4" y="337"/>
                </a:cubicBezTo>
                <a:cubicBezTo>
                  <a:pt x="4" y="337"/>
                  <a:pt x="4" y="337"/>
                  <a:pt x="4" y="337"/>
                </a:cubicBezTo>
                <a:cubicBezTo>
                  <a:pt x="4" y="337"/>
                  <a:pt x="4" y="337"/>
                  <a:pt x="4" y="339"/>
                </a:cubicBezTo>
                <a:cubicBezTo>
                  <a:pt x="4" y="339"/>
                  <a:pt x="4" y="342"/>
                  <a:pt x="4" y="343"/>
                </a:cubicBezTo>
                <a:moveTo>
                  <a:pt x="287" y="80"/>
                </a:moveTo>
                <a:cubicBezTo>
                  <a:pt x="287" y="79"/>
                  <a:pt x="288" y="78"/>
                  <a:pt x="289" y="77"/>
                </a:cubicBezTo>
                <a:cubicBezTo>
                  <a:pt x="289" y="76"/>
                  <a:pt x="289" y="76"/>
                  <a:pt x="289" y="75"/>
                </a:cubicBezTo>
                <a:cubicBezTo>
                  <a:pt x="288" y="75"/>
                  <a:pt x="288" y="75"/>
                  <a:pt x="287" y="74"/>
                </a:cubicBezTo>
                <a:cubicBezTo>
                  <a:pt x="289" y="71"/>
                  <a:pt x="289" y="71"/>
                  <a:pt x="290" y="70"/>
                </a:cubicBezTo>
                <a:cubicBezTo>
                  <a:pt x="289" y="70"/>
                  <a:pt x="288" y="70"/>
                  <a:pt x="287" y="70"/>
                </a:cubicBezTo>
                <a:cubicBezTo>
                  <a:pt x="286" y="70"/>
                  <a:pt x="286" y="70"/>
                  <a:pt x="286" y="70"/>
                </a:cubicBezTo>
                <a:cubicBezTo>
                  <a:pt x="284" y="70"/>
                  <a:pt x="282" y="72"/>
                  <a:pt x="280" y="72"/>
                </a:cubicBezTo>
                <a:cubicBezTo>
                  <a:pt x="279" y="72"/>
                  <a:pt x="279" y="72"/>
                  <a:pt x="278" y="72"/>
                </a:cubicBezTo>
                <a:cubicBezTo>
                  <a:pt x="278" y="71"/>
                  <a:pt x="277" y="71"/>
                  <a:pt x="276" y="71"/>
                </a:cubicBezTo>
                <a:cubicBezTo>
                  <a:pt x="274" y="71"/>
                  <a:pt x="272" y="73"/>
                  <a:pt x="270" y="73"/>
                </a:cubicBezTo>
                <a:cubicBezTo>
                  <a:pt x="270" y="73"/>
                  <a:pt x="269" y="73"/>
                  <a:pt x="268" y="73"/>
                </a:cubicBezTo>
                <a:cubicBezTo>
                  <a:pt x="268" y="72"/>
                  <a:pt x="269" y="72"/>
                  <a:pt x="269" y="71"/>
                </a:cubicBezTo>
                <a:cubicBezTo>
                  <a:pt x="269" y="71"/>
                  <a:pt x="270" y="70"/>
                  <a:pt x="270" y="70"/>
                </a:cubicBezTo>
                <a:cubicBezTo>
                  <a:pt x="270" y="69"/>
                  <a:pt x="270" y="69"/>
                  <a:pt x="270" y="68"/>
                </a:cubicBezTo>
                <a:cubicBezTo>
                  <a:pt x="269" y="69"/>
                  <a:pt x="269" y="69"/>
                  <a:pt x="269" y="69"/>
                </a:cubicBezTo>
                <a:cubicBezTo>
                  <a:pt x="268" y="69"/>
                  <a:pt x="268" y="70"/>
                  <a:pt x="268" y="70"/>
                </a:cubicBezTo>
                <a:cubicBezTo>
                  <a:pt x="268" y="70"/>
                  <a:pt x="262" y="67"/>
                  <a:pt x="258" y="73"/>
                </a:cubicBezTo>
                <a:cubicBezTo>
                  <a:pt x="259" y="73"/>
                  <a:pt x="260" y="73"/>
                  <a:pt x="261" y="73"/>
                </a:cubicBezTo>
                <a:cubicBezTo>
                  <a:pt x="263" y="73"/>
                  <a:pt x="263" y="73"/>
                  <a:pt x="263" y="73"/>
                </a:cubicBezTo>
                <a:cubicBezTo>
                  <a:pt x="263" y="75"/>
                  <a:pt x="263" y="75"/>
                  <a:pt x="263" y="75"/>
                </a:cubicBezTo>
                <a:cubicBezTo>
                  <a:pt x="264" y="76"/>
                  <a:pt x="262" y="76"/>
                  <a:pt x="262" y="77"/>
                </a:cubicBezTo>
                <a:cubicBezTo>
                  <a:pt x="260" y="76"/>
                  <a:pt x="257" y="76"/>
                  <a:pt x="256" y="76"/>
                </a:cubicBezTo>
                <a:cubicBezTo>
                  <a:pt x="255" y="77"/>
                  <a:pt x="255" y="78"/>
                  <a:pt x="254" y="79"/>
                </a:cubicBezTo>
                <a:cubicBezTo>
                  <a:pt x="255" y="78"/>
                  <a:pt x="255" y="78"/>
                  <a:pt x="256" y="78"/>
                </a:cubicBezTo>
                <a:cubicBezTo>
                  <a:pt x="257" y="78"/>
                  <a:pt x="258" y="78"/>
                  <a:pt x="258" y="78"/>
                </a:cubicBezTo>
                <a:cubicBezTo>
                  <a:pt x="259" y="79"/>
                  <a:pt x="259" y="79"/>
                  <a:pt x="259" y="79"/>
                </a:cubicBezTo>
                <a:cubicBezTo>
                  <a:pt x="258" y="80"/>
                  <a:pt x="257" y="81"/>
                  <a:pt x="256" y="82"/>
                </a:cubicBezTo>
                <a:cubicBezTo>
                  <a:pt x="256" y="83"/>
                  <a:pt x="256" y="83"/>
                  <a:pt x="256" y="83"/>
                </a:cubicBezTo>
                <a:cubicBezTo>
                  <a:pt x="256" y="83"/>
                  <a:pt x="257" y="83"/>
                  <a:pt x="257" y="83"/>
                </a:cubicBezTo>
                <a:cubicBezTo>
                  <a:pt x="259" y="83"/>
                  <a:pt x="260" y="83"/>
                  <a:pt x="261" y="83"/>
                </a:cubicBezTo>
                <a:cubicBezTo>
                  <a:pt x="262" y="83"/>
                  <a:pt x="262" y="83"/>
                  <a:pt x="263" y="83"/>
                </a:cubicBezTo>
                <a:cubicBezTo>
                  <a:pt x="264" y="83"/>
                  <a:pt x="264" y="83"/>
                  <a:pt x="264" y="84"/>
                </a:cubicBezTo>
                <a:cubicBezTo>
                  <a:pt x="264" y="84"/>
                  <a:pt x="264" y="86"/>
                  <a:pt x="266" y="86"/>
                </a:cubicBezTo>
                <a:cubicBezTo>
                  <a:pt x="267" y="86"/>
                  <a:pt x="268" y="86"/>
                  <a:pt x="269" y="86"/>
                </a:cubicBezTo>
                <a:cubicBezTo>
                  <a:pt x="270" y="85"/>
                  <a:pt x="270" y="85"/>
                  <a:pt x="272" y="83"/>
                </a:cubicBezTo>
                <a:cubicBezTo>
                  <a:pt x="273" y="83"/>
                  <a:pt x="275" y="82"/>
                  <a:pt x="275" y="82"/>
                </a:cubicBezTo>
                <a:cubicBezTo>
                  <a:pt x="276" y="82"/>
                  <a:pt x="277" y="82"/>
                  <a:pt x="277" y="81"/>
                </a:cubicBezTo>
                <a:cubicBezTo>
                  <a:pt x="278" y="80"/>
                  <a:pt x="279" y="80"/>
                  <a:pt x="281" y="80"/>
                </a:cubicBezTo>
                <a:cubicBezTo>
                  <a:pt x="282" y="79"/>
                  <a:pt x="282" y="79"/>
                  <a:pt x="287" y="80"/>
                </a:cubicBezTo>
                <a:moveTo>
                  <a:pt x="103" y="171"/>
                </a:moveTo>
                <a:cubicBezTo>
                  <a:pt x="104" y="170"/>
                  <a:pt x="104" y="170"/>
                  <a:pt x="104" y="170"/>
                </a:cubicBezTo>
                <a:cubicBezTo>
                  <a:pt x="104" y="169"/>
                  <a:pt x="104" y="169"/>
                  <a:pt x="104" y="168"/>
                </a:cubicBezTo>
                <a:cubicBezTo>
                  <a:pt x="104" y="168"/>
                  <a:pt x="104" y="168"/>
                  <a:pt x="104" y="168"/>
                </a:cubicBezTo>
                <a:cubicBezTo>
                  <a:pt x="103" y="168"/>
                  <a:pt x="103" y="164"/>
                  <a:pt x="103" y="164"/>
                </a:cubicBezTo>
                <a:cubicBezTo>
                  <a:pt x="103" y="163"/>
                  <a:pt x="103" y="163"/>
                  <a:pt x="101" y="162"/>
                </a:cubicBezTo>
                <a:cubicBezTo>
                  <a:pt x="101" y="162"/>
                  <a:pt x="101" y="162"/>
                  <a:pt x="101" y="161"/>
                </a:cubicBezTo>
                <a:cubicBezTo>
                  <a:pt x="104" y="158"/>
                  <a:pt x="104" y="158"/>
                  <a:pt x="104" y="158"/>
                </a:cubicBezTo>
                <a:cubicBezTo>
                  <a:pt x="105" y="157"/>
                  <a:pt x="106" y="157"/>
                  <a:pt x="106" y="157"/>
                </a:cubicBezTo>
                <a:cubicBezTo>
                  <a:pt x="108" y="155"/>
                  <a:pt x="108" y="154"/>
                  <a:pt x="108" y="153"/>
                </a:cubicBezTo>
                <a:cubicBezTo>
                  <a:pt x="108" y="152"/>
                  <a:pt x="108" y="152"/>
                  <a:pt x="108" y="152"/>
                </a:cubicBezTo>
                <a:cubicBezTo>
                  <a:pt x="108" y="152"/>
                  <a:pt x="106" y="153"/>
                  <a:pt x="106" y="153"/>
                </a:cubicBezTo>
                <a:cubicBezTo>
                  <a:pt x="104" y="155"/>
                  <a:pt x="104" y="157"/>
                  <a:pt x="102" y="158"/>
                </a:cubicBezTo>
                <a:cubicBezTo>
                  <a:pt x="99" y="162"/>
                  <a:pt x="95" y="165"/>
                  <a:pt x="92" y="168"/>
                </a:cubicBezTo>
                <a:cubicBezTo>
                  <a:pt x="90" y="170"/>
                  <a:pt x="90" y="170"/>
                  <a:pt x="88" y="174"/>
                </a:cubicBezTo>
                <a:cubicBezTo>
                  <a:pt x="90" y="175"/>
                  <a:pt x="92" y="175"/>
                  <a:pt x="94" y="175"/>
                </a:cubicBezTo>
                <a:cubicBezTo>
                  <a:pt x="95" y="175"/>
                  <a:pt x="95" y="175"/>
                  <a:pt x="95" y="177"/>
                </a:cubicBezTo>
                <a:cubicBezTo>
                  <a:pt x="94" y="180"/>
                  <a:pt x="95" y="181"/>
                  <a:pt x="95" y="182"/>
                </a:cubicBezTo>
                <a:cubicBezTo>
                  <a:pt x="96" y="181"/>
                  <a:pt x="96" y="181"/>
                  <a:pt x="96" y="181"/>
                </a:cubicBezTo>
                <a:cubicBezTo>
                  <a:pt x="97" y="181"/>
                  <a:pt x="97" y="180"/>
                  <a:pt x="99" y="176"/>
                </a:cubicBezTo>
                <a:cubicBezTo>
                  <a:pt x="101" y="173"/>
                  <a:pt x="101" y="173"/>
                  <a:pt x="103" y="171"/>
                </a:cubicBezTo>
                <a:moveTo>
                  <a:pt x="89" y="162"/>
                </a:moveTo>
                <a:cubicBezTo>
                  <a:pt x="89" y="162"/>
                  <a:pt x="89" y="162"/>
                  <a:pt x="89" y="162"/>
                </a:cubicBezTo>
                <a:cubicBezTo>
                  <a:pt x="89" y="162"/>
                  <a:pt x="89" y="161"/>
                  <a:pt x="88" y="161"/>
                </a:cubicBezTo>
                <a:cubicBezTo>
                  <a:pt x="88" y="161"/>
                  <a:pt x="88" y="161"/>
                  <a:pt x="88" y="161"/>
                </a:cubicBezTo>
                <a:cubicBezTo>
                  <a:pt x="88" y="160"/>
                  <a:pt x="88" y="160"/>
                  <a:pt x="88" y="159"/>
                </a:cubicBezTo>
                <a:cubicBezTo>
                  <a:pt x="88" y="158"/>
                  <a:pt x="88" y="158"/>
                  <a:pt x="88" y="158"/>
                </a:cubicBezTo>
                <a:cubicBezTo>
                  <a:pt x="88" y="158"/>
                  <a:pt x="88" y="158"/>
                  <a:pt x="88" y="158"/>
                </a:cubicBezTo>
                <a:cubicBezTo>
                  <a:pt x="87" y="158"/>
                  <a:pt x="87" y="159"/>
                  <a:pt x="86" y="159"/>
                </a:cubicBezTo>
                <a:cubicBezTo>
                  <a:pt x="86" y="159"/>
                  <a:pt x="86" y="160"/>
                  <a:pt x="86" y="160"/>
                </a:cubicBezTo>
                <a:cubicBezTo>
                  <a:pt x="86" y="161"/>
                  <a:pt x="86" y="161"/>
                  <a:pt x="86" y="162"/>
                </a:cubicBezTo>
                <a:cubicBezTo>
                  <a:pt x="85" y="165"/>
                  <a:pt x="85" y="165"/>
                  <a:pt x="85" y="165"/>
                </a:cubicBezTo>
                <a:cubicBezTo>
                  <a:pt x="85" y="166"/>
                  <a:pt x="85" y="166"/>
                  <a:pt x="89" y="162"/>
                </a:cubicBezTo>
                <a:moveTo>
                  <a:pt x="363" y="4"/>
                </a:moveTo>
                <a:cubicBezTo>
                  <a:pt x="363" y="3"/>
                  <a:pt x="363" y="3"/>
                  <a:pt x="363" y="3"/>
                </a:cubicBezTo>
                <a:cubicBezTo>
                  <a:pt x="363" y="3"/>
                  <a:pt x="363"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1" y="3"/>
                </a:cubicBezTo>
                <a:cubicBezTo>
                  <a:pt x="361" y="3"/>
                  <a:pt x="356"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3" y="4"/>
                </a:cubicBezTo>
                <a:cubicBezTo>
                  <a:pt x="351" y="5"/>
                  <a:pt x="349" y="5"/>
                  <a:pt x="348" y="6"/>
                </a:cubicBezTo>
                <a:cubicBezTo>
                  <a:pt x="350" y="5"/>
                  <a:pt x="352" y="5"/>
                  <a:pt x="354" y="4"/>
                </a:cubicBezTo>
                <a:cubicBezTo>
                  <a:pt x="354" y="4"/>
                  <a:pt x="355" y="4"/>
                  <a:pt x="355" y="4"/>
                </a:cubicBezTo>
                <a:cubicBezTo>
                  <a:pt x="358" y="3"/>
                  <a:pt x="358" y="3"/>
                  <a:pt x="360" y="3"/>
                </a:cubicBezTo>
                <a:cubicBezTo>
                  <a:pt x="359" y="3"/>
                  <a:pt x="359" y="3"/>
                  <a:pt x="359" y="3"/>
                </a:cubicBezTo>
                <a:cubicBezTo>
                  <a:pt x="357" y="3"/>
                  <a:pt x="354" y="3"/>
                  <a:pt x="352" y="4"/>
                </a:cubicBezTo>
                <a:cubicBezTo>
                  <a:pt x="354" y="3"/>
                  <a:pt x="354" y="3"/>
                  <a:pt x="355" y="3"/>
                </a:cubicBezTo>
                <a:cubicBezTo>
                  <a:pt x="355" y="3"/>
                  <a:pt x="355" y="3"/>
                  <a:pt x="356" y="3"/>
                </a:cubicBezTo>
                <a:cubicBezTo>
                  <a:pt x="357" y="3"/>
                  <a:pt x="357" y="3"/>
                  <a:pt x="357" y="3"/>
                </a:cubicBezTo>
                <a:cubicBezTo>
                  <a:pt x="357" y="3"/>
                  <a:pt x="357" y="3"/>
                  <a:pt x="357" y="3"/>
                </a:cubicBezTo>
                <a:cubicBezTo>
                  <a:pt x="357" y="3"/>
                  <a:pt x="356" y="3"/>
                  <a:pt x="356" y="3"/>
                </a:cubicBezTo>
                <a:cubicBezTo>
                  <a:pt x="355" y="3"/>
                  <a:pt x="355" y="3"/>
                  <a:pt x="354" y="3"/>
                </a:cubicBezTo>
                <a:cubicBezTo>
                  <a:pt x="354" y="3"/>
                  <a:pt x="353"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0" y="3"/>
                  <a:pt x="350" y="3"/>
                </a:cubicBezTo>
                <a:cubicBezTo>
                  <a:pt x="351" y="3"/>
                  <a:pt x="353" y="2"/>
                  <a:pt x="355" y="2"/>
                </a:cubicBezTo>
                <a:cubicBezTo>
                  <a:pt x="356" y="2"/>
                  <a:pt x="356" y="2"/>
                  <a:pt x="358" y="2"/>
                </a:cubicBezTo>
                <a:cubicBezTo>
                  <a:pt x="359" y="2"/>
                  <a:pt x="359" y="2"/>
                  <a:pt x="359" y="2"/>
                </a:cubicBezTo>
                <a:cubicBezTo>
                  <a:pt x="359" y="2"/>
                  <a:pt x="360" y="2"/>
                  <a:pt x="361" y="2"/>
                </a:cubicBezTo>
                <a:cubicBezTo>
                  <a:pt x="362" y="2"/>
                  <a:pt x="362" y="2"/>
                  <a:pt x="364" y="2"/>
                </a:cubicBezTo>
                <a:cubicBezTo>
                  <a:pt x="364" y="2"/>
                  <a:pt x="365" y="2"/>
                  <a:pt x="365" y="1"/>
                </a:cubicBezTo>
                <a:cubicBezTo>
                  <a:pt x="365" y="1"/>
                  <a:pt x="365" y="1"/>
                  <a:pt x="365" y="1"/>
                </a:cubicBezTo>
                <a:cubicBezTo>
                  <a:pt x="365" y="1"/>
                  <a:pt x="365" y="1"/>
                  <a:pt x="365" y="1"/>
                </a:cubicBezTo>
                <a:cubicBezTo>
                  <a:pt x="366" y="1"/>
                  <a:pt x="366" y="1"/>
                  <a:pt x="366" y="1"/>
                </a:cubicBezTo>
                <a:cubicBezTo>
                  <a:pt x="366" y="1"/>
                  <a:pt x="366" y="1"/>
                  <a:pt x="366" y="1"/>
                </a:cubicBezTo>
                <a:cubicBezTo>
                  <a:pt x="366" y="1"/>
                  <a:pt x="365" y="1"/>
                  <a:pt x="366" y="1"/>
                </a:cubicBezTo>
                <a:cubicBezTo>
                  <a:pt x="366" y="1"/>
                  <a:pt x="366" y="1"/>
                  <a:pt x="366" y="1"/>
                </a:cubicBezTo>
                <a:cubicBezTo>
                  <a:pt x="365" y="1"/>
                  <a:pt x="365" y="1"/>
                  <a:pt x="365" y="1"/>
                </a:cubicBezTo>
                <a:cubicBezTo>
                  <a:pt x="365" y="1"/>
                  <a:pt x="365" y="1"/>
                  <a:pt x="365" y="1"/>
                </a:cubicBezTo>
                <a:cubicBezTo>
                  <a:pt x="365" y="1"/>
                  <a:pt x="365" y="1"/>
                  <a:pt x="365" y="1"/>
                </a:cubicBezTo>
                <a:cubicBezTo>
                  <a:pt x="364" y="1"/>
                  <a:pt x="364" y="1"/>
                  <a:pt x="364" y="1"/>
                </a:cubicBezTo>
                <a:cubicBezTo>
                  <a:pt x="363" y="1"/>
                  <a:pt x="363" y="1"/>
                  <a:pt x="363" y="1"/>
                </a:cubicBezTo>
                <a:cubicBezTo>
                  <a:pt x="364" y="1"/>
                  <a:pt x="364" y="1"/>
                  <a:pt x="364" y="1"/>
                </a:cubicBezTo>
                <a:cubicBezTo>
                  <a:pt x="364" y="1"/>
                  <a:pt x="364" y="1"/>
                  <a:pt x="365" y="1"/>
                </a:cubicBezTo>
                <a:cubicBezTo>
                  <a:pt x="365" y="1"/>
                  <a:pt x="366" y="1"/>
                  <a:pt x="366" y="1"/>
                </a:cubicBezTo>
                <a:cubicBezTo>
                  <a:pt x="367" y="1"/>
                  <a:pt x="367" y="1"/>
                  <a:pt x="368" y="1"/>
                </a:cubicBezTo>
                <a:cubicBezTo>
                  <a:pt x="369" y="1"/>
                  <a:pt x="370" y="0"/>
                  <a:pt x="370" y="0"/>
                </a:cubicBezTo>
                <a:cubicBezTo>
                  <a:pt x="370" y="0"/>
                  <a:pt x="370" y="0"/>
                  <a:pt x="370" y="0"/>
                </a:cubicBezTo>
                <a:cubicBezTo>
                  <a:pt x="370" y="0"/>
                  <a:pt x="370" y="0"/>
                  <a:pt x="370" y="0"/>
                </a:cubicBezTo>
                <a:cubicBezTo>
                  <a:pt x="370" y="0"/>
                  <a:pt x="370" y="0"/>
                  <a:pt x="369" y="0"/>
                </a:cubicBezTo>
                <a:cubicBezTo>
                  <a:pt x="369" y="0"/>
                  <a:pt x="368" y="0"/>
                  <a:pt x="367" y="0"/>
                </a:cubicBezTo>
                <a:cubicBezTo>
                  <a:pt x="367" y="0"/>
                  <a:pt x="367" y="0"/>
                  <a:pt x="367" y="0"/>
                </a:cubicBezTo>
                <a:cubicBezTo>
                  <a:pt x="367" y="0"/>
                  <a:pt x="367" y="0"/>
                  <a:pt x="367" y="0"/>
                </a:cubicBezTo>
                <a:cubicBezTo>
                  <a:pt x="365" y="0"/>
                  <a:pt x="363" y="1"/>
                  <a:pt x="362" y="1"/>
                </a:cubicBezTo>
                <a:cubicBezTo>
                  <a:pt x="361" y="1"/>
                  <a:pt x="361" y="1"/>
                  <a:pt x="362" y="0"/>
                </a:cubicBezTo>
                <a:cubicBezTo>
                  <a:pt x="362" y="0"/>
                  <a:pt x="363" y="0"/>
                  <a:pt x="363" y="0"/>
                </a:cubicBezTo>
                <a:cubicBezTo>
                  <a:pt x="363" y="0"/>
                  <a:pt x="362" y="0"/>
                  <a:pt x="361" y="0"/>
                </a:cubicBezTo>
                <a:cubicBezTo>
                  <a:pt x="361" y="0"/>
                  <a:pt x="361" y="0"/>
                  <a:pt x="361" y="0"/>
                </a:cubicBezTo>
                <a:cubicBezTo>
                  <a:pt x="360" y="0"/>
                  <a:pt x="360" y="0"/>
                  <a:pt x="360" y="0"/>
                </a:cubicBezTo>
                <a:cubicBezTo>
                  <a:pt x="360" y="0"/>
                  <a:pt x="360" y="0"/>
                  <a:pt x="360" y="0"/>
                </a:cubicBezTo>
                <a:cubicBezTo>
                  <a:pt x="359" y="0"/>
                  <a:pt x="359" y="1"/>
                  <a:pt x="358" y="1"/>
                </a:cubicBezTo>
                <a:cubicBezTo>
                  <a:pt x="357" y="1"/>
                  <a:pt x="357" y="1"/>
                  <a:pt x="357" y="1"/>
                </a:cubicBezTo>
                <a:cubicBezTo>
                  <a:pt x="357" y="1"/>
                  <a:pt x="357" y="1"/>
                  <a:pt x="357" y="1"/>
                </a:cubicBezTo>
                <a:cubicBezTo>
                  <a:pt x="357" y="1"/>
                  <a:pt x="357" y="1"/>
                  <a:pt x="357" y="1"/>
                </a:cubicBezTo>
                <a:cubicBezTo>
                  <a:pt x="356" y="1"/>
                  <a:pt x="356" y="1"/>
                  <a:pt x="356" y="1"/>
                </a:cubicBezTo>
                <a:cubicBezTo>
                  <a:pt x="356" y="1"/>
                  <a:pt x="356" y="1"/>
                  <a:pt x="356" y="1"/>
                </a:cubicBezTo>
                <a:cubicBezTo>
                  <a:pt x="355" y="1"/>
                  <a:pt x="354" y="1"/>
                  <a:pt x="353" y="1"/>
                </a:cubicBezTo>
                <a:cubicBezTo>
                  <a:pt x="353" y="1"/>
                  <a:pt x="353" y="1"/>
                  <a:pt x="353" y="1"/>
                </a:cubicBezTo>
                <a:cubicBezTo>
                  <a:pt x="354" y="1"/>
                  <a:pt x="354" y="1"/>
                  <a:pt x="354" y="1"/>
                </a:cubicBezTo>
                <a:cubicBezTo>
                  <a:pt x="354" y="1"/>
                  <a:pt x="354" y="1"/>
                  <a:pt x="354" y="1"/>
                </a:cubicBezTo>
                <a:cubicBezTo>
                  <a:pt x="354" y="1"/>
                  <a:pt x="354" y="1"/>
                  <a:pt x="354" y="1"/>
                </a:cubicBezTo>
                <a:cubicBezTo>
                  <a:pt x="354" y="1"/>
                  <a:pt x="354" y="1"/>
                  <a:pt x="354" y="1"/>
                </a:cubicBezTo>
                <a:cubicBezTo>
                  <a:pt x="354" y="1"/>
                  <a:pt x="354" y="1"/>
                  <a:pt x="354"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4" y="1"/>
                  <a:pt x="354" y="1"/>
                  <a:pt x="354" y="1"/>
                </a:cubicBezTo>
                <a:cubicBezTo>
                  <a:pt x="352" y="1"/>
                  <a:pt x="352" y="1"/>
                  <a:pt x="352" y="1"/>
                </a:cubicBezTo>
                <a:cubicBezTo>
                  <a:pt x="352" y="1"/>
                  <a:pt x="352" y="1"/>
                  <a:pt x="352" y="1"/>
                </a:cubicBezTo>
                <a:cubicBezTo>
                  <a:pt x="351" y="1"/>
                  <a:pt x="351" y="1"/>
                  <a:pt x="351" y="1"/>
                </a:cubicBezTo>
                <a:cubicBezTo>
                  <a:pt x="351" y="1"/>
                  <a:pt x="351" y="1"/>
                  <a:pt x="351" y="1"/>
                </a:cubicBezTo>
                <a:cubicBezTo>
                  <a:pt x="350" y="1"/>
                  <a:pt x="350" y="1"/>
                  <a:pt x="350" y="1"/>
                </a:cubicBezTo>
                <a:cubicBezTo>
                  <a:pt x="350" y="2"/>
                  <a:pt x="350" y="2"/>
                  <a:pt x="350" y="2"/>
                </a:cubicBezTo>
                <a:cubicBezTo>
                  <a:pt x="350" y="2"/>
                  <a:pt x="350" y="2"/>
                  <a:pt x="350" y="2"/>
                </a:cubicBezTo>
                <a:cubicBezTo>
                  <a:pt x="350" y="2"/>
                  <a:pt x="350" y="2"/>
                  <a:pt x="350" y="2"/>
                </a:cubicBezTo>
                <a:cubicBezTo>
                  <a:pt x="350" y="2"/>
                  <a:pt x="350" y="2"/>
                  <a:pt x="350" y="2"/>
                </a:cubicBezTo>
                <a:cubicBezTo>
                  <a:pt x="349" y="2"/>
                  <a:pt x="349" y="2"/>
                  <a:pt x="349" y="2"/>
                </a:cubicBezTo>
                <a:cubicBezTo>
                  <a:pt x="348" y="2"/>
                  <a:pt x="348" y="2"/>
                  <a:pt x="348" y="2"/>
                </a:cubicBezTo>
                <a:cubicBezTo>
                  <a:pt x="347" y="2"/>
                  <a:pt x="347" y="2"/>
                  <a:pt x="347" y="2"/>
                </a:cubicBezTo>
                <a:cubicBezTo>
                  <a:pt x="347" y="2"/>
                  <a:pt x="347" y="2"/>
                  <a:pt x="347" y="2"/>
                </a:cubicBezTo>
                <a:cubicBezTo>
                  <a:pt x="346" y="2"/>
                  <a:pt x="346" y="2"/>
                  <a:pt x="346" y="2"/>
                </a:cubicBezTo>
                <a:cubicBezTo>
                  <a:pt x="344" y="2"/>
                  <a:pt x="344" y="2"/>
                  <a:pt x="344" y="2"/>
                </a:cubicBezTo>
                <a:cubicBezTo>
                  <a:pt x="345" y="2"/>
                  <a:pt x="345" y="2"/>
                  <a:pt x="345" y="2"/>
                </a:cubicBezTo>
                <a:cubicBezTo>
                  <a:pt x="345" y="2"/>
                  <a:pt x="345" y="2"/>
                  <a:pt x="345" y="2"/>
                </a:cubicBezTo>
                <a:cubicBezTo>
                  <a:pt x="345" y="2"/>
                  <a:pt x="345" y="2"/>
                  <a:pt x="345" y="2"/>
                </a:cubicBezTo>
                <a:cubicBezTo>
                  <a:pt x="346" y="2"/>
                  <a:pt x="346" y="2"/>
                  <a:pt x="346" y="2"/>
                </a:cubicBezTo>
                <a:cubicBezTo>
                  <a:pt x="346" y="2"/>
                  <a:pt x="346" y="2"/>
                  <a:pt x="346" y="2"/>
                </a:cubicBezTo>
                <a:cubicBezTo>
                  <a:pt x="346" y="2"/>
                  <a:pt x="346" y="2"/>
                  <a:pt x="346" y="2"/>
                </a:cubicBezTo>
                <a:cubicBezTo>
                  <a:pt x="346" y="2"/>
                  <a:pt x="347" y="2"/>
                  <a:pt x="347" y="2"/>
                </a:cubicBezTo>
                <a:cubicBezTo>
                  <a:pt x="347" y="2"/>
                  <a:pt x="347" y="2"/>
                  <a:pt x="347" y="2"/>
                </a:cubicBezTo>
                <a:cubicBezTo>
                  <a:pt x="348" y="2"/>
                  <a:pt x="348" y="2"/>
                  <a:pt x="348" y="2"/>
                </a:cubicBezTo>
                <a:cubicBezTo>
                  <a:pt x="348" y="2"/>
                  <a:pt x="348" y="2"/>
                  <a:pt x="348" y="2"/>
                </a:cubicBezTo>
                <a:cubicBezTo>
                  <a:pt x="349" y="2"/>
                  <a:pt x="349" y="2"/>
                  <a:pt x="349" y="2"/>
                </a:cubicBezTo>
                <a:cubicBezTo>
                  <a:pt x="349" y="2"/>
                  <a:pt x="349" y="2"/>
                  <a:pt x="349" y="2"/>
                </a:cubicBezTo>
                <a:cubicBezTo>
                  <a:pt x="350" y="1"/>
                  <a:pt x="350" y="1"/>
                  <a:pt x="350" y="1"/>
                </a:cubicBezTo>
                <a:cubicBezTo>
                  <a:pt x="350" y="1"/>
                  <a:pt x="350" y="1"/>
                  <a:pt x="350" y="1"/>
                </a:cubicBezTo>
                <a:cubicBezTo>
                  <a:pt x="350" y="1"/>
                  <a:pt x="350" y="1"/>
                  <a:pt x="350" y="1"/>
                </a:cubicBezTo>
                <a:cubicBezTo>
                  <a:pt x="350" y="1"/>
                  <a:pt x="350" y="1"/>
                  <a:pt x="350" y="1"/>
                </a:cubicBezTo>
                <a:cubicBezTo>
                  <a:pt x="350" y="1"/>
                  <a:pt x="350" y="1"/>
                  <a:pt x="350" y="1"/>
                </a:cubicBezTo>
                <a:cubicBezTo>
                  <a:pt x="350" y="1"/>
                  <a:pt x="350" y="1"/>
                  <a:pt x="350" y="1"/>
                </a:cubicBezTo>
                <a:cubicBezTo>
                  <a:pt x="351" y="1"/>
                  <a:pt x="351" y="1"/>
                  <a:pt x="351" y="1"/>
                </a:cubicBezTo>
                <a:cubicBezTo>
                  <a:pt x="351" y="1"/>
                  <a:pt x="350" y="1"/>
                  <a:pt x="350" y="1"/>
                </a:cubicBezTo>
                <a:cubicBezTo>
                  <a:pt x="349" y="1"/>
                  <a:pt x="348" y="1"/>
                  <a:pt x="348" y="2"/>
                </a:cubicBezTo>
                <a:cubicBezTo>
                  <a:pt x="348" y="2"/>
                  <a:pt x="348" y="2"/>
                  <a:pt x="348" y="2"/>
                </a:cubicBezTo>
                <a:cubicBezTo>
                  <a:pt x="347" y="2"/>
                  <a:pt x="347" y="2"/>
                  <a:pt x="347" y="2"/>
                </a:cubicBezTo>
                <a:cubicBezTo>
                  <a:pt x="346" y="2"/>
                  <a:pt x="346" y="2"/>
                  <a:pt x="346" y="2"/>
                </a:cubicBezTo>
                <a:cubicBezTo>
                  <a:pt x="346" y="2"/>
                  <a:pt x="346" y="2"/>
                  <a:pt x="346" y="2"/>
                </a:cubicBezTo>
                <a:cubicBezTo>
                  <a:pt x="345" y="2"/>
                  <a:pt x="345" y="2"/>
                  <a:pt x="345" y="2"/>
                </a:cubicBezTo>
                <a:cubicBezTo>
                  <a:pt x="345" y="2"/>
                  <a:pt x="344" y="2"/>
                  <a:pt x="344" y="2"/>
                </a:cubicBezTo>
                <a:cubicBezTo>
                  <a:pt x="343" y="2"/>
                  <a:pt x="343" y="2"/>
                  <a:pt x="343" y="2"/>
                </a:cubicBezTo>
                <a:cubicBezTo>
                  <a:pt x="343" y="2"/>
                  <a:pt x="342" y="2"/>
                  <a:pt x="341" y="2"/>
                </a:cubicBezTo>
                <a:cubicBezTo>
                  <a:pt x="341" y="3"/>
                  <a:pt x="341" y="3"/>
                  <a:pt x="341" y="3"/>
                </a:cubicBezTo>
                <a:cubicBezTo>
                  <a:pt x="341" y="3"/>
                  <a:pt x="341" y="3"/>
                  <a:pt x="341" y="3"/>
                </a:cubicBezTo>
                <a:cubicBezTo>
                  <a:pt x="341" y="3"/>
                  <a:pt x="341" y="3"/>
                  <a:pt x="341" y="3"/>
                </a:cubicBezTo>
                <a:cubicBezTo>
                  <a:pt x="341" y="3"/>
                  <a:pt x="341" y="3"/>
                  <a:pt x="341" y="3"/>
                </a:cubicBezTo>
                <a:cubicBezTo>
                  <a:pt x="341" y="2"/>
                  <a:pt x="341" y="2"/>
                  <a:pt x="341" y="2"/>
                </a:cubicBezTo>
                <a:cubicBezTo>
                  <a:pt x="341" y="2"/>
                  <a:pt x="341" y="2"/>
                  <a:pt x="341" y="2"/>
                </a:cubicBezTo>
                <a:cubicBezTo>
                  <a:pt x="342" y="2"/>
                  <a:pt x="342" y="2"/>
                  <a:pt x="342" y="2"/>
                </a:cubicBezTo>
                <a:cubicBezTo>
                  <a:pt x="342" y="2"/>
                  <a:pt x="342" y="2"/>
                  <a:pt x="342" y="2"/>
                </a:cubicBezTo>
                <a:cubicBezTo>
                  <a:pt x="343" y="2"/>
                  <a:pt x="343" y="2"/>
                  <a:pt x="343" y="2"/>
                </a:cubicBezTo>
                <a:cubicBezTo>
                  <a:pt x="343" y="2"/>
                  <a:pt x="343" y="2"/>
                  <a:pt x="343" y="2"/>
                </a:cubicBezTo>
                <a:cubicBezTo>
                  <a:pt x="344" y="2"/>
                  <a:pt x="344" y="2"/>
                  <a:pt x="344" y="2"/>
                </a:cubicBezTo>
                <a:cubicBezTo>
                  <a:pt x="345" y="2"/>
                  <a:pt x="345" y="2"/>
                  <a:pt x="345" y="2"/>
                </a:cubicBezTo>
                <a:cubicBezTo>
                  <a:pt x="345" y="2"/>
                  <a:pt x="345" y="2"/>
                  <a:pt x="345" y="2"/>
                </a:cubicBezTo>
                <a:cubicBezTo>
                  <a:pt x="346" y="2"/>
                  <a:pt x="346" y="2"/>
                  <a:pt x="346" y="2"/>
                </a:cubicBezTo>
                <a:cubicBezTo>
                  <a:pt x="346" y="2"/>
                  <a:pt x="346" y="2"/>
                  <a:pt x="346" y="2"/>
                </a:cubicBezTo>
                <a:cubicBezTo>
                  <a:pt x="346" y="2"/>
                  <a:pt x="346" y="2"/>
                  <a:pt x="346" y="2"/>
                </a:cubicBezTo>
                <a:cubicBezTo>
                  <a:pt x="347" y="1"/>
                  <a:pt x="347" y="1"/>
                  <a:pt x="347" y="1"/>
                </a:cubicBezTo>
                <a:cubicBezTo>
                  <a:pt x="348" y="1"/>
                  <a:pt x="348" y="1"/>
                  <a:pt x="348" y="1"/>
                </a:cubicBezTo>
                <a:cubicBezTo>
                  <a:pt x="348" y="1"/>
                  <a:pt x="348" y="1"/>
                  <a:pt x="348" y="1"/>
                </a:cubicBezTo>
                <a:cubicBezTo>
                  <a:pt x="349" y="1"/>
                  <a:pt x="349" y="1"/>
                  <a:pt x="349" y="1"/>
                </a:cubicBezTo>
                <a:cubicBezTo>
                  <a:pt x="349" y="1"/>
                  <a:pt x="349" y="1"/>
                  <a:pt x="349" y="1"/>
                </a:cubicBezTo>
                <a:cubicBezTo>
                  <a:pt x="348" y="1"/>
                  <a:pt x="348" y="1"/>
                  <a:pt x="348" y="1"/>
                </a:cubicBezTo>
                <a:cubicBezTo>
                  <a:pt x="348" y="1"/>
                  <a:pt x="348" y="1"/>
                  <a:pt x="346" y="1"/>
                </a:cubicBezTo>
                <a:cubicBezTo>
                  <a:pt x="345" y="2"/>
                  <a:pt x="344" y="2"/>
                  <a:pt x="343" y="2"/>
                </a:cubicBezTo>
                <a:cubicBezTo>
                  <a:pt x="342" y="2"/>
                  <a:pt x="342" y="2"/>
                  <a:pt x="342" y="2"/>
                </a:cubicBezTo>
                <a:cubicBezTo>
                  <a:pt x="342" y="2"/>
                  <a:pt x="342" y="2"/>
                  <a:pt x="342" y="2"/>
                </a:cubicBezTo>
                <a:cubicBezTo>
                  <a:pt x="341" y="2"/>
                  <a:pt x="341" y="2"/>
                  <a:pt x="341" y="2"/>
                </a:cubicBezTo>
                <a:cubicBezTo>
                  <a:pt x="340" y="2"/>
                  <a:pt x="339" y="2"/>
                  <a:pt x="338" y="3"/>
                </a:cubicBezTo>
                <a:cubicBezTo>
                  <a:pt x="338" y="3"/>
                  <a:pt x="338" y="3"/>
                  <a:pt x="338" y="3"/>
                </a:cubicBezTo>
                <a:cubicBezTo>
                  <a:pt x="337" y="3"/>
                  <a:pt x="337" y="3"/>
                  <a:pt x="337" y="3"/>
                </a:cubicBezTo>
                <a:cubicBezTo>
                  <a:pt x="338" y="2"/>
                  <a:pt x="338" y="2"/>
                  <a:pt x="338" y="2"/>
                </a:cubicBezTo>
                <a:cubicBezTo>
                  <a:pt x="339" y="2"/>
                  <a:pt x="339" y="2"/>
                  <a:pt x="339" y="2"/>
                </a:cubicBezTo>
                <a:cubicBezTo>
                  <a:pt x="339" y="2"/>
                  <a:pt x="340" y="2"/>
                  <a:pt x="340" y="2"/>
                </a:cubicBezTo>
                <a:cubicBezTo>
                  <a:pt x="341" y="2"/>
                  <a:pt x="341" y="2"/>
                  <a:pt x="342" y="2"/>
                </a:cubicBezTo>
                <a:cubicBezTo>
                  <a:pt x="343" y="2"/>
                  <a:pt x="343" y="2"/>
                  <a:pt x="343" y="2"/>
                </a:cubicBezTo>
                <a:cubicBezTo>
                  <a:pt x="343" y="2"/>
                  <a:pt x="343" y="2"/>
                  <a:pt x="343" y="2"/>
                </a:cubicBezTo>
                <a:cubicBezTo>
                  <a:pt x="344" y="2"/>
                  <a:pt x="344" y="2"/>
                  <a:pt x="344" y="2"/>
                </a:cubicBezTo>
                <a:cubicBezTo>
                  <a:pt x="344" y="2"/>
                  <a:pt x="344" y="2"/>
                  <a:pt x="344" y="2"/>
                </a:cubicBezTo>
                <a:cubicBezTo>
                  <a:pt x="345" y="2"/>
                  <a:pt x="345" y="2"/>
                  <a:pt x="345" y="2"/>
                </a:cubicBezTo>
                <a:cubicBezTo>
                  <a:pt x="346" y="2"/>
                  <a:pt x="346" y="2"/>
                  <a:pt x="346" y="2"/>
                </a:cubicBezTo>
                <a:cubicBezTo>
                  <a:pt x="346" y="1"/>
                  <a:pt x="346" y="1"/>
                  <a:pt x="346" y="1"/>
                </a:cubicBezTo>
                <a:cubicBezTo>
                  <a:pt x="347" y="1"/>
                  <a:pt x="347" y="1"/>
                  <a:pt x="348" y="1"/>
                </a:cubicBezTo>
                <a:cubicBezTo>
                  <a:pt x="348" y="1"/>
                  <a:pt x="348" y="1"/>
                  <a:pt x="348" y="1"/>
                </a:cubicBezTo>
                <a:cubicBezTo>
                  <a:pt x="349" y="1"/>
                  <a:pt x="349" y="1"/>
                  <a:pt x="349" y="1"/>
                </a:cubicBezTo>
                <a:cubicBezTo>
                  <a:pt x="349" y="1"/>
                  <a:pt x="349" y="1"/>
                  <a:pt x="349" y="1"/>
                </a:cubicBezTo>
                <a:cubicBezTo>
                  <a:pt x="349" y="1"/>
                  <a:pt x="349" y="1"/>
                  <a:pt x="349" y="1"/>
                </a:cubicBezTo>
                <a:cubicBezTo>
                  <a:pt x="349" y="1"/>
                  <a:pt x="349" y="1"/>
                  <a:pt x="349" y="1"/>
                </a:cubicBezTo>
                <a:cubicBezTo>
                  <a:pt x="348" y="1"/>
                  <a:pt x="348" y="1"/>
                  <a:pt x="348" y="1"/>
                </a:cubicBezTo>
                <a:cubicBezTo>
                  <a:pt x="347" y="1"/>
                  <a:pt x="347" y="1"/>
                  <a:pt x="347" y="1"/>
                </a:cubicBezTo>
                <a:cubicBezTo>
                  <a:pt x="347" y="1"/>
                  <a:pt x="347" y="1"/>
                  <a:pt x="347" y="1"/>
                </a:cubicBezTo>
                <a:cubicBezTo>
                  <a:pt x="346" y="1"/>
                  <a:pt x="346" y="1"/>
                  <a:pt x="346" y="1"/>
                </a:cubicBezTo>
                <a:cubicBezTo>
                  <a:pt x="346" y="1"/>
                  <a:pt x="346" y="1"/>
                  <a:pt x="346" y="1"/>
                </a:cubicBezTo>
                <a:cubicBezTo>
                  <a:pt x="346" y="1"/>
                  <a:pt x="346" y="1"/>
                  <a:pt x="346" y="1"/>
                </a:cubicBezTo>
                <a:cubicBezTo>
                  <a:pt x="346" y="1"/>
                  <a:pt x="346" y="1"/>
                  <a:pt x="346" y="1"/>
                </a:cubicBezTo>
                <a:cubicBezTo>
                  <a:pt x="345" y="1"/>
                  <a:pt x="345" y="1"/>
                  <a:pt x="345" y="1"/>
                </a:cubicBezTo>
                <a:cubicBezTo>
                  <a:pt x="345" y="1"/>
                  <a:pt x="345" y="1"/>
                  <a:pt x="345" y="1"/>
                </a:cubicBezTo>
                <a:cubicBezTo>
                  <a:pt x="345" y="1"/>
                  <a:pt x="345" y="1"/>
                  <a:pt x="345" y="1"/>
                </a:cubicBezTo>
                <a:cubicBezTo>
                  <a:pt x="345" y="1"/>
                  <a:pt x="345" y="1"/>
                  <a:pt x="345" y="1"/>
                </a:cubicBezTo>
                <a:cubicBezTo>
                  <a:pt x="345" y="1"/>
                  <a:pt x="345" y="1"/>
                  <a:pt x="345" y="1"/>
                </a:cubicBezTo>
                <a:cubicBezTo>
                  <a:pt x="344" y="1"/>
                  <a:pt x="344" y="1"/>
                  <a:pt x="344" y="1"/>
                </a:cubicBezTo>
                <a:cubicBezTo>
                  <a:pt x="344" y="1"/>
                  <a:pt x="344" y="1"/>
                  <a:pt x="344" y="1"/>
                </a:cubicBezTo>
                <a:cubicBezTo>
                  <a:pt x="343" y="1"/>
                  <a:pt x="343" y="1"/>
                  <a:pt x="343" y="1"/>
                </a:cubicBezTo>
                <a:cubicBezTo>
                  <a:pt x="343" y="1"/>
                  <a:pt x="343" y="1"/>
                  <a:pt x="343" y="1"/>
                </a:cubicBezTo>
                <a:cubicBezTo>
                  <a:pt x="343" y="2"/>
                  <a:pt x="343" y="2"/>
                  <a:pt x="343" y="2"/>
                </a:cubicBezTo>
                <a:cubicBezTo>
                  <a:pt x="342" y="2"/>
                  <a:pt x="342" y="2"/>
                  <a:pt x="342"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0" y="2"/>
                  <a:pt x="340" y="2"/>
                  <a:pt x="340" y="2"/>
                </a:cubicBezTo>
                <a:cubicBezTo>
                  <a:pt x="340" y="2"/>
                  <a:pt x="340" y="2"/>
                  <a:pt x="340" y="2"/>
                </a:cubicBezTo>
                <a:cubicBezTo>
                  <a:pt x="339" y="2"/>
                  <a:pt x="339" y="2"/>
                  <a:pt x="339"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7" y="2"/>
                  <a:pt x="337" y="2"/>
                  <a:pt x="337" y="2"/>
                </a:cubicBezTo>
                <a:cubicBezTo>
                  <a:pt x="336" y="2"/>
                  <a:pt x="336" y="2"/>
                  <a:pt x="336" y="2"/>
                </a:cubicBezTo>
                <a:cubicBezTo>
                  <a:pt x="335" y="3"/>
                  <a:pt x="335" y="3"/>
                  <a:pt x="335" y="3"/>
                </a:cubicBezTo>
                <a:cubicBezTo>
                  <a:pt x="335" y="3"/>
                  <a:pt x="335" y="3"/>
                  <a:pt x="335" y="3"/>
                </a:cubicBezTo>
                <a:cubicBezTo>
                  <a:pt x="335" y="3"/>
                  <a:pt x="335" y="3"/>
                  <a:pt x="335" y="3"/>
                </a:cubicBezTo>
                <a:cubicBezTo>
                  <a:pt x="335" y="3"/>
                  <a:pt x="335" y="3"/>
                  <a:pt x="335" y="3"/>
                </a:cubicBezTo>
                <a:cubicBezTo>
                  <a:pt x="335" y="3"/>
                  <a:pt x="335" y="3"/>
                  <a:pt x="335" y="3"/>
                </a:cubicBezTo>
                <a:cubicBezTo>
                  <a:pt x="336" y="3"/>
                  <a:pt x="336" y="3"/>
                  <a:pt x="336" y="3"/>
                </a:cubicBezTo>
                <a:cubicBezTo>
                  <a:pt x="336" y="2"/>
                  <a:pt x="336" y="2"/>
                  <a:pt x="336" y="2"/>
                </a:cubicBezTo>
                <a:cubicBezTo>
                  <a:pt x="336" y="2"/>
                  <a:pt x="336" y="2"/>
                  <a:pt x="336" y="2"/>
                </a:cubicBezTo>
                <a:cubicBezTo>
                  <a:pt x="337" y="2"/>
                  <a:pt x="337" y="2"/>
                  <a:pt x="337" y="2"/>
                </a:cubicBezTo>
                <a:cubicBezTo>
                  <a:pt x="337" y="2"/>
                  <a:pt x="337" y="2"/>
                  <a:pt x="337" y="2"/>
                </a:cubicBezTo>
                <a:cubicBezTo>
                  <a:pt x="337" y="2"/>
                  <a:pt x="337" y="2"/>
                  <a:pt x="337" y="2"/>
                </a:cubicBezTo>
                <a:cubicBezTo>
                  <a:pt x="337" y="2"/>
                  <a:pt x="337" y="2"/>
                  <a:pt x="337" y="2"/>
                </a:cubicBezTo>
                <a:cubicBezTo>
                  <a:pt x="338" y="2"/>
                  <a:pt x="338" y="2"/>
                  <a:pt x="338" y="2"/>
                </a:cubicBezTo>
                <a:cubicBezTo>
                  <a:pt x="339" y="2"/>
                  <a:pt x="339" y="2"/>
                  <a:pt x="339" y="2"/>
                </a:cubicBezTo>
                <a:cubicBezTo>
                  <a:pt x="340" y="2"/>
                  <a:pt x="340" y="2"/>
                  <a:pt x="340" y="2"/>
                </a:cubicBezTo>
                <a:cubicBezTo>
                  <a:pt x="340" y="2"/>
                  <a:pt x="340" y="2"/>
                  <a:pt x="340" y="2"/>
                </a:cubicBezTo>
                <a:cubicBezTo>
                  <a:pt x="341" y="2"/>
                  <a:pt x="341" y="2"/>
                  <a:pt x="341" y="2"/>
                </a:cubicBezTo>
                <a:cubicBezTo>
                  <a:pt x="341" y="2"/>
                  <a:pt x="341" y="2"/>
                  <a:pt x="341" y="2"/>
                </a:cubicBezTo>
                <a:cubicBezTo>
                  <a:pt x="341" y="2"/>
                  <a:pt x="341" y="2"/>
                  <a:pt x="341" y="2"/>
                </a:cubicBezTo>
                <a:cubicBezTo>
                  <a:pt x="340" y="2"/>
                  <a:pt x="340" y="2"/>
                  <a:pt x="340" y="2"/>
                </a:cubicBezTo>
                <a:cubicBezTo>
                  <a:pt x="340" y="2"/>
                  <a:pt x="340" y="2"/>
                  <a:pt x="340" y="2"/>
                </a:cubicBezTo>
                <a:cubicBezTo>
                  <a:pt x="339" y="2"/>
                  <a:pt x="339" y="2"/>
                  <a:pt x="339" y="2"/>
                </a:cubicBezTo>
                <a:cubicBezTo>
                  <a:pt x="339" y="2"/>
                  <a:pt x="339" y="2"/>
                  <a:pt x="339" y="2"/>
                </a:cubicBezTo>
                <a:cubicBezTo>
                  <a:pt x="338" y="2"/>
                  <a:pt x="338" y="2"/>
                  <a:pt x="338" y="2"/>
                </a:cubicBezTo>
                <a:cubicBezTo>
                  <a:pt x="337" y="2"/>
                  <a:pt x="336" y="2"/>
                  <a:pt x="336" y="2"/>
                </a:cubicBezTo>
                <a:cubicBezTo>
                  <a:pt x="335" y="2"/>
                  <a:pt x="335" y="2"/>
                  <a:pt x="335" y="2"/>
                </a:cubicBezTo>
                <a:cubicBezTo>
                  <a:pt x="335" y="2"/>
                  <a:pt x="335" y="2"/>
                  <a:pt x="335" y="2"/>
                </a:cubicBezTo>
                <a:cubicBezTo>
                  <a:pt x="334" y="2"/>
                  <a:pt x="334" y="2"/>
                  <a:pt x="334" y="2"/>
                </a:cubicBezTo>
                <a:cubicBezTo>
                  <a:pt x="332" y="3"/>
                  <a:pt x="331" y="3"/>
                  <a:pt x="329" y="3"/>
                </a:cubicBezTo>
                <a:cubicBezTo>
                  <a:pt x="329" y="3"/>
                  <a:pt x="329" y="3"/>
                  <a:pt x="329" y="3"/>
                </a:cubicBezTo>
                <a:cubicBezTo>
                  <a:pt x="330" y="3"/>
                  <a:pt x="330" y="3"/>
                  <a:pt x="330" y="3"/>
                </a:cubicBezTo>
                <a:cubicBezTo>
                  <a:pt x="330" y="3"/>
                  <a:pt x="330" y="3"/>
                  <a:pt x="330" y="3"/>
                </a:cubicBezTo>
                <a:cubicBezTo>
                  <a:pt x="330" y="3"/>
                  <a:pt x="330" y="3"/>
                  <a:pt x="330" y="3"/>
                </a:cubicBezTo>
                <a:cubicBezTo>
                  <a:pt x="330" y="3"/>
                  <a:pt x="329" y="3"/>
                  <a:pt x="328" y="3"/>
                </a:cubicBezTo>
                <a:cubicBezTo>
                  <a:pt x="327" y="3"/>
                  <a:pt x="326" y="3"/>
                  <a:pt x="325" y="3"/>
                </a:cubicBezTo>
                <a:cubicBezTo>
                  <a:pt x="325" y="3"/>
                  <a:pt x="324" y="4"/>
                  <a:pt x="323" y="4"/>
                </a:cubicBezTo>
                <a:cubicBezTo>
                  <a:pt x="323" y="4"/>
                  <a:pt x="323" y="4"/>
                  <a:pt x="323" y="4"/>
                </a:cubicBezTo>
                <a:cubicBezTo>
                  <a:pt x="323" y="4"/>
                  <a:pt x="323" y="4"/>
                  <a:pt x="323" y="4"/>
                </a:cubicBezTo>
                <a:cubicBezTo>
                  <a:pt x="323" y="4"/>
                  <a:pt x="323" y="4"/>
                  <a:pt x="323" y="4"/>
                </a:cubicBezTo>
                <a:cubicBezTo>
                  <a:pt x="322" y="4"/>
                  <a:pt x="322" y="4"/>
                  <a:pt x="322" y="4"/>
                </a:cubicBezTo>
                <a:cubicBezTo>
                  <a:pt x="322" y="4"/>
                  <a:pt x="322" y="4"/>
                  <a:pt x="322" y="4"/>
                </a:cubicBezTo>
                <a:cubicBezTo>
                  <a:pt x="322" y="4"/>
                  <a:pt x="322" y="4"/>
                  <a:pt x="322" y="4"/>
                </a:cubicBezTo>
                <a:cubicBezTo>
                  <a:pt x="321" y="4"/>
                  <a:pt x="321" y="4"/>
                  <a:pt x="321" y="4"/>
                </a:cubicBezTo>
                <a:cubicBezTo>
                  <a:pt x="321" y="4"/>
                  <a:pt x="321" y="4"/>
                  <a:pt x="321" y="4"/>
                </a:cubicBezTo>
                <a:cubicBezTo>
                  <a:pt x="320" y="4"/>
                  <a:pt x="320" y="4"/>
                  <a:pt x="320" y="4"/>
                </a:cubicBezTo>
                <a:cubicBezTo>
                  <a:pt x="320" y="4"/>
                  <a:pt x="320" y="4"/>
                  <a:pt x="320" y="4"/>
                </a:cubicBezTo>
                <a:cubicBezTo>
                  <a:pt x="320" y="4"/>
                  <a:pt x="320" y="4"/>
                  <a:pt x="320" y="4"/>
                </a:cubicBezTo>
                <a:cubicBezTo>
                  <a:pt x="319" y="4"/>
                  <a:pt x="319" y="4"/>
                  <a:pt x="319" y="4"/>
                </a:cubicBezTo>
                <a:cubicBezTo>
                  <a:pt x="319" y="4"/>
                  <a:pt x="318" y="4"/>
                  <a:pt x="317" y="5"/>
                </a:cubicBezTo>
                <a:cubicBezTo>
                  <a:pt x="317" y="5"/>
                  <a:pt x="317" y="5"/>
                  <a:pt x="317" y="5"/>
                </a:cubicBezTo>
                <a:cubicBezTo>
                  <a:pt x="316" y="5"/>
                  <a:pt x="315" y="5"/>
                  <a:pt x="315" y="5"/>
                </a:cubicBezTo>
                <a:cubicBezTo>
                  <a:pt x="315" y="5"/>
                  <a:pt x="315" y="5"/>
                  <a:pt x="314" y="5"/>
                </a:cubicBezTo>
                <a:cubicBezTo>
                  <a:pt x="314" y="5"/>
                  <a:pt x="314" y="5"/>
                  <a:pt x="314" y="5"/>
                </a:cubicBezTo>
                <a:cubicBezTo>
                  <a:pt x="313" y="5"/>
                  <a:pt x="313" y="5"/>
                  <a:pt x="313" y="5"/>
                </a:cubicBezTo>
                <a:cubicBezTo>
                  <a:pt x="313" y="5"/>
                  <a:pt x="313" y="5"/>
                  <a:pt x="314" y="5"/>
                </a:cubicBezTo>
                <a:cubicBezTo>
                  <a:pt x="314" y="5"/>
                  <a:pt x="314" y="5"/>
                  <a:pt x="314" y="5"/>
                </a:cubicBezTo>
                <a:cubicBezTo>
                  <a:pt x="315" y="5"/>
                  <a:pt x="315" y="5"/>
                  <a:pt x="315" y="5"/>
                </a:cubicBezTo>
                <a:cubicBezTo>
                  <a:pt x="314" y="5"/>
                  <a:pt x="313" y="6"/>
                  <a:pt x="312" y="6"/>
                </a:cubicBezTo>
                <a:cubicBezTo>
                  <a:pt x="311" y="6"/>
                  <a:pt x="311" y="6"/>
                  <a:pt x="311" y="6"/>
                </a:cubicBezTo>
                <a:cubicBezTo>
                  <a:pt x="311" y="6"/>
                  <a:pt x="311" y="6"/>
                  <a:pt x="311" y="6"/>
                </a:cubicBezTo>
                <a:cubicBezTo>
                  <a:pt x="310" y="6"/>
                  <a:pt x="310" y="6"/>
                  <a:pt x="310" y="6"/>
                </a:cubicBezTo>
                <a:cubicBezTo>
                  <a:pt x="309" y="6"/>
                  <a:pt x="308" y="6"/>
                  <a:pt x="307" y="7"/>
                </a:cubicBezTo>
                <a:cubicBezTo>
                  <a:pt x="306" y="7"/>
                  <a:pt x="305" y="7"/>
                  <a:pt x="305" y="7"/>
                </a:cubicBezTo>
                <a:cubicBezTo>
                  <a:pt x="304" y="7"/>
                  <a:pt x="304" y="7"/>
                  <a:pt x="304" y="7"/>
                </a:cubicBezTo>
                <a:cubicBezTo>
                  <a:pt x="303" y="7"/>
                  <a:pt x="303" y="7"/>
                  <a:pt x="303" y="7"/>
                </a:cubicBezTo>
                <a:cubicBezTo>
                  <a:pt x="303" y="7"/>
                  <a:pt x="303" y="7"/>
                  <a:pt x="303" y="7"/>
                </a:cubicBezTo>
                <a:cubicBezTo>
                  <a:pt x="303" y="7"/>
                  <a:pt x="303" y="7"/>
                  <a:pt x="303" y="7"/>
                </a:cubicBezTo>
                <a:cubicBezTo>
                  <a:pt x="302" y="8"/>
                  <a:pt x="302" y="8"/>
                  <a:pt x="302" y="8"/>
                </a:cubicBezTo>
                <a:cubicBezTo>
                  <a:pt x="302" y="8"/>
                  <a:pt x="302" y="8"/>
                  <a:pt x="302" y="8"/>
                </a:cubicBezTo>
                <a:cubicBezTo>
                  <a:pt x="302" y="7"/>
                  <a:pt x="302" y="7"/>
                  <a:pt x="302" y="7"/>
                </a:cubicBezTo>
                <a:cubicBezTo>
                  <a:pt x="302" y="7"/>
                  <a:pt x="302" y="7"/>
                  <a:pt x="302" y="7"/>
                </a:cubicBezTo>
                <a:cubicBezTo>
                  <a:pt x="301" y="8"/>
                  <a:pt x="301" y="8"/>
                  <a:pt x="301" y="8"/>
                </a:cubicBezTo>
                <a:cubicBezTo>
                  <a:pt x="300" y="8"/>
                  <a:pt x="300" y="8"/>
                  <a:pt x="300" y="8"/>
                </a:cubicBezTo>
                <a:cubicBezTo>
                  <a:pt x="300" y="8"/>
                  <a:pt x="300" y="8"/>
                  <a:pt x="299" y="8"/>
                </a:cubicBezTo>
                <a:cubicBezTo>
                  <a:pt x="299" y="8"/>
                  <a:pt x="298" y="8"/>
                  <a:pt x="298" y="8"/>
                </a:cubicBezTo>
                <a:cubicBezTo>
                  <a:pt x="298" y="8"/>
                  <a:pt x="298" y="8"/>
                  <a:pt x="298" y="8"/>
                </a:cubicBezTo>
                <a:cubicBezTo>
                  <a:pt x="298" y="8"/>
                  <a:pt x="298" y="8"/>
                  <a:pt x="297" y="8"/>
                </a:cubicBezTo>
                <a:cubicBezTo>
                  <a:pt x="296" y="8"/>
                  <a:pt x="296" y="8"/>
                  <a:pt x="296" y="8"/>
                </a:cubicBezTo>
                <a:cubicBezTo>
                  <a:pt x="295" y="8"/>
                  <a:pt x="295" y="8"/>
                  <a:pt x="295" y="8"/>
                </a:cubicBezTo>
                <a:cubicBezTo>
                  <a:pt x="295" y="8"/>
                  <a:pt x="295" y="8"/>
                  <a:pt x="295" y="8"/>
                </a:cubicBezTo>
                <a:cubicBezTo>
                  <a:pt x="295" y="9"/>
                  <a:pt x="295" y="9"/>
                  <a:pt x="295" y="9"/>
                </a:cubicBezTo>
                <a:cubicBezTo>
                  <a:pt x="294" y="9"/>
                  <a:pt x="294" y="9"/>
                  <a:pt x="294" y="9"/>
                </a:cubicBezTo>
                <a:cubicBezTo>
                  <a:pt x="294" y="9"/>
                  <a:pt x="294" y="9"/>
                  <a:pt x="294" y="9"/>
                </a:cubicBezTo>
                <a:cubicBezTo>
                  <a:pt x="293" y="9"/>
                  <a:pt x="293" y="9"/>
                  <a:pt x="293" y="9"/>
                </a:cubicBezTo>
                <a:cubicBezTo>
                  <a:pt x="292" y="9"/>
                  <a:pt x="292" y="9"/>
                  <a:pt x="292" y="9"/>
                </a:cubicBezTo>
                <a:cubicBezTo>
                  <a:pt x="292" y="9"/>
                  <a:pt x="292" y="9"/>
                  <a:pt x="292" y="9"/>
                </a:cubicBezTo>
                <a:cubicBezTo>
                  <a:pt x="292" y="9"/>
                  <a:pt x="292" y="9"/>
                  <a:pt x="292" y="9"/>
                </a:cubicBezTo>
                <a:cubicBezTo>
                  <a:pt x="289" y="10"/>
                  <a:pt x="287" y="11"/>
                  <a:pt x="284" y="11"/>
                </a:cubicBezTo>
                <a:cubicBezTo>
                  <a:pt x="284" y="11"/>
                  <a:pt x="284" y="11"/>
                  <a:pt x="284" y="11"/>
                </a:cubicBezTo>
                <a:cubicBezTo>
                  <a:pt x="283" y="12"/>
                  <a:pt x="283" y="12"/>
                  <a:pt x="283" y="12"/>
                </a:cubicBezTo>
                <a:cubicBezTo>
                  <a:pt x="283" y="12"/>
                  <a:pt x="283" y="12"/>
                  <a:pt x="283" y="12"/>
                </a:cubicBezTo>
                <a:cubicBezTo>
                  <a:pt x="282" y="12"/>
                  <a:pt x="282" y="12"/>
                  <a:pt x="282" y="12"/>
                </a:cubicBezTo>
                <a:cubicBezTo>
                  <a:pt x="282" y="12"/>
                  <a:pt x="282" y="12"/>
                  <a:pt x="282" y="12"/>
                </a:cubicBezTo>
                <a:cubicBezTo>
                  <a:pt x="283" y="12"/>
                  <a:pt x="283" y="12"/>
                  <a:pt x="283" y="12"/>
                </a:cubicBezTo>
                <a:cubicBezTo>
                  <a:pt x="284" y="12"/>
                  <a:pt x="284" y="12"/>
                  <a:pt x="284" y="12"/>
                </a:cubicBezTo>
                <a:cubicBezTo>
                  <a:pt x="284" y="12"/>
                  <a:pt x="284" y="12"/>
                  <a:pt x="285" y="12"/>
                </a:cubicBezTo>
                <a:cubicBezTo>
                  <a:pt x="285" y="12"/>
                  <a:pt x="285" y="12"/>
                  <a:pt x="285" y="12"/>
                </a:cubicBezTo>
                <a:cubicBezTo>
                  <a:pt x="285" y="12"/>
                  <a:pt x="285" y="12"/>
                  <a:pt x="285" y="12"/>
                </a:cubicBezTo>
                <a:cubicBezTo>
                  <a:pt x="284" y="12"/>
                  <a:pt x="283" y="12"/>
                  <a:pt x="282" y="13"/>
                </a:cubicBezTo>
                <a:cubicBezTo>
                  <a:pt x="282" y="13"/>
                  <a:pt x="282" y="13"/>
                  <a:pt x="281" y="13"/>
                </a:cubicBezTo>
                <a:cubicBezTo>
                  <a:pt x="281" y="13"/>
                  <a:pt x="281" y="13"/>
                  <a:pt x="281" y="13"/>
                </a:cubicBezTo>
                <a:cubicBezTo>
                  <a:pt x="280" y="13"/>
                  <a:pt x="280" y="13"/>
                  <a:pt x="279" y="13"/>
                </a:cubicBezTo>
                <a:cubicBezTo>
                  <a:pt x="279" y="13"/>
                  <a:pt x="279" y="13"/>
                  <a:pt x="279" y="13"/>
                </a:cubicBezTo>
                <a:cubicBezTo>
                  <a:pt x="279" y="13"/>
                  <a:pt x="279" y="13"/>
                  <a:pt x="279" y="13"/>
                </a:cubicBezTo>
                <a:cubicBezTo>
                  <a:pt x="279" y="13"/>
                  <a:pt x="279" y="13"/>
                  <a:pt x="279" y="13"/>
                </a:cubicBezTo>
                <a:cubicBezTo>
                  <a:pt x="279" y="13"/>
                  <a:pt x="279" y="13"/>
                  <a:pt x="279"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79" y="13"/>
                  <a:pt x="279" y="13"/>
                  <a:pt x="279" y="13"/>
                </a:cubicBezTo>
                <a:cubicBezTo>
                  <a:pt x="278" y="13"/>
                  <a:pt x="278" y="13"/>
                  <a:pt x="278" y="13"/>
                </a:cubicBezTo>
                <a:cubicBezTo>
                  <a:pt x="278" y="13"/>
                  <a:pt x="278" y="13"/>
                  <a:pt x="278" y="13"/>
                </a:cubicBezTo>
                <a:cubicBezTo>
                  <a:pt x="279" y="13"/>
                  <a:pt x="279" y="13"/>
                  <a:pt x="279" y="13"/>
                </a:cubicBezTo>
                <a:cubicBezTo>
                  <a:pt x="279" y="13"/>
                  <a:pt x="279" y="13"/>
                  <a:pt x="279" y="13"/>
                </a:cubicBezTo>
                <a:cubicBezTo>
                  <a:pt x="278" y="13"/>
                  <a:pt x="278" y="13"/>
                  <a:pt x="277" y="13"/>
                </a:cubicBezTo>
                <a:cubicBezTo>
                  <a:pt x="277" y="13"/>
                  <a:pt x="277" y="13"/>
                  <a:pt x="277" y="13"/>
                </a:cubicBezTo>
                <a:cubicBezTo>
                  <a:pt x="276" y="14"/>
                  <a:pt x="275" y="14"/>
                  <a:pt x="274" y="14"/>
                </a:cubicBezTo>
                <a:cubicBezTo>
                  <a:pt x="274" y="14"/>
                  <a:pt x="274" y="14"/>
                  <a:pt x="274" y="14"/>
                </a:cubicBezTo>
                <a:cubicBezTo>
                  <a:pt x="273" y="15"/>
                  <a:pt x="273" y="15"/>
                  <a:pt x="271" y="15"/>
                </a:cubicBezTo>
                <a:cubicBezTo>
                  <a:pt x="271" y="16"/>
                  <a:pt x="271" y="16"/>
                  <a:pt x="271" y="16"/>
                </a:cubicBezTo>
                <a:cubicBezTo>
                  <a:pt x="270" y="16"/>
                  <a:pt x="270" y="16"/>
                  <a:pt x="270" y="16"/>
                </a:cubicBezTo>
                <a:cubicBezTo>
                  <a:pt x="270" y="16"/>
                  <a:pt x="270" y="16"/>
                  <a:pt x="270" y="16"/>
                </a:cubicBezTo>
                <a:cubicBezTo>
                  <a:pt x="269" y="16"/>
                  <a:pt x="269" y="16"/>
                  <a:pt x="269" y="16"/>
                </a:cubicBezTo>
                <a:cubicBezTo>
                  <a:pt x="269" y="16"/>
                  <a:pt x="269" y="16"/>
                  <a:pt x="269" y="16"/>
                </a:cubicBezTo>
                <a:cubicBezTo>
                  <a:pt x="268" y="16"/>
                  <a:pt x="268" y="16"/>
                  <a:pt x="268" y="16"/>
                </a:cubicBezTo>
                <a:cubicBezTo>
                  <a:pt x="268" y="17"/>
                  <a:pt x="268" y="17"/>
                  <a:pt x="268" y="17"/>
                </a:cubicBezTo>
                <a:cubicBezTo>
                  <a:pt x="267" y="17"/>
                  <a:pt x="267" y="17"/>
                  <a:pt x="267" y="17"/>
                </a:cubicBezTo>
                <a:cubicBezTo>
                  <a:pt x="267" y="17"/>
                  <a:pt x="267" y="17"/>
                  <a:pt x="267" y="17"/>
                </a:cubicBezTo>
                <a:cubicBezTo>
                  <a:pt x="267" y="17"/>
                  <a:pt x="267" y="17"/>
                  <a:pt x="267" y="17"/>
                </a:cubicBezTo>
                <a:cubicBezTo>
                  <a:pt x="266" y="17"/>
                  <a:pt x="266" y="17"/>
                  <a:pt x="266" y="17"/>
                </a:cubicBezTo>
                <a:cubicBezTo>
                  <a:pt x="266" y="17"/>
                  <a:pt x="266" y="17"/>
                  <a:pt x="266" y="17"/>
                </a:cubicBezTo>
                <a:cubicBezTo>
                  <a:pt x="266" y="17"/>
                  <a:pt x="266" y="17"/>
                  <a:pt x="266" y="17"/>
                </a:cubicBezTo>
                <a:cubicBezTo>
                  <a:pt x="265" y="18"/>
                  <a:pt x="265" y="18"/>
                  <a:pt x="265" y="18"/>
                </a:cubicBezTo>
                <a:cubicBezTo>
                  <a:pt x="265" y="18"/>
                  <a:pt x="265" y="18"/>
                  <a:pt x="265" y="18"/>
                </a:cubicBezTo>
                <a:cubicBezTo>
                  <a:pt x="265" y="18"/>
                  <a:pt x="265" y="18"/>
                  <a:pt x="265" y="18"/>
                </a:cubicBezTo>
                <a:cubicBezTo>
                  <a:pt x="265" y="18"/>
                  <a:pt x="265" y="18"/>
                  <a:pt x="265" y="18"/>
                </a:cubicBezTo>
                <a:cubicBezTo>
                  <a:pt x="265" y="18"/>
                  <a:pt x="265" y="18"/>
                  <a:pt x="265" y="18"/>
                </a:cubicBezTo>
                <a:cubicBezTo>
                  <a:pt x="266" y="18"/>
                  <a:pt x="266" y="18"/>
                  <a:pt x="266" y="18"/>
                </a:cubicBezTo>
                <a:cubicBezTo>
                  <a:pt x="266" y="17"/>
                  <a:pt x="267" y="17"/>
                  <a:pt x="268" y="17"/>
                </a:cubicBezTo>
                <a:cubicBezTo>
                  <a:pt x="268" y="17"/>
                  <a:pt x="268" y="17"/>
                  <a:pt x="268" y="17"/>
                </a:cubicBezTo>
                <a:cubicBezTo>
                  <a:pt x="268" y="17"/>
                  <a:pt x="268" y="17"/>
                  <a:pt x="268" y="17"/>
                </a:cubicBezTo>
                <a:cubicBezTo>
                  <a:pt x="268" y="17"/>
                  <a:pt x="268" y="17"/>
                  <a:pt x="268" y="17"/>
                </a:cubicBezTo>
                <a:cubicBezTo>
                  <a:pt x="268" y="17"/>
                  <a:pt x="268" y="17"/>
                  <a:pt x="268" y="17"/>
                </a:cubicBezTo>
                <a:cubicBezTo>
                  <a:pt x="268" y="17"/>
                  <a:pt x="268" y="17"/>
                  <a:pt x="268" y="17"/>
                </a:cubicBezTo>
                <a:cubicBezTo>
                  <a:pt x="268" y="17"/>
                  <a:pt x="268" y="17"/>
                  <a:pt x="269" y="17"/>
                </a:cubicBezTo>
                <a:cubicBezTo>
                  <a:pt x="269" y="17"/>
                  <a:pt x="269" y="17"/>
                  <a:pt x="269" y="17"/>
                </a:cubicBezTo>
                <a:cubicBezTo>
                  <a:pt x="269" y="17"/>
                  <a:pt x="269" y="17"/>
                  <a:pt x="269" y="17"/>
                </a:cubicBezTo>
                <a:cubicBezTo>
                  <a:pt x="269" y="17"/>
                  <a:pt x="269" y="17"/>
                  <a:pt x="269" y="17"/>
                </a:cubicBezTo>
                <a:cubicBezTo>
                  <a:pt x="269" y="17"/>
                  <a:pt x="269" y="17"/>
                  <a:pt x="269"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1" y="17"/>
                  <a:pt x="271" y="17"/>
                  <a:pt x="271" y="17"/>
                </a:cubicBezTo>
                <a:cubicBezTo>
                  <a:pt x="271" y="17"/>
                  <a:pt x="271" y="17"/>
                  <a:pt x="271" y="17"/>
                </a:cubicBezTo>
                <a:cubicBezTo>
                  <a:pt x="272" y="16"/>
                  <a:pt x="272" y="16"/>
                  <a:pt x="272" y="16"/>
                </a:cubicBezTo>
                <a:cubicBezTo>
                  <a:pt x="271" y="17"/>
                  <a:pt x="271" y="17"/>
                  <a:pt x="271" y="17"/>
                </a:cubicBezTo>
                <a:cubicBezTo>
                  <a:pt x="271" y="17"/>
                  <a:pt x="271" y="17"/>
                  <a:pt x="271" y="17"/>
                </a:cubicBezTo>
                <a:cubicBezTo>
                  <a:pt x="271" y="17"/>
                  <a:pt x="271" y="17"/>
                  <a:pt x="271" y="17"/>
                </a:cubicBezTo>
                <a:cubicBezTo>
                  <a:pt x="271" y="17"/>
                  <a:pt x="271" y="17"/>
                  <a:pt x="271" y="17"/>
                </a:cubicBezTo>
                <a:cubicBezTo>
                  <a:pt x="271" y="18"/>
                  <a:pt x="271" y="18"/>
                  <a:pt x="271"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69" y="19"/>
                  <a:pt x="269" y="19"/>
                  <a:pt x="269" y="19"/>
                </a:cubicBezTo>
                <a:cubicBezTo>
                  <a:pt x="270" y="19"/>
                  <a:pt x="270" y="19"/>
                  <a:pt x="270" y="19"/>
                </a:cubicBezTo>
                <a:cubicBezTo>
                  <a:pt x="270" y="19"/>
                  <a:pt x="270" y="19"/>
                  <a:pt x="270" y="19"/>
                </a:cubicBezTo>
                <a:cubicBezTo>
                  <a:pt x="268" y="19"/>
                  <a:pt x="268" y="19"/>
                  <a:pt x="268" y="19"/>
                </a:cubicBezTo>
                <a:cubicBezTo>
                  <a:pt x="268" y="19"/>
                  <a:pt x="268" y="19"/>
                  <a:pt x="268" y="19"/>
                </a:cubicBezTo>
                <a:cubicBezTo>
                  <a:pt x="268" y="20"/>
                  <a:pt x="268" y="20"/>
                  <a:pt x="268" y="20"/>
                </a:cubicBezTo>
                <a:cubicBezTo>
                  <a:pt x="267" y="20"/>
                  <a:pt x="267" y="20"/>
                  <a:pt x="267" y="20"/>
                </a:cubicBezTo>
                <a:cubicBezTo>
                  <a:pt x="266" y="21"/>
                  <a:pt x="264" y="21"/>
                  <a:pt x="263" y="22"/>
                </a:cubicBezTo>
                <a:cubicBezTo>
                  <a:pt x="262" y="22"/>
                  <a:pt x="262" y="22"/>
                  <a:pt x="262" y="22"/>
                </a:cubicBezTo>
                <a:cubicBezTo>
                  <a:pt x="262" y="22"/>
                  <a:pt x="262" y="22"/>
                  <a:pt x="262" y="22"/>
                </a:cubicBezTo>
                <a:cubicBezTo>
                  <a:pt x="261" y="22"/>
                  <a:pt x="261" y="22"/>
                  <a:pt x="261" y="22"/>
                </a:cubicBezTo>
                <a:cubicBezTo>
                  <a:pt x="261" y="22"/>
                  <a:pt x="261" y="22"/>
                  <a:pt x="261" y="22"/>
                </a:cubicBezTo>
                <a:cubicBezTo>
                  <a:pt x="261" y="22"/>
                  <a:pt x="261" y="22"/>
                  <a:pt x="261" y="22"/>
                </a:cubicBezTo>
                <a:cubicBezTo>
                  <a:pt x="261" y="23"/>
                  <a:pt x="261" y="23"/>
                  <a:pt x="261" y="23"/>
                </a:cubicBezTo>
                <a:cubicBezTo>
                  <a:pt x="261" y="23"/>
                  <a:pt x="261" y="23"/>
                  <a:pt x="261" y="23"/>
                </a:cubicBezTo>
                <a:cubicBezTo>
                  <a:pt x="261" y="23"/>
                  <a:pt x="261" y="23"/>
                  <a:pt x="261" y="23"/>
                </a:cubicBezTo>
                <a:cubicBezTo>
                  <a:pt x="260" y="23"/>
                  <a:pt x="260" y="23"/>
                  <a:pt x="259" y="24"/>
                </a:cubicBezTo>
                <a:cubicBezTo>
                  <a:pt x="259" y="24"/>
                  <a:pt x="259" y="24"/>
                  <a:pt x="259" y="24"/>
                </a:cubicBezTo>
                <a:cubicBezTo>
                  <a:pt x="259" y="24"/>
                  <a:pt x="258" y="24"/>
                  <a:pt x="258" y="24"/>
                </a:cubicBezTo>
                <a:cubicBezTo>
                  <a:pt x="257" y="25"/>
                  <a:pt x="257" y="25"/>
                  <a:pt x="257" y="25"/>
                </a:cubicBezTo>
                <a:cubicBezTo>
                  <a:pt x="257" y="25"/>
                  <a:pt x="257" y="25"/>
                  <a:pt x="257" y="25"/>
                </a:cubicBezTo>
                <a:cubicBezTo>
                  <a:pt x="256" y="25"/>
                  <a:pt x="256" y="25"/>
                  <a:pt x="256" y="25"/>
                </a:cubicBezTo>
                <a:cubicBezTo>
                  <a:pt x="256" y="26"/>
                  <a:pt x="255" y="26"/>
                  <a:pt x="254" y="26"/>
                </a:cubicBezTo>
                <a:cubicBezTo>
                  <a:pt x="254" y="27"/>
                  <a:pt x="253" y="27"/>
                  <a:pt x="252" y="27"/>
                </a:cubicBezTo>
                <a:cubicBezTo>
                  <a:pt x="252" y="28"/>
                  <a:pt x="252" y="28"/>
                  <a:pt x="252" y="28"/>
                </a:cubicBezTo>
                <a:cubicBezTo>
                  <a:pt x="251" y="28"/>
                  <a:pt x="251" y="28"/>
                  <a:pt x="251" y="28"/>
                </a:cubicBezTo>
                <a:cubicBezTo>
                  <a:pt x="251" y="28"/>
                  <a:pt x="251" y="28"/>
                  <a:pt x="250" y="29"/>
                </a:cubicBezTo>
                <a:cubicBezTo>
                  <a:pt x="249" y="29"/>
                  <a:pt x="249" y="29"/>
                  <a:pt x="247" y="30"/>
                </a:cubicBezTo>
                <a:cubicBezTo>
                  <a:pt x="246" y="31"/>
                  <a:pt x="245" y="31"/>
                  <a:pt x="244" y="32"/>
                </a:cubicBezTo>
                <a:cubicBezTo>
                  <a:pt x="243" y="32"/>
                  <a:pt x="242" y="32"/>
                  <a:pt x="242" y="33"/>
                </a:cubicBezTo>
                <a:cubicBezTo>
                  <a:pt x="242" y="33"/>
                  <a:pt x="242" y="33"/>
                  <a:pt x="242" y="33"/>
                </a:cubicBezTo>
                <a:cubicBezTo>
                  <a:pt x="242" y="33"/>
                  <a:pt x="241" y="33"/>
                  <a:pt x="240" y="34"/>
                </a:cubicBezTo>
                <a:cubicBezTo>
                  <a:pt x="239" y="34"/>
                  <a:pt x="239" y="34"/>
                  <a:pt x="239" y="34"/>
                </a:cubicBezTo>
                <a:cubicBezTo>
                  <a:pt x="238" y="35"/>
                  <a:pt x="237" y="35"/>
                  <a:pt x="235" y="36"/>
                </a:cubicBezTo>
                <a:cubicBezTo>
                  <a:pt x="235" y="36"/>
                  <a:pt x="235" y="36"/>
                  <a:pt x="235" y="36"/>
                </a:cubicBezTo>
                <a:cubicBezTo>
                  <a:pt x="234" y="36"/>
                  <a:pt x="233" y="37"/>
                  <a:pt x="233" y="37"/>
                </a:cubicBezTo>
                <a:cubicBezTo>
                  <a:pt x="232" y="38"/>
                  <a:pt x="232" y="38"/>
                  <a:pt x="232" y="38"/>
                </a:cubicBezTo>
                <a:cubicBezTo>
                  <a:pt x="232" y="38"/>
                  <a:pt x="232" y="38"/>
                  <a:pt x="232" y="38"/>
                </a:cubicBezTo>
                <a:cubicBezTo>
                  <a:pt x="233" y="38"/>
                  <a:pt x="233" y="38"/>
                  <a:pt x="234" y="38"/>
                </a:cubicBezTo>
                <a:cubicBezTo>
                  <a:pt x="235" y="37"/>
                  <a:pt x="235" y="37"/>
                  <a:pt x="237" y="38"/>
                </a:cubicBezTo>
                <a:cubicBezTo>
                  <a:pt x="234" y="39"/>
                  <a:pt x="234" y="39"/>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2" y="42"/>
                  <a:pt x="232" y="42"/>
                  <a:pt x="231" y="43"/>
                </a:cubicBezTo>
                <a:cubicBezTo>
                  <a:pt x="230" y="43"/>
                  <a:pt x="230" y="43"/>
                  <a:pt x="230" y="43"/>
                </a:cubicBezTo>
                <a:cubicBezTo>
                  <a:pt x="230" y="43"/>
                  <a:pt x="230" y="43"/>
                  <a:pt x="229" y="43"/>
                </a:cubicBezTo>
                <a:cubicBezTo>
                  <a:pt x="229" y="43"/>
                  <a:pt x="229" y="43"/>
                  <a:pt x="229" y="43"/>
                </a:cubicBezTo>
                <a:cubicBezTo>
                  <a:pt x="229" y="43"/>
                  <a:pt x="229" y="43"/>
                  <a:pt x="228" y="42"/>
                </a:cubicBezTo>
                <a:cubicBezTo>
                  <a:pt x="229" y="42"/>
                  <a:pt x="229" y="42"/>
                  <a:pt x="229" y="42"/>
                </a:cubicBezTo>
                <a:cubicBezTo>
                  <a:pt x="219" y="46"/>
                  <a:pt x="219" y="46"/>
                  <a:pt x="219" y="46"/>
                </a:cubicBezTo>
                <a:cubicBezTo>
                  <a:pt x="219" y="47"/>
                  <a:pt x="219" y="47"/>
                  <a:pt x="217" y="49"/>
                </a:cubicBezTo>
                <a:cubicBezTo>
                  <a:pt x="220" y="48"/>
                  <a:pt x="220" y="48"/>
                  <a:pt x="221" y="48"/>
                </a:cubicBezTo>
                <a:cubicBezTo>
                  <a:pt x="222" y="47"/>
                  <a:pt x="223" y="46"/>
                  <a:pt x="224" y="46"/>
                </a:cubicBezTo>
                <a:cubicBezTo>
                  <a:pt x="224" y="45"/>
                  <a:pt x="224" y="45"/>
                  <a:pt x="224" y="45"/>
                </a:cubicBezTo>
                <a:cubicBezTo>
                  <a:pt x="225" y="44"/>
                  <a:pt x="225" y="44"/>
                  <a:pt x="225" y="44"/>
                </a:cubicBezTo>
                <a:cubicBezTo>
                  <a:pt x="225" y="44"/>
                  <a:pt x="225" y="44"/>
                  <a:pt x="226" y="44"/>
                </a:cubicBezTo>
                <a:cubicBezTo>
                  <a:pt x="226" y="45"/>
                  <a:pt x="226" y="45"/>
                  <a:pt x="226" y="45"/>
                </a:cubicBezTo>
                <a:cubicBezTo>
                  <a:pt x="226" y="45"/>
                  <a:pt x="226" y="45"/>
                  <a:pt x="227" y="46"/>
                </a:cubicBezTo>
                <a:cubicBezTo>
                  <a:pt x="226" y="46"/>
                  <a:pt x="226" y="46"/>
                  <a:pt x="226" y="46"/>
                </a:cubicBezTo>
                <a:cubicBezTo>
                  <a:pt x="226" y="46"/>
                  <a:pt x="225" y="47"/>
                  <a:pt x="225" y="47"/>
                </a:cubicBezTo>
                <a:cubicBezTo>
                  <a:pt x="224" y="47"/>
                  <a:pt x="223" y="48"/>
                  <a:pt x="222" y="48"/>
                </a:cubicBezTo>
                <a:cubicBezTo>
                  <a:pt x="222" y="48"/>
                  <a:pt x="222" y="48"/>
                  <a:pt x="221" y="49"/>
                </a:cubicBezTo>
                <a:cubicBezTo>
                  <a:pt x="221" y="49"/>
                  <a:pt x="220" y="50"/>
                  <a:pt x="220" y="50"/>
                </a:cubicBezTo>
                <a:cubicBezTo>
                  <a:pt x="219" y="51"/>
                  <a:pt x="218" y="52"/>
                  <a:pt x="217" y="52"/>
                </a:cubicBezTo>
                <a:cubicBezTo>
                  <a:pt x="217" y="52"/>
                  <a:pt x="216" y="52"/>
                  <a:pt x="215" y="52"/>
                </a:cubicBezTo>
                <a:cubicBezTo>
                  <a:pt x="215" y="52"/>
                  <a:pt x="214" y="53"/>
                  <a:pt x="213" y="53"/>
                </a:cubicBezTo>
                <a:cubicBezTo>
                  <a:pt x="213" y="53"/>
                  <a:pt x="213" y="53"/>
                  <a:pt x="213" y="53"/>
                </a:cubicBezTo>
                <a:cubicBezTo>
                  <a:pt x="213" y="53"/>
                  <a:pt x="213" y="53"/>
                  <a:pt x="212" y="53"/>
                </a:cubicBezTo>
                <a:cubicBezTo>
                  <a:pt x="211" y="54"/>
                  <a:pt x="209" y="55"/>
                  <a:pt x="208" y="55"/>
                </a:cubicBezTo>
                <a:cubicBezTo>
                  <a:pt x="206" y="56"/>
                  <a:pt x="204" y="56"/>
                  <a:pt x="203" y="58"/>
                </a:cubicBezTo>
                <a:cubicBezTo>
                  <a:pt x="203" y="58"/>
                  <a:pt x="203" y="58"/>
                  <a:pt x="202" y="59"/>
                </a:cubicBezTo>
                <a:cubicBezTo>
                  <a:pt x="193" y="66"/>
                  <a:pt x="193" y="66"/>
                  <a:pt x="193" y="67"/>
                </a:cubicBezTo>
                <a:cubicBezTo>
                  <a:pt x="194" y="67"/>
                  <a:pt x="194" y="67"/>
                  <a:pt x="195" y="67"/>
                </a:cubicBezTo>
                <a:cubicBezTo>
                  <a:pt x="195" y="67"/>
                  <a:pt x="195" y="67"/>
                  <a:pt x="195" y="67"/>
                </a:cubicBezTo>
                <a:cubicBezTo>
                  <a:pt x="195" y="68"/>
                  <a:pt x="194" y="68"/>
                  <a:pt x="194" y="69"/>
                </a:cubicBezTo>
                <a:cubicBezTo>
                  <a:pt x="193" y="69"/>
                  <a:pt x="193" y="68"/>
                  <a:pt x="193" y="69"/>
                </a:cubicBezTo>
                <a:cubicBezTo>
                  <a:pt x="187" y="73"/>
                  <a:pt x="187" y="73"/>
                  <a:pt x="186" y="74"/>
                </a:cubicBezTo>
                <a:cubicBezTo>
                  <a:pt x="188" y="74"/>
                  <a:pt x="189" y="72"/>
                  <a:pt x="191" y="73"/>
                </a:cubicBezTo>
                <a:cubicBezTo>
                  <a:pt x="190" y="73"/>
                  <a:pt x="189" y="74"/>
                  <a:pt x="187" y="76"/>
                </a:cubicBezTo>
                <a:cubicBezTo>
                  <a:pt x="182" y="79"/>
                  <a:pt x="178" y="81"/>
                  <a:pt x="173" y="94"/>
                </a:cubicBezTo>
                <a:cubicBezTo>
                  <a:pt x="173" y="95"/>
                  <a:pt x="173" y="95"/>
                  <a:pt x="173" y="95"/>
                </a:cubicBezTo>
                <a:cubicBezTo>
                  <a:pt x="173" y="95"/>
                  <a:pt x="173" y="96"/>
                  <a:pt x="173" y="97"/>
                </a:cubicBezTo>
                <a:cubicBezTo>
                  <a:pt x="174" y="97"/>
                  <a:pt x="174" y="97"/>
                  <a:pt x="175" y="96"/>
                </a:cubicBezTo>
                <a:cubicBezTo>
                  <a:pt x="175" y="96"/>
                  <a:pt x="175" y="96"/>
                  <a:pt x="176" y="96"/>
                </a:cubicBezTo>
                <a:cubicBezTo>
                  <a:pt x="176" y="96"/>
                  <a:pt x="176" y="96"/>
                  <a:pt x="177" y="97"/>
                </a:cubicBezTo>
                <a:cubicBezTo>
                  <a:pt x="176" y="97"/>
                  <a:pt x="176" y="98"/>
                  <a:pt x="175" y="99"/>
                </a:cubicBezTo>
                <a:cubicBezTo>
                  <a:pt x="176" y="99"/>
                  <a:pt x="176" y="100"/>
                  <a:pt x="177" y="100"/>
                </a:cubicBezTo>
                <a:cubicBezTo>
                  <a:pt x="176" y="101"/>
                  <a:pt x="176" y="102"/>
                  <a:pt x="176" y="102"/>
                </a:cubicBezTo>
                <a:cubicBezTo>
                  <a:pt x="177" y="102"/>
                  <a:pt x="180" y="102"/>
                  <a:pt x="182" y="100"/>
                </a:cubicBezTo>
                <a:cubicBezTo>
                  <a:pt x="182" y="100"/>
                  <a:pt x="182" y="99"/>
                  <a:pt x="183" y="99"/>
                </a:cubicBezTo>
                <a:cubicBezTo>
                  <a:pt x="194" y="85"/>
                  <a:pt x="196" y="85"/>
                  <a:pt x="197" y="85"/>
                </a:cubicBezTo>
                <a:cubicBezTo>
                  <a:pt x="197" y="85"/>
                  <a:pt x="198" y="85"/>
                  <a:pt x="198" y="85"/>
                </a:cubicBezTo>
                <a:cubicBezTo>
                  <a:pt x="201" y="85"/>
                  <a:pt x="203" y="82"/>
                  <a:pt x="205" y="81"/>
                </a:cubicBezTo>
                <a:cubicBezTo>
                  <a:pt x="206" y="80"/>
                  <a:pt x="208" y="79"/>
                  <a:pt x="209" y="77"/>
                </a:cubicBezTo>
                <a:cubicBezTo>
                  <a:pt x="211" y="76"/>
                  <a:pt x="211" y="76"/>
                  <a:pt x="220" y="70"/>
                </a:cubicBezTo>
                <a:cubicBezTo>
                  <a:pt x="221" y="70"/>
                  <a:pt x="222" y="70"/>
                  <a:pt x="223" y="70"/>
                </a:cubicBezTo>
                <a:cubicBezTo>
                  <a:pt x="224" y="68"/>
                  <a:pt x="224" y="68"/>
                  <a:pt x="225" y="67"/>
                </a:cubicBezTo>
                <a:cubicBezTo>
                  <a:pt x="226" y="67"/>
                  <a:pt x="226" y="67"/>
                  <a:pt x="227" y="68"/>
                </a:cubicBezTo>
                <a:cubicBezTo>
                  <a:pt x="225" y="69"/>
                  <a:pt x="225" y="69"/>
                  <a:pt x="225" y="70"/>
                </a:cubicBezTo>
                <a:cubicBezTo>
                  <a:pt x="228" y="71"/>
                  <a:pt x="229" y="68"/>
                  <a:pt x="232" y="67"/>
                </a:cubicBezTo>
                <a:cubicBezTo>
                  <a:pt x="232" y="67"/>
                  <a:pt x="232" y="67"/>
                  <a:pt x="233" y="67"/>
                </a:cubicBezTo>
                <a:cubicBezTo>
                  <a:pt x="234" y="67"/>
                  <a:pt x="234" y="67"/>
                  <a:pt x="235" y="66"/>
                </a:cubicBezTo>
                <a:cubicBezTo>
                  <a:pt x="237" y="65"/>
                  <a:pt x="239" y="64"/>
                  <a:pt x="241" y="63"/>
                </a:cubicBezTo>
                <a:cubicBezTo>
                  <a:pt x="242" y="63"/>
                  <a:pt x="242" y="63"/>
                  <a:pt x="245" y="61"/>
                </a:cubicBezTo>
                <a:cubicBezTo>
                  <a:pt x="247" y="61"/>
                  <a:pt x="247" y="61"/>
                  <a:pt x="247" y="61"/>
                </a:cubicBezTo>
                <a:cubicBezTo>
                  <a:pt x="247" y="60"/>
                  <a:pt x="247" y="60"/>
                  <a:pt x="248" y="60"/>
                </a:cubicBezTo>
                <a:cubicBezTo>
                  <a:pt x="251" y="58"/>
                  <a:pt x="251" y="58"/>
                  <a:pt x="252" y="57"/>
                </a:cubicBezTo>
                <a:cubicBezTo>
                  <a:pt x="252" y="56"/>
                  <a:pt x="252" y="56"/>
                  <a:pt x="252" y="56"/>
                </a:cubicBezTo>
                <a:cubicBezTo>
                  <a:pt x="252" y="56"/>
                  <a:pt x="252" y="56"/>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8"/>
                  <a:pt x="254" y="58"/>
                  <a:pt x="255" y="58"/>
                </a:cubicBezTo>
                <a:cubicBezTo>
                  <a:pt x="255" y="59"/>
                  <a:pt x="255" y="59"/>
                  <a:pt x="255" y="59"/>
                </a:cubicBezTo>
                <a:cubicBezTo>
                  <a:pt x="263" y="59"/>
                  <a:pt x="269" y="53"/>
                  <a:pt x="276" y="51"/>
                </a:cubicBezTo>
                <a:cubicBezTo>
                  <a:pt x="277" y="51"/>
                  <a:pt x="278" y="51"/>
                  <a:pt x="280" y="51"/>
                </a:cubicBezTo>
                <a:cubicBezTo>
                  <a:pt x="283" y="50"/>
                  <a:pt x="283" y="50"/>
                  <a:pt x="284" y="49"/>
                </a:cubicBezTo>
                <a:cubicBezTo>
                  <a:pt x="283" y="49"/>
                  <a:pt x="283" y="49"/>
                  <a:pt x="283" y="49"/>
                </a:cubicBezTo>
                <a:cubicBezTo>
                  <a:pt x="283" y="49"/>
                  <a:pt x="282" y="49"/>
                  <a:pt x="281" y="50"/>
                </a:cubicBezTo>
                <a:cubicBezTo>
                  <a:pt x="280" y="50"/>
                  <a:pt x="280" y="50"/>
                  <a:pt x="280" y="50"/>
                </a:cubicBezTo>
                <a:cubicBezTo>
                  <a:pt x="280" y="50"/>
                  <a:pt x="280" y="50"/>
                  <a:pt x="279" y="50"/>
                </a:cubicBezTo>
                <a:cubicBezTo>
                  <a:pt x="279" y="49"/>
                  <a:pt x="279" y="49"/>
                  <a:pt x="279" y="49"/>
                </a:cubicBezTo>
                <a:cubicBezTo>
                  <a:pt x="279" y="49"/>
                  <a:pt x="278" y="49"/>
                  <a:pt x="278" y="49"/>
                </a:cubicBezTo>
                <a:cubicBezTo>
                  <a:pt x="277" y="48"/>
                  <a:pt x="277" y="48"/>
                  <a:pt x="276" y="48"/>
                </a:cubicBezTo>
                <a:cubicBezTo>
                  <a:pt x="276" y="47"/>
                  <a:pt x="276" y="47"/>
                  <a:pt x="276" y="47"/>
                </a:cubicBezTo>
                <a:cubicBezTo>
                  <a:pt x="277" y="46"/>
                  <a:pt x="277" y="46"/>
                  <a:pt x="277" y="46"/>
                </a:cubicBezTo>
                <a:cubicBezTo>
                  <a:pt x="277" y="46"/>
                  <a:pt x="278" y="46"/>
                  <a:pt x="279" y="45"/>
                </a:cubicBezTo>
                <a:cubicBezTo>
                  <a:pt x="280" y="45"/>
                  <a:pt x="280" y="45"/>
                  <a:pt x="280" y="45"/>
                </a:cubicBezTo>
                <a:cubicBezTo>
                  <a:pt x="281" y="45"/>
                  <a:pt x="283" y="44"/>
                  <a:pt x="285" y="44"/>
                </a:cubicBezTo>
                <a:cubicBezTo>
                  <a:pt x="283" y="46"/>
                  <a:pt x="283" y="46"/>
                  <a:pt x="283" y="47"/>
                </a:cubicBezTo>
                <a:cubicBezTo>
                  <a:pt x="283" y="48"/>
                  <a:pt x="283" y="48"/>
                  <a:pt x="283" y="48"/>
                </a:cubicBezTo>
                <a:cubicBezTo>
                  <a:pt x="284" y="47"/>
                  <a:pt x="284" y="47"/>
                  <a:pt x="284" y="47"/>
                </a:cubicBezTo>
                <a:cubicBezTo>
                  <a:pt x="286" y="45"/>
                  <a:pt x="293" y="46"/>
                  <a:pt x="291" y="42"/>
                </a:cubicBezTo>
                <a:cubicBezTo>
                  <a:pt x="293" y="38"/>
                  <a:pt x="293" y="38"/>
                  <a:pt x="293" y="37"/>
                </a:cubicBezTo>
                <a:cubicBezTo>
                  <a:pt x="294" y="37"/>
                  <a:pt x="294" y="37"/>
                  <a:pt x="294" y="37"/>
                </a:cubicBezTo>
                <a:cubicBezTo>
                  <a:pt x="294" y="38"/>
                  <a:pt x="294" y="38"/>
                  <a:pt x="294" y="38"/>
                </a:cubicBezTo>
                <a:cubicBezTo>
                  <a:pt x="295" y="38"/>
                  <a:pt x="295" y="38"/>
                  <a:pt x="296" y="38"/>
                </a:cubicBezTo>
                <a:cubicBezTo>
                  <a:pt x="297" y="38"/>
                  <a:pt x="297" y="38"/>
                  <a:pt x="298" y="36"/>
                </a:cubicBezTo>
                <a:cubicBezTo>
                  <a:pt x="299" y="36"/>
                  <a:pt x="299" y="36"/>
                  <a:pt x="299" y="35"/>
                </a:cubicBezTo>
                <a:cubicBezTo>
                  <a:pt x="300" y="35"/>
                  <a:pt x="301" y="34"/>
                  <a:pt x="301" y="34"/>
                </a:cubicBezTo>
                <a:cubicBezTo>
                  <a:pt x="300" y="34"/>
                  <a:pt x="300" y="34"/>
                  <a:pt x="298" y="34"/>
                </a:cubicBezTo>
                <a:cubicBezTo>
                  <a:pt x="297" y="34"/>
                  <a:pt x="297" y="34"/>
                  <a:pt x="296" y="34"/>
                </a:cubicBezTo>
                <a:cubicBezTo>
                  <a:pt x="297" y="34"/>
                  <a:pt x="297" y="34"/>
                  <a:pt x="299" y="33"/>
                </a:cubicBezTo>
                <a:cubicBezTo>
                  <a:pt x="299" y="33"/>
                  <a:pt x="299" y="32"/>
                  <a:pt x="299" y="32"/>
                </a:cubicBezTo>
                <a:cubicBezTo>
                  <a:pt x="300" y="32"/>
                  <a:pt x="300" y="32"/>
                  <a:pt x="300" y="32"/>
                </a:cubicBezTo>
                <a:cubicBezTo>
                  <a:pt x="301" y="32"/>
                  <a:pt x="301" y="32"/>
                  <a:pt x="302" y="32"/>
                </a:cubicBezTo>
                <a:cubicBezTo>
                  <a:pt x="301" y="32"/>
                  <a:pt x="301" y="33"/>
                  <a:pt x="300" y="33"/>
                </a:cubicBezTo>
                <a:cubicBezTo>
                  <a:pt x="300" y="33"/>
                  <a:pt x="301" y="33"/>
                  <a:pt x="302" y="33"/>
                </a:cubicBezTo>
                <a:cubicBezTo>
                  <a:pt x="303" y="33"/>
                  <a:pt x="303" y="32"/>
                  <a:pt x="304" y="32"/>
                </a:cubicBezTo>
                <a:cubicBezTo>
                  <a:pt x="304" y="32"/>
                  <a:pt x="304" y="32"/>
                  <a:pt x="305" y="33"/>
                </a:cubicBezTo>
                <a:cubicBezTo>
                  <a:pt x="308" y="32"/>
                  <a:pt x="309" y="31"/>
                  <a:pt x="309" y="30"/>
                </a:cubicBezTo>
                <a:cubicBezTo>
                  <a:pt x="308" y="30"/>
                  <a:pt x="307" y="30"/>
                  <a:pt x="307" y="30"/>
                </a:cubicBezTo>
                <a:cubicBezTo>
                  <a:pt x="307" y="30"/>
                  <a:pt x="307" y="30"/>
                  <a:pt x="311" y="29"/>
                </a:cubicBezTo>
                <a:cubicBezTo>
                  <a:pt x="311" y="29"/>
                  <a:pt x="312" y="29"/>
                  <a:pt x="313" y="29"/>
                </a:cubicBezTo>
                <a:cubicBezTo>
                  <a:pt x="313" y="29"/>
                  <a:pt x="313" y="29"/>
                  <a:pt x="313" y="29"/>
                </a:cubicBezTo>
                <a:cubicBezTo>
                  <a:pt x="314" y="29"/>
                  <a:pt x="315" y="28"/>
                  <a:pt x="315" y="28"/>
                </a:cubicBezTo>
                <a:cubicBezTo>
                  <a:pt x="315" y="27"/>
                  <a:pt x="315" y="27"/>
                  <a:pt x="315" y="27"/>
                </a:cubicBezTo>
                <a:cubicBezTo>
                  <a:pt x="316" y="26"/>
                  <a:pt x="316" y="26"/>
                  <a:pt x="318" y="24"/>
                </a:cubicBezTo>
                <a:cubicBezTo>
                  <a:pt x="318" y="24"/>
                  <a:pt x="319" y="24"/>
                  <a:pt x="320" y="24"/>
                </a:cubicBezTo>
                <a:cubicBezTo>
                  <a:pt x="320" y="24"/>
                  <a:pt x="321" y="23"/>
                  <a:pt x="322" y="22"/>
                </a:cubicBezTo>
                <a:cubicBezTo>
                  <a:pt x="322" y="22"/>
                  <a:pt x="323" y="21"/>
                  <a:pt x="324" y="20"/>
                </a:cubicBezTo>
                <a:cubicBezTo>
                  <a:pt x="323" y="20"/>
                  <a:pt x="323" y="20"/>
                  <a:pt x="322" y="20"/>
                </a:cubicBezTo>
                <a:cubicBezTo>
                  <a:pt x="323" y="20"/>
                  <a:pt x="323" y="20"/>
                  <a:pt x="323" y="19"/>
                </a:cubicBezTo>
                <a:cubicBezTo>
                  <a:pt x="323" y="19"/>
                  <a:pt x="323" y="19"/>
                  <a:pt x="323" y="19"/>
                </a:cubicBezTo>
                <a:cubicBezTo>
                  <a:pt x="324" y="19"/>
                  <a:pt x="324" y="19"/>
                  <a:pt x="324" y="19"/>
                </a:cubicBezTo>
                <a:cubicBezTo>
                  <a:pt x="325" y="18"/>
                  <a:pt x="325" y="18"/>
                  <a:pt x="327" y="18"/>
                </a:cubicBezTo>
                <a:cubicBezTo>
                  <a:pt x="327" y="18"/>
                  <a:pt x="327" y="18"/>
                  <a:pt x="328" y="19"/>
                </a:cubicBezTo>
                <a:cubicBezTo>
                  <a:pt x="327" y="19"/>
                  <a:pt x="327" y="19"/>
                  <a:pt x="327" y="19"/>
                </a:cubicBezTo>
                <a:cubicBezTo>
                  <a:pt x="325" y="20"/>
                  <a:pt x="325" y="20"/>
                  <a:pt x="324" y="21"/>
                </a:cubicBezTo>
                <a:cubicBezTo>
                  <a:pt x="324" y="21"/>
                  <a:pt x="324" y="21"/>
                  <a:pt x="324" y="21"/>
                </a:cubicBezTo>
                <a:cubicBezTo>
                  <a:pt x="326" y="20"/>
                  <a:pt x="327" y="19"/>
                  <a:pt x="330" y="18"/>
                </a:cubicBezTo>
                <a:cubicBezTo>
                  <a:pt x="330" y="18"/>
                  <a:pt x="330" y="17"/>
                  <a:pt x="331" y="17"/>
                </a:cubicBezTo>
                <a:cubicBezTo>
                  <a:pt x="331" y="17"/>
                  <a:pt x="331" y="17"/>
                  <a:pt x="331" y="16"/>
                </a:cubicBezTo>
                <a:cubicBezTo>
                  <a:pt x="331" y="16"/>
                  <a:pt x="330" y="16"/>
                  <a:pt x="330" y="16"/>
                </a:cubicBezTo>
                <a:cubicBezTo>
                  <a:pt x="330" y="16"/>
                  <a:pt x="330" y="16"/>
                  <a:pt x="329" y="16"/>
                </a:cubicBezTo>
                <a:cubicBezTo>
                  <a:pt x="330" y="16"/>
                  <a:pt x="330" y="16"/>
                  <a:pt x="331" y="15"/>
                </a:cubicBezTo>
                <a:cubicBezTo>
                  <a:pt x="332" y="15"/>
                  <a:pt x="332" y="15"/>
                  <a:pt x="332" y="15"/>
                </a:cubicBezTo>
                <a:cubicBezTo>
                  <a:pt x="333" y="15"/>
                  <a:pt x="333" y="15"/>
                  <a:pt x="334" y="14"/>
                </a:cubicBezTo>
                <a:cubicBezTo>
                  <a:pt x="333" y="14"/>
                  <a:pt x="333" y="14"/>
                  <a:pt x="330" y="15"/>
                </a:cubicBezTo>
                <a:cubicBezTo>
                  <a:pt x="331" y="14"/>
                  <a:pt x="332" y="14"/>
                  <a:pt x="333" y="13"/>
                </a:cubicBezTo>
                <a:cubicBezTo>
                  <a:pt x="333" y="13"/>
                  <a:pt x="333" y="13"/>
                  <a:pt x="338" y="11"/>
                </a:cubicBezTo>
                <a:cubicBezTo>
                  <a:pt x="339" y="11"/>
                  <a:pt x="339" y="11"/>
                  <a:pt x="339" y="11"/>
                </a:cubicBezTo>
                <a:cubicBezTo>
                  <a:pt x="340" y="10"/>
                  <a:pt x="340" y="10"/>
                  <a:pt x="342" y="10"/>
                </a:cubicBezTo>
                <a:cubicBezTo>
                  <a:pt x="342" y="10"/>
                  <a:pt x="342" y="10"/>
                  <a:pt x="343" y="10"/>
                </a:cubicBezTo>
                <a:cubicBezTo>
                  <a:pt x="343" y="10"/>
                  <a:pt x="346" y="8"/>
                  <a:pt x="353" y="6"/>
                </a:cubicBezTo>
                <a:cubicBezTo>
                  <a:pt x="354" y="6"/>
                  <a:pt x="354" y="6"/>
                  <a:pt x="354" y="6"/>
                </a:cubicBezTo>
                <a:cubicBezTo>
                  <a:pt x="354" y="6"/>
                  <a:pt x="353" y="6"/>
                  <a:pt x="352" y="6"/>
                </a:cubicBezTo>
                <a:cubicBezTo>
                  <a:pt x="352" y="6"/>
                  <a:pt x="352" y="6"/>
                  <a:pt x="352" y="6"/>
                </a:cubicBezTo>
                <a:cubicBezTo>
                  <a:pt x="353" y="6"/>
                  <a:pt x="354" y="6"/>
                  <a:pt x="354" y="6"/>
                </a:cubicBezTo>
                <a:cubicBezTo>
                  <a:pt x="355" y="6"/>
                  <a:pt x="355" y="6"/>
                  <a:pt x="355" y="6"/>
                </a:cubicBezTo>
                <a:cubicBezTo>
                  <a:pt x="356" y="5"/>
                  <a:pt x="358" y="5"/>
                  <a:pt x="359" y="5"/>
                </a:cubicBezTo>
                <a:cubicBezTo>
                  <a:pt x="359" y="5"/>
                  <a:pt x="359" y="5"/>
                  <a:pt x="360" y="5"/>
                </a:cubicBezTo>
                <a:cubicBezTo>
                  <a:pt x="361" y="5"/>
                  <a:pt x="361" y="5"/>
                  <a:pt x="363" y="4"/>
                </a:cubicBezTo>
                <a:moveTo>
                  <a:pt x="346" y="1"/>
                </a:moveTo>
                <a:cubicBezTo>
                  <a:pt x="347" y="1"/>
                  <a:pt x="348" y="1"/>
                  <a:pt x="349" y="1"/>
                </a:cubicBezTo>
                <a:cubicBezTo>
                  <a:pt x="347" y="1"/>
                  <a:pt x="347" y="1"/>
                  <a:pt x="347" y="1"/>
                </a:cubicBezTo>
                <a:cubicBezTo>
                  <a:pt x="348" y="1"/>
                  <a:pt x="348" y="1"/>
                  <a:pt x="348" y="1"/>
                </a:cubicBezTo>
                <a:cubicBezTo>
                  <a:pt x="351" y="0"/>
                  <a:pt x="351" y="0"/>
                  <a:pt x="351" y="0"/>
                </a:cubicBezTo>
                <a:cubicBezTo>
                  <a:pt x="354" y="0"/>
                  <a:pt x="354" y="0"/>
                  <a:pt x="354" y="0"/>
                </a:cubicBezTo>
                <a:cubicBezTo>
                  <a:pt x="352" y="0"/>
                  <a:pt x="352" y="0"/>
                  <a:pt x="352" y="0"/>
                </a:cubicBezTo>
                <a:cubicBezTo>
                  <a:pt x="352" y="0"/>
                  <a:pt x="352" y="0"/>
                  <a:pt x="352" y="0"/>
                </a:cubicBezTo>
                <a:cubicBezTo>
                  <a:pt x="350" y="0"/>
                  <a:pt x="350" y="0"/>
                  <a:pt x="350" y="0"/>
                </a:cubicBezTo>
                <a:cubicBezTo>
                  <a:pt x="353" y="0"/>
                  <a:pt x="353" y="0"/>
                  <a:pt x="353" y="0"/>
                </a:cubicBezTo>
                <a:cubicBezTo>
                  <a:pt x="353" y="0"/>
                  <a:pt x="353" y="0"/>
                  <a:pt x="353" y="0"/>
                </a:cubicBezTo>
                <a:cubicBezTo>
                  <a:pt x="353" y="0"/>
                  <a:pt x="354" y="0"/>
                  <a:pt x="355" y="0"/>
                </a:cubicBezTo>
                <a:cubicBezTo>
                  <a:pt x="355" y="0"/>
                  <a:pt x="356" y="0"/>
                  <a:pt x="356" y="0"/>
                </a:cubicBezTo>
                <a:cubicBezTo>
                  <a:pt x="355" y="0"/>
                  <a:pt x="353" y="0"/>
                  <a:pt x="352" y="0"/>
                </a:cubicBezTo>
                <a:cubicBezTo>
                  <a:pt x="353" y="0"/>
                  <a:pt x="353" y="0"/>
                  <a:pt x="354" y="0"/>
                </a:cubicBezTo>
                <a:cubicBezTo>
                  <a:pt x="353" y="0"/>
                  <a:pt x="352" y="0"/>
                  <a:pt x="351" y="0"/>
                </a:cubicBezTo>
                <a:cubicBezTo>
                  <a:pt x="352" y="0"/>
                  <a:pt x="353" y="0"/>
                  <a:pt x="355" y="0"/>
                </a:cubicBezTo>
                <a:cubicBezTo>
                  <a:pt x="355" y="0"/>
                  <a:pt x="355" y="0"/>
                  <a:pt x="355" y="0"/>
                </a:cubicBezTo>
                <a:cubicBezTo>
                  <a:pt x="354" y="0"/>
                  <a:pt x="352" y="0"/>
                  <a:pt x="349" y="0"/>
                </a:cubicBezTo>
                <a:cubicBezTo>
                  <a:pt x="349" y="0"/>
                  <a:pt x="349" y="0"/>
                  <a:pt x="349" y="0"/>
                </a:cubicBezTo>
                <a:cubicBezTo>
                  <a:pt x="350" y="0"/>
                  <a:pt x="351" y="0"/>
                  <a:pt x="352" y="0"/>
                </a:cubicBezTo>
                <a:cubicBezTo>
                  <a:pt x="352" y="0"/>
                  <a:pt x="352" y="0"/>
                  <a:pt x="352" y="0"/>
                </a:cubicBezTo>
                <a:cubicBezTo>
                  <a:pt x="349" y="0"/>
                  <a:pt x="349" y="0"/>
                  <a:pt x="349" y="0"/>
                </a:cubicBezTo>
                <a:cubicBezTo>
                  <a:pt x="349" y="0"/>
                  <a:pt x="349" y="0"/>
                  <a:pt x="349" y="0"/>
                </a:cubicBezTo>
                <a:cubicBezTo>
                  <a:pt x="350" y="0"/>
                  <a:pt x="350" y="0"/>
                  <a:pt x="350" y="0"/>
                </a:cubicBezTo>
                <a:cubicBezTo>
                  <a:pt x="349" y="0"/>
                  <a:pt x="348" y="0"/>
                  <a:pt x="347" y="0"/>
                </a:cubicBezTo>
                <a:cubicBezTo>
                  <a:pt x="344" y="0"/>
                  <a:pt x="344" y="0"/>
                  <a:pt x="344" y="0"/>
                </a:cubicBezTo>
                <a:cubicBezTo>
                  <a:pt x="344" y="0"/>
                  <a:pt x="344" y="0"/>
                  <a:pt x="344" y="0"/>
                </a:cubicBezTo>
                <a:cubicBezTo>
                  <a:pt x="341" y="1"/>
                  <a:pt x="339" y="1"/>
                  <a:pt x="336" y="1"/>
                </a:cubicBezTo>
                <a:cubicBezTo>
                  <a:pt x="337" y="1"/>
                  <a:pt x="339" y="1"/>
                  <a:pt x="340" y="1"/>
                </a:cubicBezTo>
                <a:cubicBezTo>
                  <a:pt x="340" y="1"/>
                  <a:pt x="340" y="1"/>
                  <a:pt x="340" y="1"/>
                </a:cubicBezTo>
                <a:cubicBezTo>
                  <a:pt x="341" y="1"/>
                  <a:pt x="343" y="1"/>
                  <a:pt x="345" y="0"/>
                </a:cubicBezTo>
                <a:cubicBezTo>
                  <a:pt x="344" y="0"/>
                  <a:pt x="344" y="0"/>
                  <a:pt x="344" y="0"/>
                </a:cubicBezTo>
                <a:cubicBezTo>
                  <a:pt x="346" y="0"/>
                  <a:pt x="346" y="0"/>
                  <a:pt x="346" y="0"/>
                </a:cubicBezTo>
                <a:cubicBezTo>
                  <a:pt x="346" y="0"/>
                  <a:pt x="346" y="0"/>
                  <a:pt x="346" y="0"/>
                </a:cubicBezTo>
                <a:cubicBezTo>
                  <a:pt x="343" y="0"/>
                  <a:pt x="341" y="1"/>
                  <a:pt x="339" y="1"/>
                </a:cubicBezTo>
                <a:cubicBezTo>
                  <a:pt x="339" y="1"/>
                  <a:pt x="339" y="1"/>
                  <a:pt x="339" y="1"/>
                </a:cubicBezTo>
                <a:cubicBezTo>
                  <a:pt x="341" y="1"/>
                  <a:pt x="341" y="1"/>
                  <a:pt x="341" y="1"/>
                </a:cubicBezTo>
                <a:cubicBezTo>
                  <a:pt x="341" y="1"/>
                  <a:pt x="341" y="1"/>
                  <a:pt x="341" y="1"/>
                </a:cubicBezTo>
                <a:cubicBezTo>
                  <a:pt x="341" y="1"/>
                  <a:pt x="341" y="1"/>
                  <a:pt x="337" y="1"/>
                </a:cubicBezTo>
                <a:cubicBezTo>
                  <a:pt x="337" y="1"/>
                  <a:pt x="337" y="1"/>
                  <a:pt x="337" y="1"/>
                </a:cubicBezTo>
                <a:cubicBezTo>
                  <a:pt x="337" y="1"/>
                  <a:pt x="337" y="1"/>
                  <a:pt x="337" y="1"/>
                </a:cubicBezTo>
                <a:cubicBezTo>
                  <a:pt x="335" y="1"/>
                  <a:pt x="335" y="1"/>
                  <a:pt x="335" y="1"/>
                </a:cubicBezTo>
                <a:cubicBezTo>
                  <a:pt x="335" y="1"/>
                  <a:pt x="335" y="1"/>
                  <a:pt x="335" y="1"/>
                </a:cubicBezTo>
                <a:cubicBezTo>
                  <a:pt x="332" y="1"/>
                  <a:pt x="332" y="1"/>
                  <a:pt x="332" y="1"/>
                </a:cubicBezTo>
                <a:cubicBezTo>
                  <a:pt x="332" y="1"/>
                  <a:pt x="332" y="1"/>
                  <a:pt x="332" y="1"/>
                </a:cubicBezTo>
                <a:cubicBezTo>
                  <a:pt x="331" y="2"/>
                  <a:pt x="331" y="2"/>
                  <a:pt x="331" y="2"/>
                </a:cubicBezTo>
                <a:cubicBezTo>
                  <a:pt x="327" y="2"/>
                  <a:pt x="327" y="2"/>
                  <a:pt x="327" y="2"/>
                </a:cubicBezTo>
                <a:cubicBezTo>
                  <a:pt x="321" y="3"/>
                  <a:pt x="321" y="3"/>
                  <a:pt x="320" y="3"/>
                </a:cubicBezTo>
                <a:cubicBezTo>
                  <a:pt x="324" y="2"/>
                  <a:pt x="324" y="2"/>
                  <a:pt x="324" y="2"/>
                </a:cubicBezTo>
                <a:cubicBezTo>
                  <a:pt x="326" y="2"/>
                  <a:pt x="326" y="2"/>
                  <a:pt x="326" y="2"/>
                </a:cubicBezTo>
                <a:cubicBezTo>
                  <a:pt x="327" y="2"/>
                  <a:pt x="327" y="2"/>
                  <a:pt x="327" y="2"/>
                </a:cubicBezTo>
                <a:cubicBezTo>
                  <a:pt x="324" y="2"/>
                  <a:pt x="324" y="2"/>
                  <a:pt x="324" y="2"/>
                </a:cubicBezTo>
                <a:cubicBezTo>
                  <a:pt x="320" y="3"/>
                  <a:pt x="320" y="3"/>
                  <a:pt x="320" y="3"/>
                </a:cubicBezTo>
                <a:cubicBezTo>
                  <a:pt x="316" y="4"/>
                  <a:pt x="316" y="4"/>
                  <a:pt x="316" y="4"/>
                </a:cubicBezTo>
                <a:cubicBezTo>
                  <a:pt x="317" y="4"/>
                  <a:pt x="317" y="4"/>
                  <a:pt x="317" y="4"/>
                </a:cubicBezTo>
                <a:cubicBezTo>
                  <a:pt x="316" y="4"/>
                  <a:pt x="316" y="4"/>
                  <a:pt x="316" y="4"/>
                </a:cubicBezTo>
                <a:cubicBezTo>
                  <a:pt x="318" y="3"/>
                  <a:pt x="319" y="3"/>
                  <a:pt x="321" y="3"/>
                </a:cubicBezTo>
                <a:cubicBezTo>
                  <a:pt x="320" y="3"/>
                  <a:pt x="320" y="3"/>
                  <a:pt x="320" y="3"/>
                </a:cubicBezTo>
                <a:cubicBezTo>
                  <a:pt x="320" y="3"/>
                  <a:pt x="320" y="3"/>
                  <a:pt x="320" y="3"/>
                </a:cubicBezTo>
                <a:cubicBezTo>
                  <a:pt x="323" y="3"/>
                  <a:pt x="323" y="3"/>
                  <a:pt x="323" y="3"/>
                </a:cubicBezTo>
                <a:cubicBezTo>
                  <a:pt x="326" y="2"/>
                  <a:pt x="326" y="2"/>
                  <a:pt x="326" y="2"/>
                </a:cubicBezTo>
                <a:cubicBezTo>
                  <a:pt x="328" y="2"/>
                  <a:pt x="329" y="2"/>
                  <a:pt x="331" y="2"/>
                </a:cubicBezTo>
                <a:cubicBezTo>
                  <a:pt x="330" y="2"/>
                  <a:pt x="330" y="2"/>
                  <a:pt x="330" y="2"/>
                </a:cubicBezTo>
                <a:cubicBezTo>
                  <a:pt x="330" y="2"/>
                  <a:pt x="330" y="2"/>
                  <a:pt x="330" y="2"/>
                </a:cubicBezTo>
                <a:cubicBezTo>
                  <a:pt x="328" y="2"/>
                  <a:pt x="326" y="3"/>
                  <a:pt x="324" y="3"/>
                </a:cubicBezTo>
                <a:cubicBezTo>
                  <a:pt x="324" y="3"/>
                  <a:pt x="324" y="3"/>
                  <a:pt x="324" y="3"/>
                </a:cubicBezTo>
                <a:cubicBezTo>
                  <a:pt x="323" y="3"/>
                  <a:pt x="323" y="3"/>
                  <a:pt x="323" y="3"/>
                </a:cubicBezTo>
                <a:cubicBezTo>
                  <a:pt x="323" y="3"/>
                  <a:pt x="323" y="3"/>
                  <a:pt x="323" y="3"/>
                </a:cubicBezTo>
                <a:cubicBezTo>
                  <a:pt x="321" y="3"/>
                  <a:pt x="321" y="3"/>
                  <a:pt x="321" y="3"/>
                </a:cubicBezTo>
                <a:cubicBezTo>
                  <a:pt x="321" y="3"/>
                  <a:pt x="321" y="3"/>
                  <a:pt x="321" y="3"/>
                </a:cubicBezTo>
                <a:cubicBezTo>
                  <a:pt x="320" y="3"/>
                  <a:pt x="320" y="3"/>
                  <a:pt x="320" y="3"/>
                </a:cubicBezTo>
                <a:cubicBezTo>
                  <a:pt x="319" y="3"/>
                  <a:pt x="319" y="3"/>
                  <a:pt x="319" y="3"/>
                </a:cubicBezTo>
                <a:cubicBezTo>
                  <a:pt x="318" y="3"/>
                  <a:pt x="317" y="4"/>
                  <a:pt x="317" y="4"/>
                </a:cubicBezTo>
                <a:cubicBezTo>
                  <a:pt x="317" y="4"/>
                  <a:pt x="317" y="4"/>
                  <a:pt x="317" y="4"/>
                </a:cubicBezTo>
                <a:cubicBezTo>
                  <a:pt x="316" y="4"/>
                  <a:pt x="316" y="4"/>
                  <a:pt x="316" y="4"/>
                </a:cubicBezTo>
                <a:cubicBezTo>
                  <a:pt x="315" y="4"/>
                  <a:pt x="314" y="4"/>
                  <a:pt x="313" y="4"/>
                </a:cubicBezTo>
                <a:cubicBezTo>
                  <a:pt x="312" y="4"/>
                  <a:pt x="312" y="4"/>
                  <a:pt x="312" y="4"/>
                </a:cubicBezTo>
                <a:cubicBezTo>
                  <a:pt x="310" y="5"/>
                  <a:pt x="310" y="5"/>
                  <a:pt x="310" y="5"/>
                </a:cubicBezTo>
                <a:cubicBezTo>
                  <a:pt x="307" y="5"/>
                  <a:pt x="307" y="5"/>
                  <a:pt x="307" y="5"/>
                </a:cubicBezTo>
                <a:cubicBezTo>
                  <a:pt x="306" y="5"/>
                  <a:pt x="306" y="5"/>
                  <a:pt x="306" y="5"/>
                </a:cubicBezTo>
                <a:cubicBezTo>
                  <a:pt x="306" y="6"/>
                  <a:pt x="306" y="6"/>
                  <a:pt x="306" y="6"/>
                </a:cubicBezTo>
                <a:cubicBezTo>
                  <a:pt x="308" y="4"/>
                  <a:pt x="311" y="5"/>
                  <a:pt x="314" y="4"/>
                </a:cubicBezTo>
                <a:cubicBezTo>
                  <a:pt x="315" y="4"/>
                  <a:pt x="315" y="4"/>
                  <a:pt x="315" y="4"/>
                </a:cubicBezTo>
                <a:cubicBezTo>
                  <a:pt x="312" y="4"/>
                  <a:pt x="312" y="4"/>
                  <a:pt x="312" y="4"/>
                </a:cubicBezTo>
                <a:cubicBezTo>
                  <a:pt x="309" y="5"/>
                  <a:pt x="309" y="5"/>
                  <a:pt x="309" y="5"/>
                </a:cubicBezTo>
                <a:cubicBezTo>
                  <a:pt x="305" y="5"/>
                  <a:pt x="305" y="5"/>
                  <a:pt x="305" y="5"/>
                </a:cubicBezTo>
                <a:cubicBezTo>
                  <a:pt x="300" y="6"/>
                  <a:pt x="300" y="6"/>
                  <a:pt x="300" y="6"/>
                </a:cubicBezTo>
                <a:cubicBezTo>
                  <a:pt x="298" y="7"/>
                  <a:pt x="298" y="7"/>
                  <a:pt x="298" y="7"/>
                </a:cubicBezTo>
                <a:cubicBezTo>
                  <a:pt x="297" y="7"/>
                  <a:pt x="296" y="7"/>
                  <a:pt x="294" y="8"/>
                </a:cubicBezTo>
                <a:cubicBezTo>
                  <a:pt x="293" y="8"/>
                  <a:pt x="292" y="8"/>
                  <a:pt x="291" y="9"/>
                </a:cubicBezTo>
                <a:cubicBezTo>
                  <a:pt x="296" y="7"/>
                  <a:pt x="296" y="7"/>
                  <a:pt x="296" y="7"/>
                </a:cubicBezTo>
                <a:cubicBezTo>
                  <a:pt x="297" y="7"/>
                  <a:pt x="297" y="7"/>
                  <a:pt x="297" y="7"/>
                </a:cubicBezTo>
                <a:cubicBezTo>
                  <a:pt x="296" y="7"/>
                  <a:pt x="296" y="7"/>
                  <a:pt x="296" y="7"/>
                </a:cubicBezTo>
                <a:cubicBezTo>
                  <a:pt x="295" y="7"/>
                  <a:pt x="295" y="7"/>
                  <a:pt x="295" y="7"/>
                </a:cubicBezTo>
                <a:cubicBezTo>
                  <a:pt x="293" y="8"/>
                  <a:pt x="293" y="8"/>
                  <a:pt x="293" y="8"/>
                </a:cubicBezTo>
                <a:cubicBezTo>
                  <a:pt x="292" y="8"/>
                  <a:pt x="291" y="8"/>
                  <a:pt x="290" y="9"/>
                </a:cubicBezTo>
                <a:cubicBezTo>
                  <a:pt x="287" y="9"/>
                  <a:pt x="287" y="9"/>
                  <a:pt x="287" y="9"/>
                </a:cubicBezTo>
                <a:cubicBezTo>
                  <a:pt x="286" y="9"/>
                  <a:pt x="286" y="9"/>
                  <a:pt x="286" y="9"/>
                </a:cubicBezTo>
                <a:cubicBezTo>
                  <a:pt x="286" y="9"/>
                  <a:pt x="286" y="9"/>
                  <a:pt x="286" y="9"/>
                </a:cubicBezTo>
                <a:cubicBezTo>
                  <a:pt x="287" y="9"/>
                  <a:pt x="287" y="9"/>
                  <a:pt x="287" y="9"/>
                </a:cubicBezTo>
                <a:cubicBezTo>
                  <a:pt x="284" y="10"/>
                  <a:pt x="284" y="10"/>
                  <a:pt x="284" y="10"/>
                </a:cubicBezTo>
                <a:cubicBezTo>
                  <a:pt x="281" y="11"/>
                  <a:pt x="281" y="11"/>
                  <a:pt x="281" y="11"/>
                </a:cubicBezTo>
                <a:cubicBezTo>
                  <a:pt x="281" y="11"/>
                  <a:pt x="281" y="11"/>
                  <a:pt x="281" y="11"/>
                </a:cubicBezTo>
                <a:cubicBezTo>
                  <a:pt x="282" y="11"/>
                  <a:pt x="284" y="10"/>
                  <a:pt x="285" y="10"/>
                </a:cubicBezTo>
                <a:cubicBezTo>
                  <a:pt x="282" y="11"/>
                  <a:pt x="282" y="11"/>
                  <a:pt x="282" y="11"/>
                </a:cubicBezTo>
                <a:cubicBezTo>
                  <a:pt x="278" y="11"/>
                  <a:pt x="278" y="11"/>
                  <a:pt x="278" y="11"/>
                </a:cubicBezTo>
                <a:cubicBezTo>
                  <a:pt x="278" y="12"/>
                  <a:pt x="278" y="12"/>
                  <a:pt x="278" y="12"/>
                </a:cubicBezTo>
                <a:cubicBezTo>
                  <a:pt x="280" y="11"/>
                  <a:pt x="282" y="11"/>
                  <a:pt x="283" y="10"/>
                </a:cubicBezTo>
                <a:cubicBezTo>
                  <a:pt x="280" y="11"/>
                  <a:pt x="277" y="12"/>
                  <a:pt x="274" y="12"/>
                </a:cubicBezTo>
                <a:cubicBezTo>
                  <a:pt x="271" y="13"/>
                  <a:pt x="271" y="13"/>
                  <a:pt x="271" y="13"/>
                </a:cubicBezTo>
                <a:cubicBezTo>
                  <a:pt x="267" y="14"/>
                  <a:pt x="267" y="14"/>
                  <a:pt x="267" y="14"/>
                </a:cubicBezTo>
                <a:cubicBezTo>
                  <a:pt x="265" y="15"/>
                  <a:pt x="265" y="15"/>
                  <a:pt x="265" y="15"/>
                </a:cubicBezTo>
                <a:cubicBezTo>
                  <a:pt x="265" y="15"/>
                  <a:pt x="266" y="15"/>
                  <a:pt x="267" y="15"/>
                </a:cubicBezTo>
                <a:cubicBezTo>
                  <a:pt x="266" y="15"/>
                  <a:pt x="265" y="15"/>
                  <a:pt x="265" y="15"/>
                </a:cubicBezTo>
                <a:cubicBezTo>
                  <a:pt x="266" y="15"/>
                  <a:pt x="267" y="15"/>
                  <a:pt x="267" y="14"/>
                </a:cubicBezTo>
                <a:cubicBezTo>
                  <a:pt x="266" y="15"/>
                  <a:pt x="266" y="15"/>
                  <a:pt x="266" y="15"/>
                </a:cubicBezTo>
                <a:cubicBezTo>
                  <a:pt x="266" y="15"/>
                  <a:pt x="266" y="15"/>
                  <a:pt x="267" y="15"/>
                </a:cubicBezTo>
                <a:cubicBezTo>
                  <a:pt x="267" y="15"/>
                  <a:pt x="267" y="15"/>
                  <a:pt x="267" y="15"/>
                </a:cubicBezTo>
                <a:cubicBezTo>
                  <a:pt x="264" y="16"/>
                  <a:pt x="264" y="16"/>
                  <a:pt x="263" y="16"/>
                </a:cubicBezTo>
                <a:cubicBezTo>
                  <a:pt x="264" y="16"/>
                  <a:pt x="264" y="16"/>
                  <a:pt x="264" y="16"/>
                </a:cubicBezTo>
                <a:cubicBezTo>
                  <a:pt x="264" y="16"/>
                  <a:pt x="264" y="16"/>
                  <a:pt x="264" y="16"/>
                </a:cubicBezTo>
                <a:cubicBezTo>
                  <a:pt x="268" y="15"/>
                  <a:pt x="268" y="15"/>
                  <a:pt x="271" y="14"/>
                </a:cubicBezTo>
                <a:cubicBezTo>
                  <a:pt x="274" y="13"/>
                  <a:pt x="274" y="13"/>
                  <a:pt x="274" y="13"/>
                </a:cubicBezTo>
                <a:cubicBezTo>
                  <a:pt x="272" y="14"/>
                  <a:pt x="272" y="14"/>
                  <a:pt x="272" y="14"/>
                </a:cubicBezTo>
                <a:cubicBezTo>
                  <a:pt x="276" y="12"/>
                  <a:pt x="276" y="12"/>
                  <a:pt x="276" y="12"/>
                </a:cubicBezTo>
                <a:cubicBezTo>
                  <a:pt x="277" y="12"/>
                  <a:pt x="277" y="12"/>
                  <a:pt x="277" y="12"/>
                </a:cubicBezTo>
                <a:cubicBezTo>
                  <a:pt x="281" y="11"/>
                  <a:pt x="281" y="11"/>
                  <a:pt x="281" y="11"/>
                </a:cubicBezTo>
                <a:cubicBezTo>
                  <a:pt x="285" y="10"/>
                  <a:pt x="285" y="10"/>
                  <a:pt x="285" y="10"/>
                </a:cubicBezTo>
                <a:cubicBezTo>
                  <a:pt x="285" y="10"/>
                  <a:pt x="285" y="10"/>
                  <a:pt x="285" y="10"/>
                </a:cubicBezTo>
                <a:cubicBezTo>
                  <a:pt x="285" y="10"/>
                  <a:pt x="285" y="10"/>
                  <a:pt x="285" y="10"/>
                </a:cubicBezTo>
                <a:cubicBezTo>
                  <a:pt x="288" y="10"/>
                  <a:pt x="291" y="9"/>
                  <a:pt x="293" y="8"/>
                </a:cubicBezTo>
                <a:cubicBezTo>
                  <a:pt x="294" y="8"/>
                  <a:pt x="294" y="8"/>
                  <a:pt x="294" y="8"/>
                </a:cubicBezTo>
                <a:cubicBezTo>
                  <a:pt x="294" y="8"/>
                  <a:pt x="299" y="7"/>
                  <a:pt x="300" y="7"/>
                </a:cubicBezTo>
                <a:cubicBezTo>
                  <a:pt x="297" y="7"/>
                  <a:pt x="297" y="7"/>
                  <a:pt x="297" y="7"/>
                </a:cubicBezTo>
                <a:cubicBezTo>
                  <a:pt x="296" y="8"/>
                  <a:pt x="296" y="8"/>
                  <a:pt x="296" y="8"/>
                </a:cubicBezTo>
                <a:cubicBezTo>
                  <a:pt x="299" y="7"/>
                  <a:pt x="299" y="7"/>
                  <a:pt x="299" y="7"/>
                </a:cubicBezTo>
                <a:cubicBezTo>
                  <a:pt x="300" y="7"/>
                  <a:pt x="302" y="6"/>
                  <a:pt x="304" y="6"/>
                </a:cubicBezTo>
                <a:cubicBezTo>
                  <a:pt x="304" y="6"/>
                  <a:pt x="304" y="6"/>
                  <a:pt x="304" y="6"/>
                </a:cubicBezTo>
                <a:cubicBezTo>
                  <a:pt x="302" y="7"/>
                  <a:pt x="302" y="7"/>
                  <a:pt x="302" y="7"/>
                </a:cubicBezTo>
                <a:cubicBezTo>
                  <a:pt x="301" y="7"/>
                  <a:pt x="301" y="7"/>
                  <a:pt x="301" y="7"/>
                </a:cubicBezTo>
                <a:cubicBezTo>
                  <a:pt x="302" y="7"/>
                  <a:pt x="304" y="6"/>
                  <a:pt x="305" y="6"/>
                </a:cubicBezTo>
                <a:cubicBezTo>
                  <a:pt x="309" y="5"/>
                  <a:pt x="309" y="5"/>
                  <a:pt x="309" y="5"/>
                </a:cubicBezTo>
                <a:cubicBezTo>
                  <a:pt x="309" y="5"/>
                  <a:pt x="309" y="5"/>
                  <a:pt x="309" y="5"/>
                </a:cubicBezTo>
                <a:cubicBezTo>
                  <a:pt x="307" y="6"/>
                  <a:pt x="307" y="6"/>
                  <a:pt x="307" y="6"/>
                </a:cubicBezTo>
                <a:cubicBezTo>
                  <a:pt x="307" y="6"/>
                  <a:pt x="307" y="6"/>
                  <a:pt x="307" y="6"/>
                </a:cubicBezTo>
                <a:cubicBezTo>
                  <a:pt x="309" y="6"/>
                  <a:pt x="309" y="6"/>
                  <a:pt x="309" y="6"/>
                </a:cubicBezTo>
                <a:cubicBezTo>
                  <a:pt x="314" y="5"/>
                  <a:pt x="314" y="5"/>
                  <a:pt x="314" y="5"/>
                </a:cubicBezTo>
                <a:cubicBezTo>
                  <a:pt x="315" y="4"/>
                  <a:pt x="315" y="4"/>
                  <a:pt x="315" y="4"/>
                </a:cubicBezTo>
                <a:cubicBezTo>
                  <a:pt x="315" y="5"/>
                  <a:pt x="315" y="5"/>
                  <a:pt x="315" y="5"/>
                </a:cubicBezTo>
                <a:cubicBezTo>
                  <a:pt x="315" y="5"/>
                  <a:pt x="315" y="5"/>
                  <a:pt x="315" y="5"/>
                </a:cubicBezTo>
                <a:cubicBezTo>
                  <a:pt x="318" y="4"/>
                  <a:pt x="318" y="4"/>
                  <a:pt x="318" y="4"/>
                </a:cubicBezTo>
                <a:cubicBezTo>
                  <a:pt x="320" y="4"/>
                  <a:pt x="320" y="4"/>
                  <a:pt x="320" y="4"/>
                </a:cubicBezTo>
                <a:cubicBezTo>
                  <a:pt x="323" y="3"/>
                  <a:pt x="327" y="3"/>
                  <a:pt x="330" y="3"/>
                </a:cubicBezTo>
                <a:cubicBezTo>
                  <a:pt x="331" y="3"/>
                  <a:pt x="331" y="3"/>
                  <a:pt x="331" y="3"/>
                </a:cubicBezTo>
                <a:cubicBezTo>
                  <a:pt x="332" y="2"/>
                  <a:pt x="332" y="2"/>
                  <a:pt x="332" y="2"/>
                </a:cubicBezTo>
                <a:cubicBezTo>
                  <a:pt x="333" y="2"/>
                  <a:pt x="334" y="2"/>
                  <a:pt x="335" y="2"/>
                </a:cubicBezTo>
                <a:cubicBezTo>
                  <a:pt x="333" y="2"/>
                  <a:pt x="333" y="2"/>
                  <a:pt x="332" y="2"/>
                </a:cubicBezTo>
                <a:cubicBezTo>
                  <a:pt x="333" y="2"/>
                  <a:pt x="333" y="2"/>
                  <a:pt x="333" y="2"/>
                </a:cubicBezTo>
                <a:cubicBezTo>
                  <a:pt x="332" y="2"/>
                  <a:pt x="332" y="2"/>
                  <a:pt x="332" y="2"/>
                </a:cubicBezTo>
                <a:cubicBezTo>
                  <a:pt x="335" y="2"/>
                  <a:pt x="335" y="2"/>
                  <a:pt x="335" y="2"/>
                </a:cubicBezTo>
                <a:cubicBezTo>
                  <a:pt x="337" y="2"/>
                  <a:pt x="337" y="2"/>
                  <a:pt x="337" y="2"/>
                </a:cubicBezTo>
                <a:cubicBezTo>
                  <a:pt x="337" y="2"/>
                  <a:pt x="337" y="2"/>
                  <a:pt x="337" y="2"/>
                </a:cubicBezTo>
                <a:cubicBezTo>
                  <a:pt x="337" y="2"/>
                  <a:pt x="337" y="2"/>
                  <a:pt x="337" y="2"/>
                </a:cubicBezTo>
                <a:cubicBezTo>
                  <a:pt x="338" y="2"/>
                  <a:pt x="340" y="2"/>
                  <a:pt x="341" y="1"/>
                </a:cubicBezTo>
                <a:cubicBezTo>
                  <a:pt x="342" y="1"/>
                  <a:pt x="342" y="1"/>
                  <a:pt x="346" y="1"/>
                </a:cubicBezTo>
                <a:moveTo>
                  <a:pt x="300" y="6"/>
                </a:moveTo>
                <a:cubicBezTo>
                  <a:pt x="301" y="6"/>
                  <a:pt x="303" y="6"/>
                  <a:pt x="304" y="6"/>
                </a:cubicBezTo>
                <a:cubicBezTo>
                  <a:pt x="305" y="5"/>
                  <a:pt x="306" y="5"/>
                  <a:pt x="308" y="5"/>
                </a:cubicBezTo>
                <a:cubicBezTo>
                  <a:pt x="311" y="4"/>
                  <a:pt x="311" y="4"/>
                  <a:pt x="311" y="4"/>
                </a:cubicBezTo>
                <a:cubicBezTo>
                  <a:pt x="311" y="4"/>
                  <a:pt x="312" y="4"/>
                  <a:pt x="313" y="4"/>
                </a:cubicBezTo>
                <a:cubicBezTo>
                  <a:pt x="314" y="4"/>
                  <a:pt x="315" y="4"/>
                  <a:pt x="315" y="4"/>
                </a:cubicBezTo>
                <a:cubicBezTo>
                  <a:pt x="315" y="4"/>
                  <a:pt x="314" y="4"/>
                  <a:pt x="313" y="4"/>
                </a:cubicBezTo>
                <a:cubicBezTo>
                  <a:pt x="313" y="4"/>
                  <a:pt x="319" y="3"/>
                  <a:pt x="324" y="2"/>
                </a:cubicBezTo>
                <a:cubicBezTo>
                  <a:pt x="326" y="2"/>
                  <a:pt x="328" y="2"/>
                  <a:pt x="331" y="2"/>
                </a:cubicBezTo>
                <a:cubicBezTo>
                  <a:pt x="330" y="2"/>
                  <a:pt x="329" y="2"/>
                  <a:pt x="328" y="2"/>
                </a:cubicBezTo>
                <a:cubicBezTo>
                  <a:pt x="328" y="2"/>
                  <a:pt x="328" y="2"/>
                  <a:pt x="328" y="2"/>
                </a:cubicBezTo>
                <a:cubicBezTo>
                  <a:pt x="327" y="2"/>
                  <a:pt x="326" y="2"/>
                  <a:pt x="325" y="2"/>
                </a:cubicBezTo>
                <a:cubicBezTo>
                  <a:pt x="325" y="2"/>
                  <a:pt x="325" y="2"/>
                  <a:pt x="325" y="2"/>
                </a:cubicBezTo>
                <a:cubicBezTo>
                  <a:pt x="323" y="2"/>
                  <a:pt x="321" y="3"/>
                  <a:pt x="319" y="3"/>
                </a:cubicBezTo>
                <a:cubicBezTo>
                  <a:pt x="319" y="3"/>
                  <a:pt x="319" y="3"/>
                  <a:pt x="319" y="3"/>
                </a:cubicBezTo>
                <a:cubicBezTo>
                  <a:pt x="319" y="3"/>
                  <a:pt x="319" y="3"/>
                  <a:pt x="319" y="3"/>
                </a:cubicBezTo>
                <a:cubicBezTo>
                  <a:pt x="315" y="4"/>
                  <a:pt x="315" y="4"/>
                  <a:pt x="315" y="4"/>
                </a:cubicBezTo>
                <a:cubicBezTo>
                  <a:pt x="313" y="4"/>
                  <a:pt x="313" y="4"/>
                  <a:pt x="313" y="4"/>
                </a:cubicBezTo>
                <a:cubicBezTo>
                  <a:pt x="309" y="5"/>
                  <a:pt x="309" y="5"/>
                  <a:pt x="309" y="5"/>
                </a:cubicBezTo>
                <a:cubicBezTo>
                  <a:pt x="309" y="5"/>
                  <a:pt x="309" y="5"/>
                  <a:pt x="309" y="5"/>
                </a:cubicBezTo>
                <a:cubicBezTo>
                  <a:pt x="308" y="5"/>
                  <a:pt x="308" y="5"/>
                  <a:pt x="307" y="5"/>
                </a:cubicBezTo>
                <a:cubicBezTo>
                  <a:pt x="304" y="5"/>
                  <a:pt x="304" y="5"/>
                  <a:pt x="304" y="5"/>
                </a:cubicBezTo>
                <a:cubicBezTo>
                  <a:pt x="303" y="6"/>
                  <a:pt x="303" y="6"/>
                  <a:pt x="303" y="6"/>
                </a:cubicBezTo>
                <a:cubicBezTo>
                  <a:pt x="303" y="6"/>
                  <a:pt x="303" y="6"/>
                  <a:pt x="303" y="6"/>
                </a:cubicBezTo>
                <a:cubicBezTo>
                  <a:pt x="304" y="5"/>
                  <a:pt x="304" y="5"/>
                  <a:pt x="304" y="5"/>
                </a:cubicBezTo>
                <a:cubicBezTo>
                  <a:pt x="304" y="5"/>
                  <a:pt x="304" y="5"/>
                  <a:pt x="304" y="5"/>
                </a:cubicBezTo>
                <a:cubicBezTo>
                  <a:pt x="303" y="6"/>
                  <a:pt x="301" y="6"/>
                  <a:pt x="300" y="6"/>
                </a:cubicBezTo>
                <a:cubicBezTo>
                  <a:pt x="300" y="6"/>
                  <a:pt x="300" y="6"/>
                  <a:pt x="300" y="6"/>
                </a:cubicBezTo>
                <a:cubicBezTo>
                  <a:pt x="298" y="7"/>
                  <a:pt x="298" y="7"/>
                  <a:pt x="298" y="7"/>
                </a:cubicBezTo>
                <a:cubicBezTo>
                  <a:pt x="295" y="7"/>
                  <a:pt x="295" y="7"/>
                  <a:pt x="295" y="7"/>
                </a:cubicBezTo>
                <a:cubicBezTo>
                  <a:pt x="291" y="8"/>
                  <a:pt x="291" y="8"/>
                  <a:pt x="291" y="8"/>
                </a:cubicBezTo>
                <a:cubicBezTo>
                  <a:pt x="289" y="9"/>
                  <a:pt x="289" y="9"/>
                  <a:pt x="289" y="9"/>
                </a:cubicBezTo>
                <a:cubicBezTo>
                  <a:pt x="290" y="8"/>
                  <a:pt x="290" y="8"/>
                  <a:pt x="290" y="8"/>
                </a:cubicBezTo>
                <a:cubicBezTo>
                  <a:pt x="288" y="9"/>
                  <a:pt x="288" y="9"/>
                  <a:pt x="288" y="9"/>
                </a:cubicBezTo>
                <a:cubicBezTo>
                  <a:pt x="291" y="8"/>
                  <a:pt x="291" y="8"/>
                  <a:pt x="291" y="8"/>
                </a:cubicBezTo>
                <a:cubicBezTo>
                  <a:pt x="291" y="8"/>
                  <a:pt x="291" y="8"/>
                  <a:pt x="291" y="8"/>
                </a:cubicBezTo>
                <a:cubicBezTo>
                  <a:pt x="292" y="8"/>
                  <a:pt x="293" y="8"/>
                  <a:pt x="294" y="8"/>
                </a:cubicBezTo>
                <a:cubicBezTo>
                  <a:pt x="297" y="7"/>
                  <a:pt x="297" y="7"/>
                  <a:pt x="297" y="7"/>
                </a:cubicBezTo>
                <a:cubicBezTo>
                  <a:pt x="296" y="7"/>
                  <a:pt x="296" y="7"/>
                  <a:pt x="295" y="7"/>
                </a:cubicBezTo>
                <a:cubicBezTo>
                  <a:pt x="296" y="7"/>
                  <a:pt x="297" y="7"/>
                  <a:pt x="298" y="7"/>
                </a:cubicBezTo>
                <a:cubicBezTo>
                  <a:pt x="297" y="7"/>
                  <a:pt x="297" y="7"/>
                  <a:pt x="297" y="7"/>
                </a:cubicBezTo>
                <a:cubicBezTo>
                  <a:pt x="298" y="7"/>
                  <a:pt x="299" y="7"/>
                  <a:pt x="300" y="6"/>
                </a:cubicBezTo>
                <a:moveTo>
                  <a:pt x="275" y="12"/>
                </a:moveTo>
                <a:cubicBezTo>
                  <a:pt x="277" y="11"/>
                  <a:pt x="280" y="11"/>
                  <a:pt x="282" y="10"/>
                </a:cubicBezTo>
                <a:cubicBezTo>
                  <a:pt x="281" y="11"/>
                  <a:pt x="281" y="11"/>
                  <a:pt x="281" y="11"/>
                </a:cubicBezTo>
                <a:cubicBezTo>
                  <a:pt x="277" y="12"/>
                  <a:pt x="277" y="12"/>
                  <a:pt x="277" y="12"/>
                </a:cubicBezTo>
                <a:cubicBezTo>
                  <a:pt x="275" y="12"/>
                  <a:pt x="275" y="12"/>
                  <a:pt x="275" y="12"/>
                </a:cubicBezTo>
                <a:moveTo>
                  <a:pt x="251" y="20"/>
                </a:moveTo>
                <a:cubicBezTo>
                  <a:pt x="251" y="20"/>
                  <a:pt x="251" y="20"/>
                  <a:pt x="251" y="20"/>
                </a:cubicBezTo>
                <a:cubicBezTo>
                  <a:pt x="256" y="18"/>
                  <a:pt x="256" y="18"/>
                  <a:pt x="256" y="18"/>
                </a:cubicBezTo>
                <a:cubicBezTo>
                  <a:pt x="258" y="18"/>
                  <a:pt x="258" y="18"/>
                  <a:pt x="258" y="18"/>
                </a:cubicBezTo>
                <a:cubicBezTo>
                  <a:pt x="259" y="17"/>
                  <a:pt x="259" y="17"/>
                  <a:pt x="259" y="17"/>
                </a:cubicBezTo>
                <a:cubicBezTo>
                  <a:pt x="257" y="18"/>
                  <a:pt x="257" y="18"/>
                  <a:pt x="257" y="18"/>
                </a:cubicBezTo>
                <a:cubicBezTo>
                  <a:pt x="255" y="18"/>
                  <a:pt x="255" y="18"/>
                  <a:pt x="255" y="18"/>
                </a:cubicBezTo>
                <a:cubicBezTo>
                  <a:pt x="255" y="18"/>
                  <a:pt x="255" y="18"/>
                  <a:pt x="255" y="18"/>
                </a:cubicBezTo>
                <a:cubicBezTo>
                  <a:pt x="256" y="18"/>
                  <a:pt x="256" y="18"/>
                  <a:pt x="256" y="18"/>
                </a:cubicBezTo>
                <a:cubicBezTo>
                  <a:pt x="256" y="18"/>
                  <a:pt x="256" y="18"/>
                  <a:pt x="256" y="18"/>
                </a:cubicBezTo>
                <a:cubicBezTo>
                  <a:pt x="260" y="16"/>
                  <a:pt x="260" y="16"/>
                  <a:pt x="260" y="16"/>
                </a:cubicBezTo>
                <a:cubicBezTo>
                  <a:pt x="265" y="15"/>
                  <a:pt x="265" y="15"/>
                  <a:pt x="265" y="15"/>
                </a:cubicBezTo>
                <a:cubicBezTo>
                  <a:pt x="269" y="14"/>
                  <a:pt x="269" y="14"/>
                  <a:pt x="269" y="14"/>
                </a:cubicBezTo>
                <a:cubicBezTo>
                  <a:pt x="269" y="14"/>
                  <a:pt x="269" y="14"/>
                  <a:pt x="269" y="14"/>
                </a:cubicBezTo>
                <a:cubicBezTo>
                  <a:pt x="266" y="15"/>
                  <a:pt x="266" y="15"/>
                  <a:pt x="266" y="15"/>
                </a:cubicBezTo>
                <a:cubicBezTo>
                  <a:pt x="245" y="21"/>
                  <a:pt x="245" y="21"/>
                  <a:pt x="245" y="21"/>
                </a:cubicBezTo>
                <a:cubicBezTo>
                  <a:pt x="246" y="21"/>
                  <a:pt x="246" y="21"/>
                  <a:pt x="246" y="21"/>
                </a:cubicBezTo>
                <a:cubicBezTo>
                  <a:pt x="246" y="21"/>
                  <a:pt x="247" y="21"/>
                  <a:pt x="248" y="21"/>
                </a:cubicBezTo>
                <a:cubicBezTo>
                  <a:pt x="244" y="22"/>
                  <a:pt x="244" y="22"/>
                  <a:pt x="244" y="22"/>
                </a:cubicBezTo>
                <a:cubicBezTo>
                  <a:pt x="244" y="22"/>
                  <a:pt x="244" y="22"/>
                  <a:pt x="244" y="22"/>
                </a:cubicBezTo>
                <a:cubicBezTo>
                  <a:pt x="244" y="22"/>
                  <a:pt x="244" y="22"/>
                  <a:pt x="244" y="22"/>
                </a:cubicBezTo>
                <a:cubicBezTo>
                  <a:pt x="245" y="22"/>
                  <a:pt x="245" y="22"/>
                  <a:pt x="245" y="22"/>
                </a:cubicBezTo>
                <a:cubicBezTo>
                  <a:pt x="247" y="21"/>
                  <a:pt x="247" y="21"/>
                  <a:pt x="247" y="21"/>
                </a:cubicBezTo>
                <a:cubicBezTo>
                  <a:pt x="245" y="22"/>
                  <a:pt x="245" y="22"/>
                  <a:pt x="245" y="22"/>
                </a:cubicBezTo>
                <a:cubicBezTo>
                  <a:pt x="247" y="22"/>
                  <a:pt x="249" y="21"/>
                  <a:pt x="251" y="20"/>
                </a:cubicBezTo>
                <a:moveTo>
                  <a:pt x="179" y="56"/>
                </a:moveTo>
                <a:cubicBezTo>
                  <a:pt x="182" y="54"/>
                  <a:pt x="182" y="54"/>
                  <a:pt x="182" y="54"/>
                </a:cubicBezTo>
                <a:cubicBezTo>
                  <a:pt x="186" y="52"/>
                  <a:pt x="186" y="52"/>
                  <a:pt x="186" y="52"/>
                </a:cubicBezTo>
                <a:cubicBezTo>
                  <a:pt x="185" y="52"/>
                  <a:pt x="185" y="52"/>
                  <a:pt x="180" y="54"/>
                </a:cubicBezTo>
                <a:cubicBezTo>
                  <a:pt x="177" y="56"/>
                  <a:pt x="177" y="56"/>
                  <a:pt x="177" y="56"/>
                </a:cubicBezTo>
                <a:cubicBezTo>
                  <a:pt x="177" y="57"/>
                  <a:pt x="177" y="57"/>
                  <a:pt x="177" y="57"/>
                </a:cubicBezTo>
                <a:cubicBezTo>
                  <a:pt x="179" y="56"/>
                  <a:pt x="179" y="56"/>
                  <a:pt x="179" y="56"/>
                </a:cubicBezTo>
                <a:moveTo>
                  <a:pt x="156" y="69"/>
                </a:moveTo>
                <a:cubicBezTo>
                  <a:pt x="154" y="70"/>
                  <a:pt x="154" y="70"/>
                  <a:pt x="154" y="70"/>
                </a:cubicBezTo>
                <a:cubicBezTo>
                  <a:pt x="153" y="71"/>
                  <a:pt x="153" y="71"/>
                  <a:pt x="153" y="71"/>
                </a:cubicBezTo>
                <a:cubicBezTo>
                  <a:pt x="160" y="66"/>
                  <a:pt x="160" y="66"/>
                  <a:pt x="160" y="66"/>
                </a:cubicBezTo>
                <a:cubicBezTo>
                  <a:pt x="159" y="66"/>
                  <a:pt x="159" y="66"/>
                  <a:pt x="159" y="66"/>
                </a:cubicBezTo>
                <a:cubicBezTo>
                  <a:pt x="156" y="69"/>
                  <a:pt x="156" y="69"/>
                  <a:pt x="156" y="69"/>
                </a:cubicBezTo>
                <a:close/>
                <a:moveTo>
                  <a:pt x="6" y="417"/>
                </a:moveTo>
                <a:cubicBezTo>
                  <a:pt x="5" y="413"/>
                  <a:pt x="5" y="413"/>
                  <a:pt x="5" y="413"/>
                </a:cubicBezTo>
                <a:cubicBezTo>
                  <a:pt x="5" y="409"/>
                  <a:pt x="5" y="409"/>
                  <a:pt x="5" y="409"/>
                </a:cubicBezTo>
                <a:cubicBezTo>
                  <a:pt x="4" y="409"/>
                  <a:pt x="4" y="409"/>
                  <a:pt x="4" y="409"/>
                </a:cubicBezTo>
                <a:cubicBezTo>
                  <a:pt x="3" y="408"/>
                  <a:pt x="3" y="408"/>
                  <a:pt x="3" y="408"/>
                </a:cubicBezTo>
                <a:cubicBezTo>
                  <a:pt x="2" y="407"/>
                  <a:pt x="2" y="407"/>
                  <a:pt x="2" y="407"/>
                </a:cubicBezTo>
                <a:cubicBezTo>
                  <a:pt x="2" y="405"/>
                  <a:pt x="2" y="405"/>
                  <a:pt x="2" y="405"/>
                </a:cubicBezTo>
                <a:cubicBezTo>
                  <a:pt x="1" y="398"/>
                  <a:pt x="1" y="398"/>
                  <a:pt x="1" y="398"/>
                </a:cubicBezTo>
                <a:cubicBezTo>
                  <a:pt x="1" y="394"/>
                  <a:pt x="1" y="394"/>
                  <a:pt x="1" y="394"/>
                </a:cubicBezTo>
                <a:cubicBezTo>
                  <a:pt x="1" y="392"/>
                  <a:pt x="1" y="389"/>
                  <a:pt x="1" y="387"/>
                </a:cubicBezTo>
                <a:cubicBezTo>
                  <a:pt x="1" y="379"/>
                  <a:pt x="1" y="379"/>
                  <a:pt x="1" y="379"/>
                </a:cubicBezTo>
                <a:cubicBezTo>
                  <a:pt x="1" y="378"/>
                  <a:pt x="1" y="376"/>
                  <a:pt x="1" y="374"/>
                </a:cubicBezTo>
                <a:cubicBezTo>
                  <a:pt x="0" y="370"/>
                  <a:pt x="0" y="370"/>
                  <a:pt x="0" y="370"/>
                </a:cubicBezTo>
                <a:cubicBezTo>
                  <a:pt x="0" y="367"/>
                  <a:pt x="0" y="367"/>
                  <a:pt x="0" y="367"/>
                </a:cubicBezTo>
                <a:cubicBezTo>
                  <a:pt x="0" y="367"/>
                  <a:pt x="0" y="367"/>
                  <a:pt x="0" y="367"/>
                </a:cubicBezTo>
                <a:cubicBezTo>
                  <a:pt x="0" y="376"/>
                  <a:pt x="1" y="389"/>
                  <a:pt x="1" y="399"/>
                </a:cubicBezTo>
                <a:cubicBezTo>
                  <a:pt x="2" y="405"/>
                  <a:pt x="2" y="405"/>
                  <a:pt x="2" y="405"/>
                </a:cubicBezTo>
                <a:cubicBezTo>
                  <a:pt x="2" y="405"/>
                  <a:pt x="2" y="405"/>
                  <a:pt x="2" y="405"/>
                </a:cubicBezTo>
                <a:cubicBezTo>
                  <a:pt x="2" y="407"/>
                  <a:pt x="2" y="407"/>
                  <a:pt x="2" y="407"/>
                </a:cubicBezTo>
                <a:cubicBezTo>
                  <a:pt x="3" y="414"/>
                  <a:pt x="3" y="414"/>
                  <a:pt x="3" y="414"/>
                </a:cubicBezTo>
                <a:cubicBezTo>
                  <a:pt x="3" y="414"/>
                  <a:pt x="3" y="414"/>
                  <a:pt x="3" y="414"/>
                </a:cubicBezTo>
                <a:cubicBezTo>
                  <a:pt x="4" y="419"/>
                  <a:pt x="4" y="419"/>
                  <a:pt x="4" y="419"/>
                </a:cubicBezTo>
                <a:cubicBezTo>
                  <a:pt x="5" y="421"/>
                  <a:pt x="5" y="421"/>
                  <a:pt x="5" y="421"/>
                </a:cubicBezTo>
                <a:cubicBezTo>
                  <a:pt x="4" y="416"/>
                  <a:pt x="4" y="416"/>
                  <a:pt x="4" y="416"/>
                </a:cubicBezTo>
                <a:cubicBezTo>
                  <a:pt x="4" y="413"/>
                  <a:pt x="4" y="413"/>
                  <a:pt x="4" y="413"/>
                </a:cubicBezTo>
                <a:cubicBezTo>
                  <a:pt x="5" y="414"/>
                  <a:pt x="5" y="414"/>
                  <a:pt x="5" y="414"/>
                </a:cubicBezTo>
                <a:cubicBezTo>
                  <a:pt x="5" y="417"/>
                  <a:pt x="5" y="417"/>
                  <a:pt x="5" y="417"/>
                </a:cubicBezTo>
                <a:cubicBezTo>
                  <a:pt x="6" y="417"/>
                  <a:pt x="6" y="417"/>
                  <a:pt x="6" y="417"/>
                </a:cubicBezTo>
                <a:moveTo>
                  <a:pt x="182" y="64"/>
                </a:moveTo>
                <a:cubicBezTo>
                  <a:pt x="185" y="62"/>
                  <a:pt x="185" y="62"/>
                  <a:pt x="185" y="62"/>
                </a:cubicBezTo>
                <a:cubicBezTo>
                  <a:pt x="189" y="60"/>
                  <a:pt x="189" y="60"/>
                  <a:pt x="189" y="60"/>
                </a:cubicBezTo>
                <a:cubicBezTo>
                  <a:pt x="188" y="60"/>
                  <a:pt x="187" y="60"/>
                  <a:pt x="187" y="60"/>
                </a:cubicBezTo>
                <a:cubicBezTo>
                  <a:pt x="187" y="59"/>
                  <a:pt x="188" y="59"/>
                  <a:pt x="189" y="58"/>
                </a:cubicBezTo>
                <a:cubicBezTo>
                  <a:pt x="191" y="56"/>
                  <a:pt x="191" y="56"/>
                  <a:pt x="191" y="56"/>
                </a:cubicBezTo>
                <a:cubicBezTo>
                  <a:pt x="191" y="56"/>
                  <a:pt x="191" y="56"/>
                  <a:pt x="191" y="56"/>
                </a:cubicBezTo>
                <a:cubicBezTo>
                  <a:pt x="192" y="54"/>
                  <a:pt x="192" y="54"/>
                  <a:pt x="192" y="54"/>
                </a:cubicBezTo>
                <a:cubicBezTo>
                  <a:pt x="191" y="54"/>
                  <a:pt x="191" y="54"/>
                  <a:pt x="191" y="54"/>
                </a:cubicBezTo>
                <a:cubicBezTo>
                  <a:pt x="193" y="52"/>
                  <a:pt x="193" y="52"/>
                  <a:pt x="193" y="52"/>
                </a:cubicBezTo>
                <a:cubicBezTo>
                  <a:pt x="196" y="51"/>
                  <a:pt x="196" y="51"/>
                  <a:pt x="196" y="51"/>
                </a:cubicBezTo>
                <a:cubicBezTo>
                  <a:pt x="195" y="51"/>
                  <a:pt x="195" y="51"/>
                  <a:pt x="194" y="51"/>
                </a:cubicBezTo>
                <a:cubicBezTo>
                  <a:pt x="194" y="51"/>
                  <a:pt x="194" y="51"/>
                  <a:pt x="194" y="51"/>
                </a:cubicBezTo>
                <a:cubicBezTo>
                  <a:pt x="196" y="50"/>
                  <a:pt x="197" y="49"/>
                  <a:pt x="199" y="48"/>
                </a:cubicBezTo>
                <a:cubicBezTo>
                  <a:pt x="199" y="48"/>
                  <a:pt x="199" y="48"/>
                  <a:pt x="199" y="48"/>
                </a:cubicBezTo>
                <a:cubicBezTo>
                  <a:pt x="202" y="47"/>
                  <a:pt x="202" y="47"/>
                  <a:pt x="202" y="47"/>
                </a:cubicBezTo>
                <a:cubicBezTo>
                  <a:pt x="202" y="46"/>
                  <a:pt x="202" y="46"/>
                  <a:pt x="202" y="46"/>
                </a:cubicBezTo>
                <a:cubicBezTo>
                  <a:pt x="204" y="45"/>
                  <a:pt x="204" y="45"/>
                  <a:pt x="204" y="45"/>
                </a:cubicBezTo>
                <a:cubicBezTo>
                  <a:pt x="205" y="45"/>
                  <a:pt x="205" y="45"/>
                  <a:pt x="205" y="45"/>
                </a:cubicBezTo>
                <a:cubicBezTo>
                  <a:pt x="208" y="43"/>
                  <a:pt x="208" y="43"/>
                  <a:pt x="208" y="43"/>
                </a:cubicBezTo>
                <a:cubicBezTo>
                  <a:pt x="208" y="42"/>
                  <a:pt x="208" y="42"/>
                  <a:pt x="208" y="42"/>
                </a:cubicBezTo>
                <a:cubicBezTo>
                  <a:pt x="211" y="41"/>
                  <a:pt x="211" y="41"/>
                  <a:pt x="211" y="41"/>
                </a:cubicBezTo>
                <a:cubicBezTo>
                  <a:pt x="213" y="39"/>
                  <a:pt x="213" y="39"/>
                  <a:pt x="213" y="39"/>
                </a:cubicBezTo>
                <a:cubicBezTo>
                  <a:pt x="212" y="39"/>
                  <a:pt x="212" y="39"/>
                  <a:pt x="212" y="39"/>
                </a:cubicBezTo>
                <a:cubicBezTo>
                  <a:pt x="214" y="38"/>
                  <a:pt x="214" y="38"/>
                  <a:pt x="214" y="38"/>
                </a:cubicBezTo>
                <a:cubicBezTo>
                  <a:pt x="214" y="38"/>
                  <a:pt x="214" y="38"/>
                  <a:pt x="214" y="38"/>
                </a:cubicBezTo>
                <a:cubicBezTo>
                  <a:pt x="214" y="38"/>
                  <a:pt x="214" y="38"/>
                  <a:pt x="214" y="38"/>
                </a:cubicBezTo>
                <a:cubicBezTo>
                  <a:pt x="217" y="37"/>
                  <a:pt x="217" y="37"/>
                  <a:pt x="217" y="37"/>
                </a:cubicBezTo>
                <a:cubicBezTo>
                  <a:pt x="218" y="36"/>
                  <a:pt x="218" y="36"/>
                  <a:pt x="218" y="36"/>
                </a:cubicBezTo>
                <a:cubicBezTo>
                  <a:pt x="216" y="36"/>
                  <a:pt x="216" y="36"/>
                  <a:pt x="216" y="36"/>
                </a:cubicBezTo>
                <a:cubicBezTo>
                  <a:pt x="220" y="34"/>
                  <a:pt x="220" y="34"/>
                  <a:pt x="220" y="34"/>
                </a:cubicBezTo>
                <a:cubicBezTo>
                  <a:pt x="222" y="33"/>
                  <a:pt x="222" y="33"/>
                  <a:pt x="222" y="33"/>
                </a:cubicBezTo>
                <a:cubicBezTo>
                  <a:pt x="222" y="33"/>
                  <a:pt x="222" y="33"/>
                  <a:pt x="222" y="33"/>
                </a:cubicBezTo>
                <a:cubicBezTo>
                  <a:pt x="225" y="31"/>
                  <a:pt x="225" y="31"/>
                  <a:pt x="225" y="31"/>
                </a:cubicBezTo>
                <a:cubicBezTo>
                  <a:pt x="227" y="30"/>
                  <a:pt x="227" y="30"/>
                  <a:pt x="227" y="30"/>
                </a:cubicBezTo>
                <a:cubicBezTo>
                  <a:pt x="226" y="30"/>
                  <a:pt x="226" y="30"/>
                  <a:pt x="226" y="30"/>
                </a:cubicBezTo>
                <a:cubicBezTo>
                  <a:pt x="224" y="31"/>
                  <a:pt x="224" y="31"/>
                  <a:pt x="224" y="31"/>
                </a:cubicBezTo>
                <a:cubicBezTo>
                  <a:pt x="223" y="31"/>
                  <a:pt x="223" y="31"/>
                  <a:pt x="223" y="31"/>
                </a:cubicBezTo>
                <a:cubicBezTo>
                  <a:pt x="223" y="31"/>
                  <a:pt x="223" y="31"/>
                  <a:pt x="223" y="31"/>
                </a:cubicBezTo>
                <a:cubicBezTo>
                  <a:pt x="220" y="32"/>
                  <a:pt x="220" y="32"/>
                  <a:pt x="220" y="32"/>
                </a:cubicBezTo>
                <a:cubicBezTo>
                  <a:pt x="220" y="32"/>
                  <a:pt x="220" y="32"/>
                  <a:pt x="220" y="32"/>
                </a:cubicBezTo>
                <a:cubicBezTo>
                  <a:pt x="224" y="31"/>
                  <a:pt x="224" y="31"/>
                  <a:pt x="224" y="31"/>
                </a:cubicBezTo>
                <a:cubicBezTo>
                  <a:pt x="227" y="29"/>
                  <a:pt x="227" y="29"/>
                  <a:pt x="227" y="29"/>
                </a:cubicBezTo>
                <a:cubicBezTo>
                  <a:pt x="232" y="27"/>
                  <a:pt x="232" y="27"/>
                  <a:pt x="232" y="27"/>
                </a:cubicBezTo>
                <a:cubicBezTo>
                  <a:pt x="237" y="25"/>
                  <a:pt x="237" y="25"/>
                  <a:pt x="237" y="25"/>
                </a:cubicBezTo>
                <a:cubicBezTo>
                  <a:pt x="237" y="25"/>
                  <a:pt x="237" y="25"/>
                  <a:pt x="237" y="25"/>
                </a:cubicBezTo>
                <a:cubicBezTo>
                  <a:pt x="233" y="26"/>
                  <a:pt x="233" y="26"/>
                  <a:pt x="233" y="26"/>
                </a:cubicBezTo>
                <a:cubicBezTo>
                  <a:pt x="233" y="26"/>
                  <a:pt x="233" y="26"/>
                  <a:pt x="233" y="26"/>
                </a:cubicBezTo>
                <a:cubicBezTo>
                  <a:pt x="231" y="27"/>
                  <a:pt x="231" y="27"/>
                  <a:pt x="231" y="27"/>
                </a:cubicBezTo>
                <a:cubicBezTo>
                  <a:pt x="226" y="29"/>
                  <a:pt x="226" y="29"/>
                  <a:pt x="226" y="29"/>
                </a:cubicBezTo>
                <a:cubicBezTo>
                  <a:pt x="221" y="31"/>
                  <a:pt x="221" y="31"/>
                  <a:pt x="221" y="31"/>
                </a:cubicBezTo>
                <a:cubicBezTo>
                  <a:pt x="218" y="33"/>
                  <a:pt x="218" y="33"/>
                  <a:pt x="218" y="33"/>
                </a:cubicBezTo>
                <a:cubicBezTo>
                  <a:pt x="213" y="35"/>
                  <a:pt x="213" y="35"/>
                  <a:pt x="213" y="35"/>
                </a:cubicBezTo>
                <a:cubicBezTo>
                  <a:pt x="212" y="36"/>
                  <a:pt x="212" y="36"/>
                  <a:pt x="212" y="36"/>
                </a:cubicBezTo>
                <a:cubicBezTo>
                  <a:pt x="217" y="33"/>
                  <a:pt x="217" y="33"/>
                  <a:pt x="217" y="33"/>
                </a:cubicBezTo>
                <a:cubicBezTo>
                  <a:pt x="224" y="30"/>
                  <a:pt x="224" y="30"/>
                  <a:pt x="224" y="30"/>
                </a:cubicBezTo>
                <a:cubicBezTo>
                  <a:pt x="228" y="28"/>
                  <a:pt x="228" y="28"/>
                  <a:pt x="228" y="28"/>
                </a:cubicBezTo>
                <a:cubicBezTo>
                  <a:pt x="233" y="26"/>
                  <a:pt x="233" y="26"/>
                  <a:pt x="233" y="26"/>
                </a:cubicBezTo>
                <a:cubicBezTo>
                  <a:pt x="237" y="25"/>
                  <a:pt x="237" y="25"/>
                  <a:pt x="237" y="25"/>
                </a:cubicBezTo>
                <a:cubicBezTo>
                  <a:pt x="237" y="25"/>
                  <a:pt x="237" y="25"/>
                  <a:pt x="237" y="25"/>
                </a:cubicBezTo>
                <a:cubicBezTo>
                  <a:pt x="236" y="25"/>
                  <a:pt x="236" y="25"/>
                  <a:pt x="236" y="25"/>
                </a:cubicBezTo>
                <a:cubicBezTo>
                  <a:pt x="231" y="27"/>
                  <a:pt x="231" y="27"/>
                  <a:pt x="231" y="27"/>
                </a:cubicBezTo>
                <a:cubicBezTo>
                  <a:pt x="224" y="30"/>
                  <a:pt x="224" y="30"/>
                  <a:pt x="224" y="30"/>
                </a:cubicBezTo>
                <a:cubicBezTo>
                  <a:pt x="213" y="35"/>
                  <a:pt x="213" y="35"/>
                  <a:pt x="213" y="35"/>
                </a:cubicBezTo>
                <a:cubicBezTo>
                  <a:pt x="212" y="35"/>
                  <a:pt x="212" y="35"/>
                  <a:pt x="212" y="35"/>
                </a:cubicBezTo>
                <a:cubicBezTo>
                  <a:pt x="212" y="36"/>
                  <a:pt x="212" y="36"/>
                  <a:pt x="212" y="36"/>
                </a:cubicBezTo>
                <a:cubicBezTo>
                  <a:pt x="208" y="37"/>
                  <a:pt x="208" y="37"/>
                  <a:pt x="208" y="37"/>
                </a:cubicBezTo>
                <a:cubicBezTo>
                  <a:pt x="209" y="37"/>
                  <a:pt x="209" y="37"/>
                  <a:pt x="209" y="37"/>
                </a:cubicBezTo>
                <a:cubicBezTo>
                  <a:pt x="208" y="37"/>
                  <a:pt x="208" y="37"/>
                  <a:pt x="208" y="37"/>
                </a:cubicBezTo>
                <a:cubicBezTo>
                  <a:pt x="206" y="38"/>
                  <a:pt x="206" y="38"/>
                  <a:pt x="206" y="38"/>
                </a:cubicBezTo>
                <a:cubicBezTo>
                  <a:pt x="203" y="40"/>
                  <a:pt x="203" y="40"/>
                  <a:pt x="203" y="40"/>
                </a:cubicBezTo>
                <a:cubicBezTo>
                  <a:pt x="203" y="40"/>
                  <a:pt x="203" y="40"/>
                  <a:pt x="203" y="40"/>
                </a:cubicBezTo>
                <a:cubicBezTo>
                  <a:pt x="204" y="39"/>
                  <a:pt x="204" y="39"/>
                  <a:pt x="204" y="39"/>
                </a:cubicBezTo>
                <a:cubicBezTo>
                  <a:pt x="201" y="41"/>
                  <a:pt x="201" y="41"/>
                  <a:pt x="201" y="41"/>
                </a:cubicBezTo>
                <a:cubicBezTo>
                  <a:pt x="199" y="42"/>
                  <a:pt x="199" y="42"/>
                  <a:pt x="199" y="42"/>
                </a:cubicBezTo>
                <a:cubicBezTo>
                  <a:pt x="198" y="43"/>
                  <a:pt x="198" y="43"/>
                  <a:pt x="198" y="43"/>
                </a:cubicBezTo>
                <a:cubicBezTo>
                  <a:pt x="194" y="45"/>
                  <a:pt x="194" y="45"/>
                  <a:pt x="194" y="45"/>
                </a:cubicBezTo>
                <a:cubicBezTo>
                  <a:pt x="191" y="46"/>
                  <a:pt x="191" y="46"/>
                  <a:pt x="191" y="46"/>
                </a:cubicBezTo>
                <a:cubicBezTo>
                  <a:pt x="184" y="50"/>
                  <a:pt x="184" y="50"/>
                  <a:pt x="184" y="50"/>
                </a:cubicBezTo>
                <a:cubicBezTo>
                  <a:pt x="179" y="53"/>
                  <a:pt x="179" y="53"/>
                  <a:pt x="179" y="53"/>
                </a:cubicBezTo>
                <a:cubicBezTo>
                  <a:pt x="176" y="55"/>
                  <a:pt x="176" y="55"/>
                  <a:pt x="176" y="55"/>
                </a:cubicBezTo>
                <a:cubicBezTo>
                  <a:pt x="177" y="54"/>
                  <a:pt x="177" y="54"/>
                  <a:pt x="177" y="54"/>
                </a:cubicBezTo>
                <a:cubicBezTo>
                  <a:pt x="183" y="51"/>
                  <a:pt x="183" y="51"/>
                  <a:pt x="183" y="51"/>
                </a:cubicBezTo>
                <a:cubicBezTo>
                  <a:pt x="187" y="49"/>
                  <a:pt x="187" y="49"/>
                  <a:pt x="187" y="49"/>
                </a:cubicBezTo>
                <a:cubicBezTo>
                  <a:pt x="191" y="46"/>
                  <a:pt x="191" y="46"/>
                  <a:pt x="191" y="46"/>
                </a:cubicBezTo>
                <a:cubicBezTo>
                  <a:pt x="182" y="51"/>
                  <a:pt x="171" y="59"/>
                  <a:pt x="162" y="64"/>
                </a:cubicBezTo>
                <a:cubicBezTo>
                  <a:pt x="162" y="64"/>
                  <a:pt x="162" y="64"/>
                  <a:pt x="162" y="64"/>
                </a:cubicBezTo>
                <a:cubicBezTo>
                  <a:pt x="163" y="64"/>
                  <a:pt x="163" y="64"/>
                  <a:pt x="163" y="64"/>
                </a:cubicBezTo>
                <a:cubicBezTo>
                  <a:pt x="167" y="61"/>
                  <a:pt x="167" y="61"/>
                  <a:pt x="167" y="61"/>
                </a:cubicBezTo>
                <a:cubicBezTo>
                  <a:pt x="170" y="59"/>
                  <a:pt x="170" y="59"/>
                  <a:pt x="170" y="59"/>
                </a:cubicBezTo>
                <a:cubicBezTo>
                  <a:pt x="170" y="59"/>
                  <a:pt x="170" y="59"/>
                  <a:pt x="170" y="59"/>
                </a:cubicBezTo>
                <a:cubicBezTo>
                  <a:pt x="167" y="61"/>
                  <a:pt x="167" y="61"/>
                  <a:pt x="167" y="61"/>
                </a:cubicBezTo>
                <a:cubicBezTo>
                  <a:pt x="164" y="63"/>
                  <a:pt x="164" y="63"/>
                  <a:pt x="164" y="63"/>
                </a:cubicBezTo>
                <a:cubicBezTo>
                  <a:pt x="159" y="67"/>
                  <a:pt x="159" y="67"/>
                  <a:pt x="159" y="67"/>
                </a:cubicBezTo>
                <a:cubicBezTo>
                  <a:pt x="156" y="68"/>
                  <a:pt x="154" y="70"/>
                  <a:pt x="152" y="71"/>
                </a:cubicBezTo>
                <a:cubicBezTo>
                  <a:pt x="151" y="72"/>
                  <a:pt x="151" y="72"/>
                  <a:pt x="151" y="72"/>
                </a:cubicBezTo>
                <a:cubicBezTo>
                  <a:pt x="148" y="75"/>
                  <a:pt x="148" y="75"/>
                  <a:pt x="148" y="75"/>
                </a:cubicBezTo>
                <a:cubicBezTo>
                  <a:pt x="147" y="75"/>
                  <a:pt x="147" y="75"/>
                  <a:pt x="147" y="75"/>
                </a:cubicBezTo>
                <a:cubicBezTo>
                  <a:pt x="147" y="76"/>
                  <a:pt x="146" y="76"/>
                  <a:pt x="145" y="77"/>
                </a:cubicBezTo>
                <a:cubicBezTo>
                  <a:pt x="145" y="77"/>
                  <a:pt x="145" y="77"/>
                  <a:pt x="145" y="77"/>
                </a:cubicBezTo>
                <a:cubicBezTo>
                  <a:pt x="149" y="74"/>
                  <a:pt x="149" y="74"/>
                  <a:pt x="149" y="74"/>
                </a:cubicBezTo>
                <a:cubicBezTo>
                  <a:pt x="149" y="74"/>
                  <a:pt x="149" y="74"/>
                  <a:pt x="149" y="74"/>
                </a:cubicBezTo>
                <a:cubicBezTo>
                  <a:pt x="148" y="75"/>
                  <a:pt x="148" y="75"/>
                  <a:pt x="148" y="75"/>
                </a:cubicBezTo>
                <a:cubicBezTo>
                  <a:pt x="147" y="76"/>
                  <a:pt x="147" y="76"/>
                  <a:pt x="147" y="76"/>
                </a:cubicBezTo>
                <a:cubicBezTo>
                  <a:pt x="147" y="76"/>
                  <a:pt x="147" y="76"/>
                  <a:pt x="147" y="76"/>
                </a:cubicBezTo>
                <a:cubicBezTo>
                  <a:pt x="151" y="73"/>
                  <a:pt x="151" y="73"/>
                  <a:pt x="151" y="73"/>
                </a:cubicBezTo>
                <a:cubicBezTo>
                  <a:pt x="151" y="73"/>
                  <a:pt x="151" y="73"/>
                  <a:pt x="151" y="73"/>
                </a:cubicBezTo>
                <a:cubicBezTo>
                  <a:pt x="156" y="69"/>
                  <a:pt x="156" y="69"/>
                  <a:pt x="156" y="69"/>
                </a:cubicBezTo>
                <a:cubicBezTo>
                  <a:pt x="156" y="69"/>
                  <a:pt x="156" y="69"/>
                  <a:pt x="156" y="69"/>
                </a:cubicBezTo>
                <a:cubicBezTo>
                  <a:pt x="160" y="66"/>
                  <a:pt x="160" y="66"/>
                  <a:pt x="160" y="66"/>
                </a:cubicBezTo>
                <a:cubicBezTo>
                  <a:pt x="161" y="65"/>
                  <a:pt x="161" y="65"/>
                  <a:pt x="161" y="65"/>
                </a:cubicBezTo>
                <a:cubicBezTo>
                  <a:pt x="162" y="65"/>
                  <a:pt x="163" y="64"/>
                  <a:pt x="164" y="63"/>
                </a:cubicBezTo>
                <a:cubicBezTo>
                  <a:pt x="163" y="64"/>
                  <a:pt x="163" y="64"/>
                  <a:pt x="163" y="64"/>
                </a:cubicBezTo>
                <a:cubicBezTo>
                  <a:pt x="165" y="63"/>
                  <a:pt x="165" y="63"/>
                  <a:pt x="165" y="63"/>
                </a:cubicBezTo>
                <a:cubicBezTo>
                  <a:pt x="167" y="61"/>
                  <a:pt x="167" y="61"/>
                  <a:pt x="167" y="61"/>
                </a:cubicBezTo>
                <a:cubicBezTo>
                  <a:pt x="167" y="61"/>
                  <a:pt x="167" y="61"/>
                  <a:pt x="167" y="61"/>
                </a:cubicBezTo>
                <a:cubicBezTo>
                  <a:pt x="170" y="59"/>
                  <a:pt x="170" y="59"/>
                  <a:pt x="170" y="59"/>
                </a:cubicBezTo>
                <a:cubicBezTo>
                  <a:pt x="174" y="57"/>
                  <a:pt x="174" y="57"/>
                  <a:pt x="174" y="57"/>
                </a:cubicBezTo>
                <a:cubicBezTo>
                  <a:pt x="177" y="55"/>
                  <a:pt x="177" y="55"/>
                  <a:pt x="177" y="55"/>
                </a:cubicBezTo>
                <a:cubicBezTo>
                  <a:pt x="180" y="54"/>
                  <a:pt x="180" y="54"/>
                  <a:pt x="180" y="54"/>
                </a:cubicBezTo>
                <a:cubicBezTo>
                  <a:pt x="185" y="50"/>
                  <a:pt x="185" y="50"/>
                  <a:pt x="185" y="50"/>
                </a:cubicBezTo>
                <a:cubicBezTo>
                  <a:pt x="186" y="50"/>
                  <a:pt x="186" y="50"/>
                  <a:pt x="186" y="50"/>
                </a:cubicBezTo>
                <a:cubicBezTo>
                  <a:pt x="190" y="48"/>
                  <a:pt x="190" y="48"/>
                  <a:pt x="190" y="48"/>
                </a:cubicBezTo>
                <a:cubicBezTo>
                  <a:pt x="194" y="45"/>
                  <a:pt x="194" y="45"/>
                  <a:pt x="194" y="45"/>
                </a:cubicBezTo>
                <a:cubicBezTo>
                  <a:pt x="196" y="44"/>
                  <a:pt x="196" y="44"/>
                  <a:pt x="196" y="44"/>
                </a:cubicBezTo>
                <a:cubicBezTo>
                  <a:pt x="199" y="42"/>
                  <a:pt x="199" y="42"/>
                  <a:pt x="199" y="42"/>
                </a:cubicBezTo>
                <a:cubicBezTo>
                  <a:pt x="199" y="43"/>
                  <a:pt x="199" y="43"/>
                  <a:pt x="199" y="43"/>
                </a:cubicBezTo>
                <a:cubicBezTo>
                  <a:pt x="201" y="41"/>
                  <a:pt x="201" y="41"/>
                  <a:pt x="201" y="41"/>
                </a:cubicBezTo>
                <a:cubicBezTo>
                  <a:pt x="201" y="42"/>
                  <a:pt x="201" y="42"/>
                  <a:pt x="201" y="42"/>
                </a:cubicBezTo>
                <a:cubicBezTo>
                  <a:pt x="198" y="43"/>
                  <a:pt x="198" y="43"/>
                  <a:pt x="198" y="43"/>
                </a:cubicBezTo>
                <a:cubicBezTo>
                  <a:pt x="199" y="43"/>
                  <a:pt x="199" y="43"/>
                  <a:pt x="199" y="43"/>
                </a:cubicBezTo>
                <a:cubicBezTo>
                  <a:pt x="200" y="43"/>
                  <a:pt x="200" y="43"/>
                  <a:pt x="200" y="43"/>
                </a:cubicBezTo>
                <a:cubicBezTo>
                  <a:pt x="204" y="40"/>
                  <a:pt x="204" y="40"/>
                  <a:pt x="204" y="40"/>
                </a:cubicBezTo>
                <a:cubicBezTo>
                  <a:pt x="205" y="40"/>
                  <a:pt x="205" y="40"/>
                  <a:pt x="205" y="40"/>
                </a:cubicBezTo>
                <a:cubicBezTo>
                  <a:pt x="201" y="43"/>
                  <a:pt x="201" y="43"/>
                  <a:pt x="201" y="43"/>
                </a:cubicBezTo>
                <a:cubicBezTo>
                  <a:pt x="200" y="43"/>
                  <a:pt x="200" y="43"/>
                  <a:pt x="200" y="43"/>
                </a:cubicBezTo>
                <a:cubicBezTo>
                  <a:pt x="196" y="45"/>
                  <a:pt x="196" y="45"/>
                  <a:pt x="196" y="45"/>
                </a:cubicBezTo>
                <a:cubicBezTo>
                  <a:pt x="196" y="46"/>
                  <a:pt x="196" y="46"/>
                  <a:pt x="196" y="46"/>
                </a:cubicBezTo>
                <a:cubicBezTo>
                  <a:pt x="193" y="48"/>
                  <a:pt x="193" y="48"/>
                  <a:pt x="193" y="48"/>
                </a:cubicBezTo>
                <a:cubicBezTo>
                  <a:pt x="192" y="49"/>
                  <a:pt x="192" y="49"/>
                  <a:pt x="192" y="49"/>
                </a:cubicBezTo>
                <a:cubicBezTo>
                  <a:pt x="188" y="51"/>
                  <a:pt x="188" y="51"/>
                  <a:pt x="188" y="51"/>
                </a:cubicBezTo>
                <a:cubicBezTo>
                  <a:pt x="187" y="52"/>
                  <a:pt x="187" y="52"/>
                  <a:pt x="187" y="52"/>
                </a:cubicBezTo>
                <a:cubicBezTo>
                  <a:pt x="184" y="54"/>
                  <a:pt x="184" y="54"/>
                  <a:pt x="184" y="54"/>
                </a:cubicBezTo>
                <a:cubicBezTo>
                  <a:pt x="179" y="57"/>
                  <a:pt x="179" y="57"/>
                  <a:pt x="179" y="57"/>
                </a:cubicBezTo>
                <a:cubicBezTo>
                  <a:pt x="174" y="60"/>
                  <a:pt x="174" y="60"/>
                  <a:pt x="174" y="60"/>
                </a:cubicBezTo>
                <a:cubicBezTo>
                  <a:pt x="169" y="63"/>
                  <a:pt x="169" y="63"/>
                  <a:pt x="169" y="63"/>
                </a:cubicBezTo>
                <a:cubicBezTo>
                  <a:pt x="165" y="66"/>
                  <a:pt x="165" y="66"/>
                  <a:pt x="165" y="66"/>
                </a:cubicBezTo>
                <a:cubicBezTo>
                  <a:pt x="163" y="67"/>
                  <a:pt x="163" y="67"/>
                  <a:pt x="163" y="67"/>
                </a:cubicBezTo>
                <a:cubicBezTo>
                  <a:pt x="163" y="66"/>
                  <a:pt x="163" y="66"/>
                  <a:pt x="163" y="66"/>
                </a:cubicBezTo>
                <a:cubicBezTo>
                  <a:pt x="163" y="66"/>
                  <a:pt x="163" y="66"/>
                  <a:pt x="163" y="66"/>
                </a:cubicBezTo>
                <a:cubicBezTo>
                  <a:pt x="159" y="68"/>
                  <a:pt x="159" y="68"/>
                  <a:pt x="159" y="68"/>
                </a:cubicBezTo>
                <a:cubicBezTo>
                  <a:pt x="157" y="69"/>
                  <a:pt x="156" y="70"/>
                  <a:pt x="155" y="71"/>
                </a:cubicBezTo>
                <a:cubicBezTo>
                  <a:pt x="154" y="72"/>
                  <a:pt x="154" y="72"/>
                  <a:pt x="154" y="72"/>
                </a:cubicBezTo>
                <a:cubicBezTo>
                  <a:pt x="155" y="72"/>
                  <a:pt x="155" y="72"/>
                  <a:pt x="155" y="72"/>
                </a:cubicBezTo>
                <a:cubicBezTo>
                  <a:pt x="158" y="70"/>
                  <a:pt x="158" y="70"/>
                  <a:pt x="158" y="70"/>
                </a:cubicBezTo>
                <a:cubicBezTo>
                  <a:pt x="159" y="70"/>
                  <a:pt x="159" y="70"/>
                  <a:pt x="159" y="70"/>
                </a:cubicBezTo>
                <a:cubicBezTo>
                  <a:pt x="159" y="70"/>
                  <a:pt x="159" y="70"/>
                  <a:pt x="159" y="70"/>
                </a:cubicBezTo>
                <a:cubicBezTo>
                  <a:pt x="158" y="72"/>
                  <a:pt x="158" y="72"/>
                  <a:pt x="158" y="72"/>
                </a:cubicBezTo>
                <a:cubicBezTo>
                  <a:pt x="153" y="76"/>
                  <a:pt x="153" y="76"/>
                  <a:pt x="153" y="76"/>
                </a:cubicBezTo>
                <a:cubicBezTo>
                  <a:pt x="151" y="78"/>
                  <a:pt x="151" y="78"/>
                  <a:pt x="151" y="78"/>
                </a:cubicBezTo>
                <a:cubicBezTo>
                  <a:pt x="148" y="81"/>
                  <a:pt x="148" y="81"/>
                  <a:pt x="148" y="81"/>
                </a:cubicBezTo>
                <a:cubicBezTo>
                  <a:pt x="148" y="81"/>
                  <a:pt x="149" y="81"/>
                  <a:pt x="149" y="81"/>
                </a:cubicBezTo>
                <a:cubicBezTo>
                  <a:pt x="145" y="85"/>
                  <a:pt x="145" y="85"/>
                  <a:pt x="145" y="85"/>
                </a:cubicBezTo>
                <a:cubicBezTo>
                  <a:pt x="147" y="85"/>
                  <a:pt x="147" y="85"/>
                  <a:pt x="147" y="85"/>
                </a:cubicBezTo>
                <a:cubicBezTo>
                  <a:pt x="146" y="87"/>
                  <a:pt x="146" y="87"/>
                  <a:pt x="146" y="87"/>
                </a:cubicBezTo>
                <a:cubicBezTo>
                  <a:pt x="149" y="85"/>
                  <a:pt x="149" y="85"/>
                  <a:pt x="149" y="85"/>
                </a:cubicBezTo>
                <a:cubicBezTo>
                  <a:pt x="153" y="80"/>
                  <a:pt x="153" y="80"/>
                  <a:pt x="153" y="80"/>
                </a:cubicBezTo>
                <a:cubicBezTo>
                  <a:pt x="154" y="78"/>
                  <a:pt x="154" y="78"/>
                  <a:pt x="154" y="78"/>
                </a:cubicBezTo>
                <a:cubicBezTo>
                  <a:pt x="157" y="76"/>
                  <a:pt x="157" y="76"/>
                  <a:pt x="157" y="76"/>
                </a:cubicBezTo>
                <a:cubicBezTo>
                  <a:pt x="155" y="78"/>
                  <a:pt x="155" y="78"/>
                  <a:pt x="155" y="78"/>
                </a:cubicBezTo>
                <a:cubicBezTo>
                  <a:pt x="153" y="82"/>
                  <a:pt x="153" y="82"/>
                  <a:pt x="153" y="82"/>
                </a:cubicBezTo>
                <a:cubicBezTo>
                  <a:pt x="152" y="84"/>
                  <a:pt x="152" y="84"/>
                  <a:pt x="152" y="84"/>
                </a:cubicBezTo>
                <a:cubicBezTo>
                  <a:pt x="153" y="83"/>
                  <a:pt x="155" y="82"/>
                  <a:pt x="156" y="80"/>
                </a:cubicBezTo>
                <a:cubicBezTo>
                  <a:pt x="160" y="78"/>
                  <a:pt x="160" y="78"/>
                  <a:pt x="160" y="78"/>
                </a:cubicBezTo>
                <a:cubicBezTo>
                  <a:pt x="161" y="76"/>
                  <a:pt x="161" y="76"/>
                  <a:pt x="161" y="76"/>
                </a:cubicBezTo>
                <a:cubicBezTo>
                  <a:pt x="167" y="71"/>
                  <a:pt x="167" y="71"/>
                  <a:pt x="167" y="71"/>
                </a:cubicBezTo>
                <a:cubicBezTo>
                  <a:pt x="168" y="69"/>
                  <a:pt x="168" y="69"/>
                  <a:pt x="168" y="69"/>
                </a:cubicBezTo>
                <a:cubicBezTo>
                  <a:pt x="174" y="64"/>
                  <a:pt x="174" y="64"/>
                  <a:pt x="174" y="64"/>
                </a:cubicBezTo>
                <a:cubicBezTo>
                  <a:pt x="176" y="62"/>
                  <a:pt x="176" y="62"/>
                  <a:pt x="176" y="62"/>
                </a:cubicBezTo>
                <a:cubicBezTo>
                  <a:pt x="179" y="61"/>
                  <a:pt x="179" y="61"/>
                  <a:pt x="179" y="61"/>
                </a:cubicBezTo>
                <a:cubicBezTo>
                  <a:pt x="174" y="66"/>
                  <a:pt x="174" y="66"/>
                  <a:pt x="174" y="66"/>
                </a:cubicBezTo>
                <a:cubicBezTo>
                  <a:pt x="170" y="70"/>
                  <a:pt x="170" y="70"/>
                  <a:pt x="170" y="70"/>
                </a:cubicBezTo>
                <a:cubicBezTo>
                  <a:pt x="171" y="70"/>
                  <a:pt x="171" y="70"/>
                  <a:pt x="171" y="70"/>
                </a:cubicBezTo>
                <a:cubicBezTo>
                  <a:pt x="176" y="67"/>
                  <a:pt x="176" y="67"/>
                  <a:pt x="176" y="67"/>
                </a:cubicBezTo>
                <a:cubicBezTo>
                  <a:pt x="179" y="65"/>
                  <a:pt x="179" y="65"/>
                  <a:pt x="179" y="65"/>
                </a:cubicBezTo>
                <a:cubicBezTo>
                  <a:pt x="182" y="64"/>
                  <a:pt x="182" y="64"/>
                  <a:pt x="182" y="64"/>
                </a:cubicBezTo>
                <a:cubicBezTo>
                  <a:pt x="182" y="64"/>
                  <a:pt x="182" y="64"/>
                  <a:pt x="182" y="64"/>
                </a:cubicBezTo>
                <a:moveTo>
                  <a:pt x="110" y="148"/>
                </a:moveTo>
                <a:cubicBezTo>
                  <a:pt x="112" y="146"/>
                  <a:pt x="112" y="146"/>
                  <a:pt x="112" y="146"/>
                </a:cubicBezTo>
                <a:cubicBezTo>
                  <a:pt x="113" y="144"/>
                  <a:pt x="113" y="144"/>
                  <a:pt x="113" y="144"/>
                </a:cubicBezTo>
                <a:cubicBezTo>
                  <a:pt x="115" y="143"/>
                  <a:pt x="115" y="143"/>
                  <a:pt x="115" y="143"/>
                </a:cubicBezTo>
                <a:cubicBezTo>
                  <a:pt x="118" y="139"/>
                  <a:pt x="118" y="139"/>
                  <a:pt x="118" y="139"/>
                </a:cubicBezTo>
                <a:cubicBezTo>
                  <a:pt x="116" y="138"/>
                  <a:pt x="116" y="138"/>
                  <a:pt x="116" y="138"/>
                </a:cubicBezTo>
                <a:cubicBezTo>
                  <a:pt x="117" y="135"/>
                  <a:pt x="117" y="135"/>
                  <a:pt x="117" y="135"/>
                </a:cubicBezTo>
                <a:cubicBezTo>
                  <a:pt x="116" y="135"/>
                  <a:pt x="115" y="135"/>
                  <a:pt x="115" y="135"/>
                </a:cubicBezTo>
                <a:cubicBezTo>
                  <a:pt x="111" y="137"/>
                  <a:pt x="111" y="137"/>
                  <a:pt x="111" y="137"/>
                </a:cubicBezTo>
                <a:cubicBezTo>
                  <a:pt x="108" y="139"/>
                  <a:pt x="108" y="139"/>
                  <a:pt x="108" y="139"/>
                </a:cubicBezTo>
                <a:cubicBezTo>
                  <a:pt x="108" y="138"/>
                  <a:pt x="108" y="138"/>
                  <a:pt x="108" y="138"/>
                </a:cubicBezTo>
                <a:cubicBezTo>
                  <a:pt x="111" y="135"/>
                  <a:pt x="111" y="135"/>
                  <a:pt x="111" y="135"/>
                </a:cubicBezTo>
                <a:cubicBezTo>
                  <a:pt x="114" y="134"/>
                  <a:pt x="114" y="134"/>
                  <a:pt x="114" y="134"/>
                </a:cubicBezTo>
                <a:cubicBezTo>
                  <a:pt x="118" y="133"/>
                  <a:pt x="118" y="133"/>
                  <a:pt x="118" y="133"/>
                </a:cubicBezTo>
                <a:cubicBezTo>
                  <a:pt x="121" y="131"/>
                  <a:pt x="121" y="131"/>
                  <a:pt x="121" y="131"/>
                </a:cubicBezTo>
                <a:cubicBezTo>
                  <a:pt x="119" y="130"/>
                  <a:pt x="119" y="130"/>
                  <a:pt x="119" y="130"/>
                </a:cubicBezTo>
                <a:cubicBezTo>
                  <a:pt x="119" y="128"/>
                  <a:pt x="119" y="128"/>
                  <a:pt x="119" y="128"/>
                </a:cubicBezTo>
                <a:cubicBezTo>
                  <a:pt x="118" y="127"/>
                  <a:pt x="118" y="127"/>
                  <a:pt x="118" y="127"/>
                </a:cubicBezTo>
                <a:cubicBezTo>
                  <a:pt x="119" y="124"/>
                  <a:pt x="119" y="124"/>
                  <a:pt x="119" y="124"/>
                </a:cubicBezTo>
                <a:cubicBezTo>
                  <a:pt x="120" y="121"/>
                  <a:pt x="120" y="121"/>
                  <a:pt x="120" y="121"/>
                </a:cubicBezTo>
                <a:cubicBezTo>
                  <a:pt x="122" y="119"/>
                  <a:pt x="122" y="119"/>
                  <a:pt x="122" y="119"/>
                </a:cubicBezTo>
                <a:cubicBezTo>
                  <a:pt x="123" y="118"/>
                  <a:pt x="123" y="118"/>
                  <a:pt x="123" y="118"/>
                </a:cubicBezTo>
                <a:cubicBezTo>
                  <a:pt x="125" y="116"/>
                  <a:pt x="125" y="116"/>
                  <a:pt x="125" y="116"/>
                </a:cubicBezTo>
                <a:cubicBezTo>
                  <a:pt x="127" y="112"/>
                  <a:pt x="127" y="112"/>
                  <a:pt x="127" y="112"/>
                </a:cubicBezTo>
                <a:cubicBezTo>
                  <a:pt x="130" y="108"/>
                  <a:pt x="130" y="108"/>
                  <a:pt x="130" y="108"/>
                </a:cubicBezTo>
                <a:cubicBezTo>
                  <a:pt x="136" y="100"/>
                  <a:pt x="136" y="100"/>
                  <a:pt x="136" y="100"/>
                </a:cubicBezTo>
                <a:cubicBezTo>
                  <a:pt x="139" y="96"/>
                  <a:pt x="139" y="96"/>
                  <a:pt x="139" y="96"/>
                </a:cubicBezTo>
                <a:cubicBezTo>
                  <a:pt x="133" y="101"/>
                  <a:pt x="133" y="101"/>
                  <a:pt x="133" y="101"/>
                </a:cubicBezTo>
                <a:cubicBezTo>
                  <a:pt x="132" y="102"/>
                  <a:pt x="130" y="103"/>
                  <a:pt x="129" y="104"/>
                </a:cubicBezTo>
                <a:cubicBezTo>
                  <a:pt x="126" y="106"/>
                  <a:pt x="126" y="106"/>
                  <a:pt x="126" y="106"/>
                </a:cubicBezTo>
                <a:cubicBezTo>
                  <a:pt x="123" y="108"/>
                  <a:pt x="123" y="108"/>
                  <a:pt x="123" y="108"/>
                </a:cubicBezTo>
                <a:cubicBezTo>
                  <a:pt x="122" y="108"/>
                  <a:pt x="122" y="108"/>
                  <a:pt x="122" y="108"/>
                </a:cubicBezTo>
                <a:cubicBezTo>
                  <a:pt x="124" y="105"/>
                  <a:pt x="124" y="105"/>
                  <a:pt x="124" y="105"/>
                </a:cubicBezTo>
                <a:cubicBezTo>
                  <a:pt x="125" y="103"/>
                  <a:pt x="125" y="103"/>
                  <a:pt x="125" y="103"/>
                </a:cubicBezTo>
                <a:cubicBezTo>
                  <a:pt x="123" y="104"/>
                  <a:pt x="123" y="104"/>
                  <a:pt x="123" y="104"/>
                </a:cubicBezTo>
                <a:cubicBezTo>
                  <a:pt x="128" y="100"/>
                  <a:pt x="128" y="100"/>
                  <a:pt x="128" y="100"/>
                </a:cubicBezTo>
                <a:cubicBezTo>
                  <a:pt x="130" y="98"/>
                  <a:pt x="132" y="96"/>
                  <a:pt x="134" y="94"/>
                </a:cubicBezTo>
                <a:cubicBezTo>
                  <a:pt x="137" y="91"/>
                  <a:pt x="137" y="91"/>
                  <a:pt x="137" y="91"/>
                </a:cubicBezTo>
                <a:cubicBezTo>
                  <a:pt x="137" y="91"/>
                  <a:pt x="137" y="91"/>
                  <a:pt x="137" y="91"/>
                </a:cubicBezTo>
                <a:cubicBezTo>
                  <a:pt x="138" y="89"/>
                  <a:pt x="138" y="89"/>
                  <a:pt x="138" y="89"/>
                </a:cubicBezTo>
                <a:cubicBezTo>
                  <a:pt x="141" y="85"/>
                  <a:pt x="141" y="85"/>
                  <a:pt x="141" y="85"/>
                </a:cubicBezTo>
                <a:cubicBezTo>
                  <a:pt x="144" y="82"/>
                  <a:pt x="144" y="82"/>
                  <a:pt x="144" y="82"/>
                </a:cubicBezTo>
                <a:cubicBezTo>
                  <a:pt x="142" y="83"/>
                  <a:pt x="142" y="83"/>
                  <a:pt x="142" y="83"/>
                </a:cubicBezTo>
                <a:cubicBezTo>
                  <a:pt x="141" y="83"/>
                  <a:pt x="141" y="83"/>
                  <a:pt x="141" y="83"/>
                </a:cubicBezTo>
                <a:cubicBezTo>
                  <a:pt x="142" y="82"/>
                  <a:pt x="142" y="82"/>
                  <a:pt x="142" y="82"/>
                </a:cubicBezTo>
                <a:cubicBezTo>
                  <a:pt x="142" y="82"/>
                  <a:pt x="142" y="82"/>
                  <a:pt x="142" y="82"/>
                </a:cubicBezTo>
                <a:cubicBezTo>
                  <a:pt x="139" y="84"/>
                  <a:pt x="139" y="84"/>
                  <a:pt x="139" y="84"/>
                </a:cubicBezTo>
                <a:cubicBezTo>
                  <a:pt x="135" y="87"/>
                  <a:pt x="135" y="87"/>
                  <a:pt x="135" y="87"/>
                </a:cubicBezTo>
                <a:cubicBezTo>
                  <a:pt x="131" y="91"/>
                  <a:pt x="131" y="91"/>
                  <a:pt x="131" y="91"/>
                </a:cubicBezTo>
                <a:cubicBezTo>
                  <a:pt x="127" y="94"/>
                  <a:pt x="127" y="94"/>
                  <a:pt x="127" y="94"/>
                </a:cubicBezTo>
                <a:cubicBezTo>
                  <a:pt x="123" y="98"/>
                  <a:pt x="123" y="98"/>
                  <a:pt x="123" y="98"/>
                </a:cubicBezTo>
                <a:cubicBezTo>
                  <a:pt x="123" y="97"/>
                  <a:pt x="123" y="97"/>
                  <a:pt x="123" y="97"/>
                </a:cubicBezTo>
                <a:cubicBezTo>
                  <a:pt x="119" y="101"/>
                  <a:pt x="119" y="101"/>
                  <a:pt x="119" y="101"/>
                </a:cubicBezTo>
                <a:cubicBezTo>
                  <a:pt x="117" y="103"/>
                  <a:pt x="117" y="103"/>
                  <a:pt x="117" y="103"/>
                </a:cubicBezTo>
                <a:cubicBezTo>
                  <a:pt x="115" y="105"/>
                  <a:pt x="115" y="105"/>
                  <a:pt x="115" y="105"/>
                </a:cubicBezTo>
                <a:cubicBezTo>
                  <a:pt x="113" y="108"/>
                  <a:pt x="113" y="108"/>
                  <a:pt x="113" y="108"/>
                </a:cubicBezTo>
                <a:cubicBezTo>
                  <a:pt x="109" y="113"/>
                  <a:pt x="109" y="113"/>
                  <a:pt x="109" y="113"/>
                </a:cubicBezTo>
                <a:cubicBezTo>
                  <a:pt x="107" y="115"/>
                  <a:pt x="105" y="116"/>
                  <a:pt x="103" y="118"/>
                </a:cubicBezTo>
                <a:cubicBezTo>
                  <a:pt x="99" y="122"/>
                  <a:pt x="99" y="122"/>
                  <a:pt x="99" y="122"/>
                </a:cubicBezTo>
                <a:cubicBezTo>
                  <a:pt x="96" y="125"/>
                  <a:pt x="96" y="125"/>
                  <a:pt x="96" y="125"/>
                </a:cubicBezTo>
                <a:cubicBezTo>
                  <a:pt x="95" y="126"/>
                  <a:pt x="95" y="126"/>
                  <a:pt x="95" y="126"/>
                </a:cubicBezTo>
                <a:cubicBezTo>
                  <a:pt x="91" y="131"/>
                  <a:pt x="91" y="131"/>
                  <a:pt x="91" y="131"/>
                </a:cubicBezTo>
                <a:cubicBezTo>
                  <a:pt x="89" y="133"/>
                  <a:pt x="87" y="135"/>
                  <a:pt x="85" y="137"/>
                </a:cubicBezTo>
                <a:cubicBezTo>
                  <a:pt x="83" y="141"/>
                  <a:pt x="83" y="141"/>
                  <a:pt x="83" y="141"/>
                </a:cubicBezTo>
                <a:cubicBezTo>
                  <a:pt x="80" y="144"/>
                  <a:pt x="80" y="144"/>
                  <a:pt x="80" y="144"/>
                </a:cubicBezTo>
                <a:cubicBezTo>
                  <a:pt x="77" y="148"/>
                  <a:pt x="77" y="148"/>
                  <a:pt x="77" y="148"/>
                </a:cubicBezTo>
                <a:cubicBezTo>
                  <a:pt x="76" y="148"/>
                  <a:pt x="76" y="148"/>
                  <a:pt x="76" y="148"/>
                </a:cubicBezTo>
                <a:cubicBezTo>
                  <a:pt x="80" y="143"/>
                  <a:pt x="80" y="143"/>
                  <a:pt x="80" y="143"/>
                </a:cubicBezTo>
                <a:cubicBezTo>
                  <a:pt x="83" y="138"/>
                  <a:pt x="83" y="138"/>
                  <a:pt x="83" y="138"/>
                </a:cubicBezTo>
                <a:cubicBezTo>
                  <a:pt x="84" y="137"/>
                  <a:pt x="85" y="135"/>
                  <a:pt x="86" y="134"/>
                </a:cubicBezTo>
                <a:cubicBezTo>
                  <a:pt x="91" y="128"/>
                  <a:pt x="91" y="128"/>
                  <a:pt x="91" y="128"/>
                </a:cubicBezTo>
                <a:cubicBezTo>
                  <a:pt x="95" y="124"/>
                  <a:pt x="95" y="124"/>
                  <a:pt x="95" y="124"/>
                </a:cubicBezTo>
                <a:cubicBezTo>
                  <a:pt x="96" y="123"/>
                  <a:pt x="96" y="123"/>
                  <a:pt x="96" y="123"/>
                </a:cubicBezTo>
                <a:cubicBezTo>
                  <a:pt x="96" y="122"/>
                  <a:pt x="96" y="122"/>
                  <a:pt x="96" y="122"/>
                </a:cubicBezTo>
                <a:cubicBezTo>
                  <a:pt x="97" y="121"/>
                  <a:pt x="97" y="121"/>
                  <a:pt x="97" y="121"/>
                </a:cubicBezTo>
                <a:cubicBezTo>
                  <a:pt x="99" y="119"/>
                  <a:pt x="99" y="119"/>
                  <a:pt x="99" y="119"/>
                </a:cubicBezTo>
                <a:cubicBezTo>
                  <a:pt x="92" y="126"/>
                  <a:pt x="85" y="135"/>
                  <a:pt x="79" y="142"/>
                </a:cubicBezTo>
                <a:cubicBezTo>
                  <a:pt x="67" y="158"/>
                  <a:pt x="67" y="158"/>
                  <a:pt x="47" y="190"/>
                </a:cubicBezTo>
                <a:cubicBezTo>
                  <a:pt x="37" y="208"/>
                  <a:pt x="37" y="208"/>
                  <a:pt x="23" y="243"/>
                </a:cubicBezTo>
                <a:cubicBezTo>
                  <a:pt x="19" y="253"/>
                  <a:pt x="15" y="267"/>
                  <a:pt x="12" y="277"/>
                </a:cubicBezTo>
                <a:cubicBezTo>
                  <a:pt x="11" y="280"/>
                  <a:pt x="11" y="280"/>
                  <a:pt x="11" y="280"/>
                </a:cubicBezTo>
                <a:cubicBezTo>
                  <a:pt x="11" y="280"/>
                  <a:pt x="11" y="280"/>
                  <a:pt x="11" y="280"/>
                </a:cubicBezTo>
                <a:cubicBezTo>
                  <a:pt x="12" y="278"/>
                  <a:pt x="12" y="278"/>
                  <a:pt x="12" y="278"/>
                </a:cubicBezTo>
                <a:cubicBezTo>
                  <a:pt x="12" y="277"/>
                  <a:pt x="12" y="277"/>
                  <a:pt x="12" y="277"/>
                </a:cubicBezTo>
                <a:cubicBezTo>
                  <a:pt x="11" y="281"/>
                  <a:pt x="11" y="281"/>
                  <a:pt x="11" y="281"/>
                </a:cubicBezTo>
                <a:cubicBezTo>
                  <a:pt x="10" y="286"/>
                  <a:pt x="10" y="286"/>
                  <a:pt x="10" y="286"/>
                </a:cubicBezTo>
                <a:cubicBezTo>
                  <a:pt x="10" y="288"/>
                  <a:pt x="10" y="289"/>
                  <a:pt x="9" y="291"/>
                </a:cubicBezTo>
                <a:cubicBezTo>
                  <a:pt x="9" y="294"/>
                  <a:pt x="9" y="294"/>
                  <a:pt x="9" y="294"/>
                </a:cubicBezTo>
                <a:cubicBezTo>
                  <a:pt x="8" y="297"/>
                  <a:pt x="8" y="297"/>
                  <a:pt x="8" y="297"/>
                </a:cubicBezTo>
                <a:cubicBezTo>
                  <a:pt x="8" y="300"/>
                  <a:pt x="8" y="300"/>
                  <a:pt x="8" y="300"/>
                </a:cubicBezTo>
                <a:cubicBezTo>
                  <a:pt x="7" y="304"/>
                  <a:pt x="7" y="304"/>
                  <a:pt x="7" y="304"/>
                </a:cubicBezTo>
                <a:cubicBezTo>
                  <a:pt x="7" y="306"/>
                  <a:pt x="7" y="306"/>
                  <a:pt x="7" y="306"/>
                </a:cubicBezTo>
                <a:cubicBezTo>
                  <a:pt x="6" y="310"/>
                  <a:pt x="6" y="310"/>
                  <a:pt x="6" y="310"/>
                </a:cubicBezTo>
                <a:cubicBezTo>
                  <a:pt x="6" y="311"/>
                  <a:pt x="6" y="311"/>
                  <a:pt x="6" y="311"/>
                </a:cubicBezTo>
                <a:cubicBezTo>
                  <a:pt x="7" y="308"/>
                  <a:pt x="7" y="308"/>
                  <a:pt x="7" y="308"/>
                </a:cubicBezTo>
                <a:cubicBezTo>
                  <a:pt x="8" y="304"/>
                  <a:pt x="8" y="304"/>
                  <a:pt x="8" y="304"/>
                </a:cubicBezTo>
                <a:cubicBezTo>
                  <a:pt x="9" y="298"/>
                  <a:pt x="9" y="298"/>
                  <a:pt x="9" y="298"/>
                </a:cubicBezTo>
                <a:cubicBezTo>
                  <a:pt x="10" y="291"/>
                  <a:pt x="10" y="291"/>
                  <a:pt x="10" y="291"/>
                </a:cubicBezTo>
                <a:cubicBezTo>
                  <a:pt x="12" y="283"/>
                  <a:pt x="12" y="283"/>
                  <a:pt x="12" y="283"/>
                </a:cubicBezTo>
                <a:cubicBezTo>
                  <a:pt x="12" y="280"/>
                  <a:pt x="13" y="277"/>
                  <a:pt x="14" y="274"/>
                </a:cubicBezTo>
                <a:cubicBezTo>
                  <a:pt x="15" y="272"/>
                  <a:pt x="15" y="270"/>
                  <a:pt x="16" y="268"/>
                </a:cubicBezTo>
                <a:cubicBezTo>
                  <a:pt x="18" y="262"/>
                  <a:pt x="18" y="262"/>
                  <a:pt x="18" y="262"/>
                </a:cubicBezTo>
                <a:cubicBezTo>
                  <a:pt x="19" y="260"/>
                  <a:pt x="19" y="260"/>
                  <a:pt x="19" y="260"/>
                </a:cubicBezTo>
                <a:cubicBezTo>
                  <a:pt x="21" y="255"/>
                  <a:pt x="21" y="255"/>
                  <a:pt x="21" y="255"/>
                </a:cubicBezTo>
                <a:cubicBezTo>
                  <a:pt x="23" y="252"/>
                  <a:pt x="23" y="252"/>
                  <a:pt x="23" y="252"/>
                </a:cubicBezTo>
                <a:cubicBezTo>
                  <a:pt x="24" y="250"/>
                  <a:pt x="24" y="250"/>
                  <a:pt x="24" y="250"/>
                </a:cubicBezTo>
                <a:cubicBezTo>
                  <a:pt x="26" y="246"/>
                  <a:pt x="26" y="246"/>
                  <a:pt x="26" y="246"/>
                </a:cubicBezTo>
                <a:cubicBezTo>
                  <a:pt x="27" y="244"/>
                  <a:pt x="27" y="244"/>
                  <a:pt x="27" y="244"/>
                </a:cubicBezTo>
                <a:cubicBezTo>
                  <a:pt x="29" y="237"/>
                  <a:pt x="29" y="237"/>
                  <a:pt x="29" y="237"/>
                </a:cubicBezTo>
                <a:cubicBezTo>
                  <a:pt x="30" y="235"/>
                  <a:pt x="30" y="235"/>
                  <a:pt x="30" y="235"/>
                </a:cubicBezTo>
                <a:cubicBezTo>
                  <a:pt x="31" y="231"/>
                  <a:pt x="31" y="231"/>
                  <a:pt x="31" y="231"/>
                </a:cubicBezTo>
                <a:cubicBezTo>
                  <a:pt x="32" y="228"/>
                  <a:pt x="32" y="228"/>
                  <a:pt x="32" y="228"/>
                </a:cubicBezTo>
                <a:cubicBezTo>
                  <a:pt x="34" y="226"/>
                  <a:pt x="34" y="226"/>
                  <a:pt x="34" y="226"/>
                </a:cubicBezTo>
                <a:cubicBezTo>
                  <a:pt x="32" y="231"/>
                  <a:pt x="32" y="231"/>
                  <a:pt x="32" y="231"/>
                </a:cubicBezTo>
                <a:cubicBezTo>
                  <a:pt x="35" y="226"/>
                  <a:pt x="35" y="226"/>
                  <a:pt x="35" y="226"/>
                </a:cubicBezTo>
                <a:cubicBezTo>
                  <a:pt x="37" y="223"/>
                  <a:pt x="37" y="223"/>
                  <a:pt x="37" y="223"/>
                </a:cubicBezTo>
                <a:cubicBezTo>
                  <a:pt x="38" y="220"/>
                  <a:pt x="38" y="220"/>
                  <a:pt x="38" y="220"/>
                </a:cubicBezTo>
                <a:cubicBezTo>
                  <a:pt x="42" y="212"/>
                  <a:pt x="42" y="212"/>
                  <a:pt x="42" y="212"/>
                </a:cubicBezTo>
                <a:cubicBezTo>
                  <a:pt x="43" y="212"/>
                  <a:pt x="43" y="212"/>
                  <a:pt x="44" y="212"/>
                </a:cubicBezTo>
                <a:cubicBezTo>
                  <a:pt x="46" y="210"/>
                  <a:pt x="46" y="210"/>
                  <a:pt x="46" y="210"/>
                </a:cubicBezTo>
                <a:cubicBezTo>
                  <a:pt x="48" y="209"/>
                  <a:pt x="48" y="209"/>
                  <a:pt x="48" y="209"/>
                </a:cubicBezTo>
                <a:cubicBezTo>
                  <a:pt x="49" y="206"/>
                  <a:pt x="49" y="206"/>
                  <a:pt x="49" y="206"/>
                </a:cubicBezTo>
                <a:cubicBezTo>
                  <a:pt x="52" y="199"/>
                  <a:pt x="52" y="199"/>
                  <a:pt x="52" y="199"/>
                </a:cubicBezTo>
                <a:cubicBezTo>
                  <a:pt x="56" y="194"/>
                  <a:pt x="56" y="194"/>
                  <a:pt x="56" y="194"/>
                </a:cubicBezTo>
                <a:cubicBezTo>
                  <a:pt x="56" y="194"/>
                  <a:pt x="57" y="194"/>
                  <a:pt x="57" y="194"/>
                </a:cubicBezTo>
                <a:cubicBezTo>
                  <a:pt x="59" y="192"/>
                  <a:pt x="59" y="192"/>
                  <a:pt x="59" y="192"/>
                </a:cubicBezTo>
                <a:cubicBezTo>
                  <a:pt x="60" y="192"/>
                  <a:pt x="60" y="192"/>
                  <a:pt x="60" y="192"/>
                </a:cubicBezTo>
                <a:cubicBezTo>
                  <a:pt x="63" y="189"/>
                  <a:pt x="63" y="189"/>
                  <a:pt x="63" y="189"/>
                </a:cubicBezTo>
                <a:cubicBezTo>
                  <a:pt x="66" y="186"/>
                  <a:pt x="66" y="186"/>
                  <a:pt x="66" y="186"/>
                </a:cubicBezTo>
                <a:cubicBezTo>
                  <a:pt x="68" y="186"/>
                  <a:pt x="69" y="186"/>
                  <a:pt x="70" y="187"/>
                </a:cubicBezTo>
                <a:cubicBezTo>
                  <a:pt x="70" y="188"/>
                  <a:pt x="69" y="188"/>
                  <a:pt x="69" y="189"/>
                </a:cubicBezTo>
                <a:cubicBezTo>
                  <a:pt x="68" y="189"/>
                  <a:pt x="67" y="189"/>
                  <a:pt x="66" y="189"/>
                </a:cubicBezTo>
                <a:cubicBezTo>
                  <a:pt x="63" y="192"/>
                  <a:pt x="63" y="192"/>
                  <a:pt x="61" y="196"/>
                </a:cubicBezTo>
                <a:cubicBezTo>
                  <a:pt x="61" y="197"/>
                  <a:pt x="61" y="197"/>
                  <a:pt x="61" y="197"/>
                </a:cubicBezTo>
                <a:cubicBezTo>
                  <a:pt x="64" y="195"/>
                  <a:pt x="64" y="195"/>
                  <a:pt x="64" y="195"/>
                </a:cubicBezTo>
                <a:cubicBezTo>
                  <a:pt x="66" y="193"/>
                  <a:pt x="66" y="193"/>
                  <a:pt x="66" y="193"/>
                </a:cubicBezTo>
                <a:cubicBezTo>
                  <a:pt x="68" y="192"/>
                  <a:pt x="68" y="192"/>
                  <a:pt x="68" y="192"/>
                </a:cubicBezTo>
                <a:cubicBezTo>
                  <a:pt x="71" y="190"/>
                  <a:pt x="71" y="190"/>
                  <a:pt x="71" y="190"/>
                </a:cubicBezTo>
                <a:cubicBezTo>
                  <a:pt x="73" y="189"/>
                  <a:pt x="73" y="189"/>
                  <a:pt x="73" y="189"/>
                </a:cubicBezTo>
                <a:cubicBezTo>
                  <a:pt x="77" y="185"/>
                  <a:pt x="77" y="185"/>
                  <a:pt x="77" y="185"/>
                </a:cubicBezTo>
                <a:cubicBezTo>
                  <a:pt x="80" y="182"/>
                  <a:pt x="80" y="182"/>
                  <a:pt x="80" y="182"/>
                </a:cubicBezTo>
                <a:cubicBezTo>
                  <a:pt x="83" y="178"/>
                  <a:pt x="83" y="178"/>
                  <a:pt x="83" y="178"/>
                </a:cubicBezTo>
                <a:cubicBezTo>
                  <a:pt x="80" y="179"/>
                  <a:pt x="80" y="179"/>
                  <a:pt x="80" y="179"/>
                </a:cubicBezTo>
                <a:cubicBezTo>
                  <a:pt x="75" y="184"/>
                  <a:pt x="75" y="184"/>
                  <a:pt x="75" y="184"/>
                </a:cubicBezTo>
                <a:cubicBezTo>
                  <a:pt x="73" y="184"/>
                  <a:pt x="73" y="184"/>
                  <a:pt x="73" y="184"/>
                </a:cubicBezTo>
                <a:cubicBezTo>
                  <a:pt x="73" y="182"/>
                  <a:pt x="73" y="182"/>
                  <a:pt x="73" y="182"/>
                </a:cubicBezTo>
                <a:cubicBezTo>
                  <a:pt x="73" y="178"/>
                  <a:pt x="73" y="178"/>
                  <a:pt x="73" y="178"/>
                </a:cubicBezTo>
                <a:cubicBezTo>
                  <a:pt x="76" y="171"/>
                  <a:pt x="76" y="171"/>
                  <a:pt x="76" y="171"/>
                </a:cubicBezTo>
                <a:cubicBezTo>
                  <a:pt x="80" y="168"/>
                  <a:pt x="80" y="168"/>
                  <a:pt x="80" y="168"/>
                </a:cubicBezTo>
                <a:cubicBezTo>
                  <a:pt x="83" y="163"/>
                  <a:pt x="83" y="163"/>
                  <a:pt x="83" y="163"/>
                </a:cubicBezTo>
                <a:cubicBezTo>
                  <a:pt x="81" y="162"/>
                  <a:pt x="81" y="162"/>
                  <a:pt x="81" y="162"/>
                </a:cubicBezTo>
                <a:cubicBezTo>
                  <a:pt x="78" y="164"/>
                  <a:pt x="78" y="164"/>
                  <a:pt x="78" y="164"/>
                </a:cubicBezTo>
                <a:cubicBezTo>
                  <a:pt x="73" y="168"/>
                  <a:pt x="73" y="168"/>
                  <a:pt x="73" y="168"/>
                </a:cubicBezTo>
                <a:cubicBezTo>
                  <a:pt x="67" y="174"/>
                  <a:pt x="67" y="174"/>
                  <a:pt x="67" y="174"/>
                </a:cubicBezTo>
                <a:cubicBezTo>
                  <a:pt x="63" y="178"/>
                  <a:pt x="63" y="178"/>
                  <a:pt x="63" y="178"/>
                </a:cubicBezTo>
                <a:cubicBezTo>
                  <a:pt x="66" y="175"/>
                  <a:pt x="66" y="175"/>
                  <a:pt x="66" y="175"/>
                </a:cubicBezTo>
                <a:cubicBezTo>
                  <a:pt x="69" y="171"/>
                  <a:pt x="69" y="171"/>
                  <a:pt x="69" y="171"/>
                </a:cubicBezTo>
                <a:cubicBezTo>
                  <a:pt x="71" y="169"/>
                  <a:pt x="71" y="169"/>
                  <a:pt x="71" y="169"/>
                </a:cubicBezTo>
                <a:cubicBezTo>
                  <a:pt x="71" y="167"/>
                  <a:pt x="71" y="167"/>
                  <a:pt x="71" y="167"/>
                </a:cubicBezTo>
                <a:cubicBezTo>
                  <a:pt x="71" y="167"/>
                  <a:pt x="72" y="167"/>
                  <a:pt x="72" y="167"/>
                </a:cubicBezTo>
                <a:cubicBezTo>
                  <a:pt x="75" y="164"/>
                  <a:pt x="75" y="164"/>
                  <a:pt x="75" y="164"/>
                </a:cubicBezTo>
                <a:cubicBezTo>
                  <a:pt x="78" y="161"/>
                  <a:pt x="78" y="161"/>
                  <a:pt x="78" y="161"/>
                </a:cubicBezTo>
                <a:cubicBezTo>
                  <a:pt x="80" y="161"/>
                  <a:pt x="80" y="161"/>
                  <a:pt x="80" y="161"/>
                </a:cubicBezTo>
                <a:cubicBezTo>
                  <a:pt x="83" y="157"/>
                  <a:pt x="83" y="157"/>
                  <a:pt x="83" y="157"/>
                </a:cubicBezTo>
                <a:cubicBezTo>
                  <a:pt x="85" y="156"/>
                  <a:pt x="85" y="156"/>
                  <a:pt x="85" y="156"/>
                </a:cubicBezTo>
                <a:cubicBezTo>
                  <a:pt x="86" y="156"/>
                  <a:pt x="87" y="156"/>
                  <a:pt x="87" y="156"/>
                </a:cubicBezTo>
                <a:cubicBezTo>
                  <a:pt x="92" y="156"/>
                  <a:pt x="92" y="156"/>
                  <a:pt x="92" y="156"/>
                </a:cubicBezTo>
                <a:cubicBezTo>
                  <a:pt x="93" y="157"/>
                  <a:pt x="93" y="157"/>
                  <a:pt x="93" y="157"/>
                </a:cubicBezTo>
                <a:cubicBezTo>
                  <a:pt x="95" y="157"/>
                  <a:pt x="95" y="157"/>
                  <a:pt x="95" y="157"/>
                </a:cubicBezTo>
                <a:cubicBezTo>
                  <a:pt x="99" y="154"/>
                  <a:pt x="99" y="154"/>
                  <a:pt x="99" y="154"/>
                </a:cubicBezTo>
                <a:cubicBezTo>
                  <a:pt x="104" y="150"/>
                  <a:pt x="104" y="150"/>
                  <a:pt x="104" y="150"/>
                </a:cubicBezTo>
                <a:cubicBezTo>
                  <a:pt x="107" y="150"/>
                  <a:pt x="107" y="150"/>
                  <a:pt x="107" y="150"/>
                </a:cubicBezTo>
                <a:cubicBezTo>
                  <a:pt x="110" y="148"/>
                  <a:pt x="110" y="148"/>
                  <a:pt x="110" y="148"/>
                </a:cubicBezTo>
              </a:path>
            </a:pathLst>
          </a:custGeom>
          <a:solidFill>
            <a:schemeClr val="accent1"/>
          </a:solidFill>
          <a:ln>
            <a:noFill/>
          </a:ln>
          <a:effectLst>
            <a:outerShdw blurRad="266700" dist="508000" dir="1920000" sx="96000" sy="96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b="1" dirty="0">
              <a:solidFill>
                <a:srgbClr val="353334"/>
              </a:solidFill>
              <a:latin typeface="Calibri" panose="020F0502020204030204"/>
            </a:endParaRPr>
          </a:p>
        </p:txBody>
      </p:sp>
      <p:grpSp>
        <p:nvGrpSpPr>
          <p:cNvPr id="387" name="Group 386">
            <a:extLst>
              <a:ext uri="{FF2B5EF4-FFF2-40B4-BE49-F238E27FC236}">
                <a16:creationId xmlns:a16="http://schemas.microsoft.com/office/drawing/2014/main" id="{B043D0D9-19E3-A74D-B63E-F600548C1D59}"/>
              </a:ext>
            </a:extLst>
          </p:cNvPr>
          <p:cNvGrpSpPr/>
          <p:nvPr/>
        </p:nvGrpSpPr>
        <p:grpSpPr>
          <a:xfrm>
            <a:off x="3970668" y="4261139"/>
            <a:ext cx="940411" cy="742199"/>
            <a:chOff x="3965939" y="4647875"/>
            <a:chExt cx="940411" cy="742199"/>
          </a:xfrm>
        </p:grpSpPr>
        <p:sp>
          <p:nvSpPr>
            <p:cNvPr id="56" name="Freeform 130">
              <a:extLst>
                <a:ext uri="{FF2B5EF4-FFF2-40B4-BE49-F238E27FC236}">
                  <a16:creationId xmlns:a16="http://schemas.microsoft.com/office/drawing/2014/main" id="{721ACBCC-54CD-EB4F-83DA-C54BDDB5872C}"/>
                </a:ext>
              </a:extLst>
            </p:cNvPr>
            <p:cNvSpPr>
              <a:spLocks noEditPoints="1"/>
            </p:cNvSpPr>
            <p:nvPr/>
          </p:nvSpPr>
          <p:spPr bwMode="auto">
            <a:xfrm>
              <a:off x="4126422" y="4647875"/>
              <a:ext cx="619446" cy="502694"/>
            </a:xfrm>
            <a:custGeom>
              <a:avLst/>
              <a:gdLst/>
              <a:ahLst/>
              <a:cxnLst>
                <a:cxn ang="0">
                  <a:pos x="275" y="12"/>
                </a:cxn>
                <a:cxn ang="0">
                  <a:pos x="297" y="7"/>
                </a:cxn>
                <a:cxn ang="0">
                  <a:pos x="237" y="26"/>
                </a:cxn>
                <a:cxn ang="0">
                  <a:pos x="731" y="474"/>
                </a:cxn>
                <a:cxn ang="0">
                  <a:pos x="724" y="482"/>
                </a:cxn>
                <a:cxn ang="0">
                  <a:pos x="470" y="13"/>
                </a:cxn>
                <a:cxn ang="0">
                  <a:pos x="454" y="10"/>
                </a:cxn>
                <a:cxn ang="0">
                  <a:pos x="470" y="32"/>
                </a:cxn>
                <a:cxn ang="0">
                  <a:pos x="475" y="26"/>
                </a:cxn>
                <a:cxn ang="0">
                  <a:pos x="432" y="9"/>
                </a:cxn>
                <a:cxn ang="0">
                  <a:pos x="423" y="8"/>
                </a:cxn>
                <a:cxn ang="0">
                  <a:pos x="397" y="9"/>
                </a:cxn>
                <a:cxn ang="0">
                  <a:pos x="386" y="10"/>
                </a:cxn>
                <a:cxn ang="0">
                  <a:pos x="390" y="18"/>
                </a:cxn>
                <a:cxn ang="0">
                  <a:pos x="538" y="408"/>
                </a:cxn>
                <a:cxn ang="0">
                  <a:pos x="730" y="264"/>
                </a:cxn>
                <a:cxn ang="0">
                  <a:pos x="478" y="71"/>
                </a:cxn>
                <a:cxn ang="0">
                  <a:pos x="418" y="50"/>
                </a:cxn>
                <a:cxn ang="0">
                  <a:pos x="363" y="88"/>
                </a:cxn>
                <a:cxn ang="0">
                  <a:pos x="418" y="83"/>
                </a:cxn>
                <a:cxn ang="0">
                  <a:pos x="389" y="134"/>
                </a:cxn>
                <a:cxn ang="0">
                  <a:pos x="366" y="141"/>
                </a:cxn>
                <a:cxn ang="0">
                  <a:pos x="283" y="212"/>
                </a:cxn>
                <a:cxn ang="0">
                  <a:pos x="375" y="215"/>
                </a:cxn>
                <a:cxn ang="0">
                  <a:pos x="451" y="261"/>
                </a:cxn>
                <a:cxn ang="0">
                  <a:pos x="492" y="285"/>
                </a:cxn>
                <a:cxn ang="0">
                  <a:pos x="500" y="23"/>
                </a:cxn>
                <a:cxn ang="0">
                  <a:pos x="512" y="40"/>
                </a:cxn>
                <a:cxn ang="0">
                  <a:pos x="514" y="62"/>
                </a:cxn>
                <a:cxn ang="0">
                  <a:pos x="671" y="360"/>
                </a:cxn>
                <a:cxn ang="0">
                  <a:pos x="733" y="432"/>
                </a:cxn>
                <a:cxn ang="0">
                  <a:pos x="314" y="123"/>
                </a:cxn>
                <a:cxn ang="0">
                  <a:pos x="291" y="165"/>
                </a:cxn>
                <a:cxn ang="0">
                  <a:pos x="288" y="153"/>
                </a:cxn>
                <a:cxn ang="0">
                  <a:pos x="460" y="297"/>
                </a:cxn>
                <a:cxn ang="0">
                  <a:pos x="364" y="533"/>
                </a:cxn>
                <a:cxn ang="0">
                  <a:pos x="48" y="434"/>
                </a:cxn>
                <a:cxn ang="0">
                  <a:pos x="126" y="647"/>
                </a:cxn>
                <a:cxn ang="0">
                  <a:pos x="166" y="674"/>
                </a:cxn>
                <a:cxn ang="0">
                  <a:pos x="11" y="348"/>
                </a:cxn>
                <a:cxn ang="0">
                  <a:pos x="290" y="70"/>
                </a:cxn>
                <a:cxn ang="0">
                  <a:pos x="88" y="161"/>
                </a:cxn>
                <a:cxn ang="0">
                  <a:pos x="351" y="3"/>
                </a:cxn>
                <a:cxn ang="0">
                  <a:pos x="352" y="1"/>
                </a:cxn>
                <a:cxn ang="0">
                  <a:pos x="347" y="1"/>
                </a:cxn>
                <a:cxn ang="0">
                  <a:pos x="341" y="2"/>
                </a:cxn>
                <a:cxn ang="0">
                  <a:pos x="322" y="4"/>
                </a:cxn>
                <a:cxn ang="0">
                  <a:pos x="281" y="13"/>
                </a:cxn>
                <a:cxn ang="0">
                  <a:pos x="270" y="17"/>
                </a:cxn>
                <a:cxn ang="0">
                  <a:pos x="242" y="33"/>
                </a:cxn>
                <a:cxn ang="0">
                  <a:pos x="175" y="96"/>
                </a:cxn>
                <a:cxn ang="0">
                  <a:pos x="299" y="35"/>
                </a:cxn>
                <a:cxn ang="0">
                  <a:pos x="351" y="0"/>
                </a:cxn>
                <a:cxn ang="0">
                  <a:pos x="330" y="2"/>
                </a:cxn>
                <a:cxn ang="0">
                  <a:pos x="271" y="14"/>
                </a:cxn>
                <a:cxn ang="0">
                  <a:pos x="319" y="3"/>
                </a:cxn>
                <a:cxn ang="0">
                  <a:pos x="186" y="52"/>
                </a:cxn>
                <a:cxn ang="0">
                  <a:pos x="208" y="42"/>
                </a:cxn>
                <a:cxn ang="0">
                  <a:pos x="179" y="53"/>
                </a:cxn>
                <a:cxn ang="0">
                  <a:pos x="193" y="48"/>
                </a:cxn>
                <a:cxn ang="0">
                  <a:pos x="108" y="138"/>
                </a:cxn>
                <a:cxn ang="0">
                  <a:pos x="86" y="134"/>
                </a:cxn>
                <a:cxn ang="0">
                  <a:pos x="66" y="186"/>
                </a:cxn>
              </a:cxnLst>
              <a:rect l="0" t="0" r="r" b="b"/>
              <a:pathLst>
                <a:path w="746" h="719">
                  <a:moveTo>
                    <a:pt x="713" y="218"/>
                  </a:moveTo>
                  <a:cubicBezTo>
                    <a:pt x="709" y="210"/>
                    <a:pt x="709" y="210"/>
                    <a:pt x="709" y="210"/>
                  </a:cubicBezTo>
                  <a:cubicBezTo>
                    <a:pt x="711" y="213"/>
                    <a:pt x="712" y="216"/>
                    <a:pt x="713" y="218"/>
                  </a:cubicBezTo>
                  <a:cubicBezTo>
                    <a:pt x="713" y="218"/>
                    <a:pt x="713" y="218"/>
                    <a:pt x="713" y="218"/>
                  </a:cubicBezTo>
                  <a:moveTo>
                    <a:pt x="709" y="210"/>
                  </a:moveTo>
                  <a:cubicBezTo>
                    <a:pt x="706" y="203"/>
                    <a:pt x="701" y="194"/>
                    <a:pt x="697" y="187"/>
                  </a:cubicBezTo>
                  <a:cubicBezTo>
                    <a:pt x="697" y="186"/>
                    <a:pt x="697" y="186"/>
                    <a:pt x="697" y="186"/>
                  </a:cubicBezTo>
                  <a:cubicBezTo>
                    <a:pt x="702" y="195"/>
                    <a:pt x="704" y="199"/>
                    <a:pt x="709" y="210"/>
                  </a:cubicBezTo>
                  <a:cubicBezTo>
                    <a:pt x="709" y="210"/>
                    <a:pt x="709" y="210"/>
                    <a:pt x="709" y="210"/>
                  </a:cubicBezTo>
                  <a:moveTo>
                    <a:pt x="696" y="186"/>
                  </a:moveTo>
                  <a:cubicBezTo>
                    <a:pt x="697" y="186"/>
                    <a:pt x="697" y="186"/>
                    <a:pt x="697" y="186"/>
                  </a:cubicBezTo>
                  <a:cubicBezTo>
                    <a:pt x="697" y="187"/>
                    <a:pt x="697" y="187"/>
                    <a:pt x="697" y="187"/>
                  </a:cubicBezTo>
                  <a:cubicBezTo>
                    <a:pt x="697" y="186"/>
                    <a:pt x="697" y="186"/>
                    <a:pt x="696" y="186"/>
                  </a:cubicBezTo>
                  <a:moveTo>
                    <a:pt x="746" y="352"/>
                  </a:moveTo>
                  <a:cubicBezTo>
                    <a:pt x="745" y="351"/>
                    <a:pt x="745" y="350"/>
                    <a:pt x="745" y="348"/>
                  </a:cubicBezTo>
                  <a:cubicBezTo>
                    <a:pt x="745" y="350"/>
                    <a:pt x="745" y="351"/>
                    <a:pt x="746" y="352"/>
                  </a:cubicBezTo>
                  <a:cubicBezTo>
                    <a:pt x="746" y="352"/>
                    <a:pt x="746" y="352"/>
                    <a:pt x="746" y="352"/>
                  </a:cubicBezTo>
                  <a:moveTo>
                    <a:pt x="745" y="347"/>
                  </a:moveTo>
                  <a:cubicBezTo>
                    <a:pt x="745" y="346"/>
                    <a:pt x="745" y="344"/>
                    <a:pt x="745" y="343"/>
                  </a:cubicBezTo>
                  <a:cubicBezTo>
                    <a:pt x="745" y="345"/>
                    <a:pt x="745" y="347"/>
                    <a:pt x="745" y="348"/>
                  </a:cubicBezTo>
                  <a:cubicBezTo>
                    <a:pt x="745" y="348"/>
                    <a:pt x="745" y="348"/>
                    <a:pt x="745" y="347"/>
                  </a:cubicBezTo>
                  <a:moveTo>
                    <a:pt x="743" y="327"/>
                  </a:moveTo>
                  <a:cubicBezTo>
                    <a:pt x="743" y="321"/>
                    <a:pt x="743" y="321"/>
                    <a:pt x="743" y="321"/>
                  </a:cubicBezTo>
                  <a:cubicBezTo>
                    <a:pt x="743" y="324"/>
                    <a:pt x="743" y="326"/>
                    <a:pt x="743" y="329"/>
                  </a:cubicBezTo>
                  <a:cubicBezTo>
                    <a:pt x="743" y="328"/>
                    <a:pt x="743" y="327"/>
                    <a:pt x="743" y="327"/>
                  </a:cubicBezTo>
                  <a:moveTo>
                    <a:pt x="309" y="4"/>
                  </a:moveTo>
                  <a:cubicBezTo>
                    <a:pt x="309" y="5"/>
                    <a:pt x="309" y="5"/>
                    <a:pt x="309" y="5"/>
                  </a:cubicBezTo>
                  <a:cubicBezTo>
                    <a:pt x="313" y="4"/>
                    <a:pt x="313" y="4"/>
                    <a:pt x="313" y="4"/>
                  </a:cubicBezTo>
                  <a:cubicBezTo>
                    <a:pt x="313" y="4"/>
                    <a:pt x="313" y="4"/>
                    <a:pt x="313" y="4"/>
                  </a:cubicBezTo>
                  <a:cubicBezTo>
                    <a:pt x="312" y="4"/>
                    <a:pt x="311" y="4"/>
                    <a:pt x="309" y="4"/>
                  </a:cubicBezTo>
                  <a:moveTo>
                    <a:pt x="307" y="5"/>
                  </a:moveTo>
                  <a:cubicBezTo>
                    <a:pt x="304" y="5"/>
                    <a:pt x="304" y="5"/>
                    <a:pt x="304" y="5"/>
                  </a:cubicBezTo>
                  <a:cubicBezTo>
                    <a:pt x="305" y="5"/>
                    <a:pt x="305" y="5"/>
                    <a:pt x="305" y="5"/>
                  </a:cubicBezTo>
                  <a:cubicBezTo>
                    <a:pt x="306" y="5"/>
                    <a:pt x="306" y="5"/>
                    <a:pt x="307" y="5"/>
                  </a:cubicBezTo>
                  <a:moveTo>
                    <a:pt x="259" y="17"/>
                  </a:moveTo>
                  <a:cubicBezTo>
                    <a:pt x="259" y="17"/>
                    <a:pt x="258" y="17"/>
                    <a:pt x="258" y="17"/>
                  </a:cubicBezTo>
                  <a:cubicBezTo>
                    <a:pt x="258" y="17"/>
                    <a:pt x="259" y="17"/>
                    <a:pt x="259" y="17"/>
                  </a:cubicBezTo>
                  <a:moveTo>
                    <a:pt x="266" y="15"/>
                  </a:moveTo>
                  <a:cubicBezTo>
                    <a:pt x="267" y="14"/>
                    <a:pt x="267" y="14"/>
                    <a:pt x="268" y="14"/>
                  </a:cubicBezTo>
                  <a:cubicBezTo>
                    <a:pt x="268" y="14"/>
                    <a:pt x="268" y="14"/>
                    <a:pt x="268" y="14"/>
                  </a:cubicBezTo>
                  <a:cubicBezTo>
                    <a:pt x="267" y="14"/>
                    <a:pt x="267" y="14"/>
                    <a:pt x="267" y="14"/>
                  </a:cubicBezTo>
                  <a:cubicBezTo>
                    <a:pt x="267" y="14"/>
                    <a:pt x="267" y="14"/>
                    <a:pt x="267" y="14"/>
                  </a:cubicBezTo>
                  <a:cubicBezTo>
                    <a:pt x="266" y="15"/>
                    <a:pt x="266" y="15"/>
                    <a:pt x="266" y="15"/>
                  </a:cubicBezTo>
                  <a:cubicBezTo>
                    <a:pt x="266" y="15"/>
                    <a:pt x="266" y="15"/>
                    <a:pt x="266" y="15"/>
                  </a:cubicBezTo>
                  <a:moveTo>
                    <a:pt x="269" y="14"/>
                  </a:moveTo>
                  <a:cubicBezTo>
                    <a:pt x="269" y="14"/>
                    <a:pt x="269" y="14"/>
                    <a:pt x="269" y="14"/>
                  </a:cubicBezTo>
                  <a:cubicBezTo>
                    <a:pt x="269" y="14"/>
                    <a:pt x="269" y="14"/>
                    <a:pt x="268" y="14"/>
                  </a:cubicBezTo>
                  <a:cubicBezTo>
                    <a:pt x="267" y="14"/>
                    <a:pt x="267" y="14"/>
                    <a:pt x="266" y="15"/>
                  </a:cubicBezTo>
                  <a:cubicBezTo>
                    <a:pt x="269" y="14"/>
                    <a:pt x="269" y="14"/>
                    <a:pt x="269" y="14"/>
                  </a:cubicBezTo>
                  <a:moveTo>
                    <a:pt x="267" y="14"/>
                  </a:moveTo>
                  <a:cubicBezTo>
                    <a:pt x="268" y="14"/>
                    <a:pt x="268" y="14"/>
                    <a:pt x="268" y="14"/>
                  </a:cubicBezTo>
                  <a:cubicBezTo>
                    <a:pt x="269" y="14"/>
                    <a:pt x="269" y="14"/>
                    <a:pt x="270" y="13"/>
                  </a:cubicBezTo>
                  <a:cubicBezTo>
                    <a:pt x="269" y="14"/>
                    <a:pt x="268" y="14"/>
                    <a:pt x="268" y="14"/>
                  </a:cubicBezTo>
                  <a:cubicBezTo>
                    <a:pt x="267" y="14"/>
                    <a:pt x="267" y="14"/>
                    <a:pt x="267" y="14"/>
                  </a:cubicBezTo>
                  <a:cubicBezTo>
                    <a:pt x="267" y="14"/>
                    <a:pt x="267" y="14"/>
                    <a:pt x="267" y="14"/>
                  </a:cubicBezTo>
                  <a:moveTo>
                    <a:pt x="270" y="13"/>
                  </a:moveTo>
                  <a:cubicBezTo>
                    <a:pt x="274" y="12"/>
                    <a:pt x="274" y="12"/>
                    <a:pt x="274" y="12"/>
                  </a:cubicBezTo>
                  <a:cubicBezTo>
                    <a:pt x="274" y="12"/>
                    <a:pt x="274" y="12"/>
                    <a:pt x="274" y="12"/>
                  </a:cubicBezTo>
                  <a:cubicBezTo>
                    <a:pt x="275" y="12"/>
                    <a:pt x="275" y="12"/>
                    <a:pt x="275" y="12"/>
                  </a:cubicBezTo>
                  <a:cubicBezTo>
                    <a:pt x="275" y="12"/>
                    <a:pt x="275" y="12"/>
                    <a:pt x="275" y="12"/>
                  </a:cubicBezTo>
                  <a:cubicBezTo>
                    <a:pt x="273" y="13"/>
                    <a:pt x="272" y="13"/>
                    <a:pt x="270" y="13"/>
                  </a:cubicBezTo>
                  <a:cubicBezTo>
                    <a:pt x="269" y="14"/>
                    <a:pt x="269" y="14"/>
                    <a:pt x="268" y="14"/>
                  </a:cubicBezTo>
                  <a:cubicBezTo>
                    <a:pt x="270" y="13"/>
                    <a:pt x="270" y="13"/>
                    <a:pt x="270" y="13"/>
                  </a:cubicBezTo>
                  <a:moveTo>
                    <a:pt x="279" y="11"/>
                  </a:moveTo>
                  <a:cubicBezTo>
                    <a:pt x="279" y="11"/>
                    <a:pt x="279" y="11"/>
                    <a:pt x="279" y="11"/>
                  </a:cubicBezTo>
                  <a:cubicBezTo>
                    <a:pt x="280" y="11"/>
                    <a:pt x="281" y="11"/>
                    <a:pt x="281" y="10"/>
                  </a:cubicBezTo>
                  <a:cubicBezTo>
                    <a:pt x="284" y="10"/>
                    <a:pt x="284" y="10"/>
                    <a:pt x="284" y="10"/>
                  </a:cubicBezTo>
                  <a:cubicBezTo>
                    <a:pt x="284" y="10"/>
                    <a:pt x="284" y="10"/>
                    <a:pt x="284" y="10"/>
                  </a:cubicBezTo>
                  <a:cubicBezTo>
                    <a:pt x="283" y="10"/>
                    <a:pt x="283" y="10"/>
                    <a:pt x="283" y="10"/>
                  </a:cubicBezTo>
                  <a:cubicBezTo>
                    <a:pt x="282" y="10"/>
                    <a:pt x="281" y="10"/>
                    <a:pt x="280" y="11"/>
                  </a:cubicBezTo>
                  <a:cubicBezTo>
                    <a:pt x="280" y="11"/>
                    <a:pt x="280" y="11"/>
                    <a:pt x="280" y="11"/>
                  </a:cubicBezTo>
                  <a:cubicBezTo>
                    <a:pt x="279" y="11"/>
                    <a:pt x="279" y="11"/>
                    <a:pt x="279" y="11"/>
                  </a:cubicBezTo>
                  <a:moveTo>
                    <a:pt x="286" y="9"/>
                  </a:moveTo>
                  <a:cubicBezTo>
                    <a:pt x="287" y="9"/>
                    <a:pt x="287" y="9"/>
                    <a:pt x="287" y="9"/>
                  </a:cubicBezTo>
                  <a:cubicBezTo>
                    <a:pt x="289" y="9"/>
                    <a:pt x="289" y="9"/>
                    <a:pt x="289" y="9"/>
                  </a:cubicBezTo>
                  <a:cubicBezTo>
                    <a:pt x="290" y="8"/>
                    <a:pt x="290" y="8"/>
                    <a:pt x="290" y="8"/>
                  </a:cubicBezTo>
                  <a:cubicBezTo>
                    <a:pt x="288" y="9"/>
                    <a:pt x="288" y="9"/>
                    <a:pt x="288" y="9"/>
                  </a:cubicBezTo>
                  <a:cubicBezTo>
                    <a:pt x="287" y="9"/>
                    <a:pt x="287" y="9"/>
                    <a:pt x="287" y="9"/>
                  </a:cubicBezTo>
                  <a:cubicBezTo>
                    <a:pt x="286" y="9"/>
                    <a:pt x="286" y="9"/>
                    <a:pt x="286" y="9"/>
                  </a:cubicBezTo>
                  <a:cubicBezTo>
                    <a:pt x="286" y="9"/>
                    <a:pt x="286" y="9"/>
                    <a:pt x="286" y="9"/>
                  </a:cubicBezTo>
                  <a:moveTo>
                    <a:pt x="293" y="8"/>
                  </a:moveTo>
                  <a:cubicBezTo>
                    <a:pt x="294" y="7"/>
                    <a:pt x="294" y="7"/>
                    <a:pt x="294" y="7"/>
                  </a:cubicBezTo>
                  <a:cubicBezTo>
                    <a:pt x="298" y="7"/>
                    <a:pt x="298" y="7"/>
                    <a:pt x="298" y="7"/>
                  </a:cubicBezTo>
                  <a:cubicBezTo>
                    <a:pt x="298" y="7"/>
                    <a:pt x="298" y="7"/>
                    <a:pt x="298" y="7"/>
                  </a:cubicBezTo>
                  <a:cubicBezTo>
                    <a:pt x="296" y="7"/>
                    <a:pt x="296" y="7"/>
                    <a:pt x="296" y="7"/>
                  </a:cubicBezTo>
                  <a:cubicBezTo>
                    <a:pt x="293" y="8"/>
                    <a:pt x="293" y="8"/>
                    <a:pt x="293" y="8"/>
                  </a:cubicBezTo>
                  <a:cubicBezTo>
                    <a:pt x="292" y="8"/>
                    <a:pt x="292" y="8"/>
                    <a:pt x="292" y="8"/>
                  </a:cubicBezTo>
                  <a:cubicBezTo>
                    <a:pt x="292" y="8"/>
                    <a:pt x="291" y="8"/>
                    <a:pt x="291" y="8"/>
                  </a:cubicBezTo>
                  <a:cubicBezTo>
                    <a:pt x="293" y="8"/>
                    <a:pt x="293" y="8"/>
                    <a:pt x="293" y="8"/>
                  </a:cubicBezTo>
                  <a:moveTo>
                    <a:pt x="298" y="7"/>
                  </a:moveTo>
                  <a:cubicBezTo>
                    <a:pt x="298" y="7"/>
                    <a:pt x="298" y="7"/>
                    <a:pt x="298" y="7"/>
                  </a:cubicBezTo>
                  <a:cubicBezTo>
                    <a:pt x="298" y="7"/>
                    <a:pt x="298" y="7"/>
                    <a:pt x="298" y="7"/>
                  </a:cubicBezTo>
                  <a:cubicBezTo>
                    <a:pt x="298" y="7"/>
                    <a:pt x="298" y="7"/>
                    <a:pt x="298" y="7"/>
                  </a:cubicBezTo>
                  <a:moveTo>
                    <a:pt x="309" y="5"/>
                  </a:moveTo>
                  <a:cubicBezTo>
                    <a:pt x="314" y="4"/>
                    <a:pt x="314" y="4"/>
                    <a:pt x="314" y="4"/>
                  </a:cubicBezTo>
                  <a:cubicBezTo>
                    <a:pt x="315" y="4"/>
                    <a:pt x="315" y="4"/>
                    <a:pt x="315" y="4"/>
                  </a:cubicBezTo>
                  <a:cubicBezTo>
                    <a:pt x="314" y="4"/>
                    <a:pt x="313" y="4"/>
                    <a:pt x="312" y="4"/>
                  </a:cubicBezTo>
                  <a:cubicBezTo>
                    <a:pt x="311" y="4"/>
                    <a:pt x="311" y="4"/>
                    <a:pt x="311" y="4"/>
                  </a:cubicBezTo>
                  <a:cubicBezTo>
                    <a:pt x="308" y="5"/>
                    <a:pt x="308" y="5"/>
                    <a:pt x="308" y="5"/>
                  </a:cubicBezTo>
                  <a:cubicBezTo>
                    <a:pt x="309" y="5"/>
                    <a:pt x="309" y="5"/>
                    <a:pt x="309" y="5"/>
                  </a:cubicBezTo>
                  <a:moveTo>
                    <a:pt x="315" y="4"/>
                  </a:moveTo>
                  <a:cubicBezTo>
                    <a:pt x="315" y="4"/>
                    <a:pt x="315" y="4"/>
                    <a:pt x="315" y="4"/>
                  </a:cubicBezTo>
                  <a:cubicBezTo>
                    <a:pt x="315" y="4"/>
                    <a:pt x="315" y="4"/>
                    <a:pt x="315" y="4"/>
                  </a:cubicBezTo>
                  <a:cubicBezTo>
                    <a:pt x="315" y="4"/>
                    <a:pt x="315" y="4"/>
                    <a:pt x="315" y="4"/>
                  </a:cubicBezTo>
                  <a:moveTo>
                    <a:pt x="295" y="7"/>
                  </a:moveTo>
                  <a:cubicBezTo>
                    <a:pt x="295" y="7"/>
                    <a:pt x="295" y="7"/>
                    <a:pt x="295" y="7"/>
                  </a:cubicBezTo>
                  <a:cubicBezTo>
                    <a:pt x="295" y="7"/>
                    <a:pt x="295" y="7"/>
                    <a:pt x="294" y="8"/>
                  </a:cubicBezTo>
                  <a:cubicBezTo>
                    <a:pt x="295" y="7"/>
                    <a:pt x="295" y="7"/>
                    <a:pt x="295" y="7"/>
                  </a:cubicBezTo>
                  <a:moveTo>
                    <a:pt x="295" y="7"/>
                  </a:moveTo>
                  <a:cubicBezTo>
                    <a:pt x="296" y="7"/>
                    <a:pt x="296" y="7"/>
                    <a:pt x="296" y="7"/>
                  </a:cubicBezTo>
                  <a:cubicBezTo>
                    <a:pt x="298" y="7"/>
                    <a:pt x="298" y="7"/>
                    <a:pt x="298" y="7"/>
                  </a:cubicBezTo>
                  <a:cubicBezTo>
                    <a:pt x="301" y="6"/>
                    <a:pt x="301" y="6"/>
                    <a:pt x="301" y="6"/>
                  </a:cubicBezTo>
                  <a:cubicBezTo>
                    <a:pt x="300" y="6"/>
                    <a:pt x="300" y="6"/>
                    <a:pt x="300" y="6"/>
                  </a:cubicBezTo>
                  <a:cubicBezTo>
                    <a:pt x="303" y="6"/>
                    <a:pt x="303" y="6"/>
                    <a:pt x="303" y="6"/>
                  </a:cubicBezTo>
                  <a:cubicBezTo>
                    <a:pt x="305" y="5"/>
                    <a:pt x="305" y="5"/>
                    <a:pt x="305" y="5"/>
                  </a:cubicBezTo>
                  <a:cubicBezTo>
                    <a:pt x="305" y="5"/>
                    <a:pt x="305" y="5"/>
                    <a:pt x="305" y="5"/>
                  </a:cubicBezTo>
                  <a:cubicBezTo>
                    <a:pt x="305" y="5"/>
                    <a:pt x="305" y="5"/>
                    <a:pt x="305" y="5"/>
                  </a:cubicBezTo>
                  <a:cubicBezTo>
                    <a:pt x="302" y="6"/>
                    <a:pt x="300" y="6"/>
                    <a:pt x="297" y="7"/>
                  </a:cubicBezTo>
                  <a:cubicBezTo>
                    <a:pt x="296" y="7"/>
                    <a:pt x="296" y="7"/>
                    <a:pt x="295" y="7"/>
                  </a:cubicBezTo>
                  <a:cubicBezTo>
                    <a:pt x="295" y="7"/>
                    <a:pt x="295" y="7"/>
                    <a:pt x="295" y="7"/>
                  </a:cubicBezTo>
                  <a:moveTo>
                    <a:pt x="2" y="405"/>
                  </a:moveTo>
                  <a:cubicBezTo>
                    <a:pt x="2" y="405"/>
                    <a:pt x="2" y="405"/>
                    <a:pt x="2" y="405"/>
                  </a:cubicBezTo>
                  <a:cubicBezTo>
                    <a:pt x="2" y="406"/>
                    <a:pt x="2" y="406"/>
                    <a:pt x="2" y="406"/>
                  </a:cubicBezTo>
                  <a:cubicBezTo>
                    <a:pt x="2" y="405"/>
                    <a:pt x="2" y="405"/>
                    <a:pt x="2" y="405"/>
                  </a:cubicBezTo>
                  <a:moveTo>
                    <a:pt x="2" y="404"/>
                  </a:moveTo>
                  <a:cubicBezTo>
                    <a:pt x="2" y="403"/>
                    <a:pt x="2" y="402"/>
                    <a:pt x="1" y="401"/>
                  </a:cubicBezTo>
                  <a:cubicBezTo>
                    <a:pt x="2" y="401"/>
                    <a:pt x="2" y="401"/>
                    <a:pt x="2" y="402"/>
                  </a:cubicBezTo>
                  <a:cubicBezTo>
                    <a:pt x="2" y="405"/>
                    <a:pt x="2" y="405"/>
                    <a:pt x="2" y="405"/>
                  </a:cubicBezTo>
                  <a:cubicBezTo>
                    <a:pt x="2" y="404"/>
                    <a:pt x="2" y="404"/>
                    <a:pt x="2" y="404"/>
                  </a:cubicBezTo>
                  <a:moveTo>
                    <a:pt x="1" y="383"/>
                  </a:moveTo>
                  <a:cubicBezTo>
                    <a:pt x="1" y="385"/>
                    <a:pt x="1" y="386"/>
                    <a:pt x="1" y="388"/>
                  </a:cubicBezTo>
                  <a:cubicBezTo>
                    <a:pt x="1" y="392"/>
                    <a:pt x="1" y="395"/>
                    <a:pt x="1" y="398"/>
                  </a:cubicBezTo>
                  <a:cubicBezTo>
                    <a:pt x="1" y="399"/>
                    <a:pt x="1" y="399"/>
                    <a:pt x="1" y="399"/>
                  </a:cubicBezTo>
                  <a:cubicBezTo>
                    <a:pt x="1" y="394"/>
                    <a:pt x="1" y="388"/>
                    <a:pt x="1" y="383"/>
                  </a:cubicBezTo>
                  <a:moveTo>
                    <a:pt x="23" y="243"/>
                  </a:moveTo>
                  <a:cubicBezTo>
                    <a:pt x="24" y="240"/>
                    <a:pt x="26" y="236"/>
                    <a:pt x="27" y="232"/>
                  </a:cubicBezTo>
                  <a:cubicBezTo>
                    <a:pt x="26" y="235"/>
                    <a:pt x="25" y="237"/>
                    <a:pt x="25" y="239"/>
                  </a:cubicBezTo>
                  <a:cubicBezTo>
                    <a:pt x="23" y="243"/>
                    <a:pt x="23" y="243"/>
                    <a:pt x="23" y="243"/>
                  </a:cubicBezTo>
                  <a:cubicBezTo>
                    <a:pt x="23" y="243"/>
                    <a:pt x="23" y="243"/>
                    <a:pt x="23" y="243"/>
                  </a:cubicBezTo>
                  <a:moveTo>
                    <a:pt x="33" y="217"/>
                  </a:moveTo>
                  <a:cubicBezTo>
                    <a:pt x="33" y="218"/>
                    <a:pt x="33" y="218"/>
                    <a:pt x="33" y="219"/>
                  </a:cubicBezTo>
                  <a:cubicBezTo>
                    <a:pt x="31" y="224"/>
                    <a:pt x="29" y="228"/>
                    <a:pt x="27" y="232"/>
                  </a:cubicBezTo>
                  <a:cubicBezTo>
                    <a:pt x="26" y="236"/>
                    <a:pt x="24" y="240"/>
                    <a:pt x="23" y="243"/>
                  </a:cubicBezTo>
                  <a:cubicBezTo>
                    <a:pt x="27" y="232"/>
                    <a:pt x="29" y="227"/>
                    <a:pt x="33" y="217"/>
                  </a:cubicBezTo>
                  <a:moveTo>
                    <a:pt x="33" y="217"/>
                  </a:moveTo>
                  <a:cubicBezTo>
                    <a:pt x="33" y="217"/>
                    <a:pt x="33" y="217"/>
                    <a:pt x="33" y="217"/>
                  </a:cubicBezTo>
                  <a:cubicBezTo>
                    <a:pt x="33" y="218"/>
                    <a:pt x="33" y="218"/>
                    <a:pt x="33" y="218"/>
                  </a:cubicBezTo>
                  <a:cubicBezTo>
                    <a:pt x="33" y="219"/>
                    <a:pt x="33" y="219"/>
                    <a:pt x="33" y="219"/>
                  </a:cubicBezTo>
                  <a:cubicBezTo>
                    <a:pt x="33" y="218"/>
                    <a:pt x="33" y="218"/>
                    <a:pt x="33" y="217"/>
                  </a:cubicBezTo>
                  <a:moveTo>
                    <a:pt x="47" y="190"/>
                  </a:moveTo>
                  <a:cubicBezTo>
                    <a:pt x="47" y="190"/>
                    <a:pt x="48" y="189"/>
                    <a:pt x="48" y="188"/>
                  </a:cubicBezTo>
                  <a:cubicBezTo>
                    <a:pt x="48" y="189"/>
                    <a:pt x="48" y="189"/>
                    <a:pt x="47" y="190"/>
                  </a:cubicBezTo>
                  <a:cubicBezTo>
                    <a:pt x="47" y="190"/>
                    <a:pt x="47" y="190"/>
                    <a:pt x="47" y="190"/>
                  </a:cubicBezTo>
                  <a:cubicBezTo>
                    <a:pt x="47" y="190"/>
                    <a:pt x="47" y="190"/>
                    <a:pt x="47" y="190"/>
                  </a:cubicBezTo>
                  <a:moveTo>
                    <a:pt x="47" y="190"/>
                  </a:moveTo>
                  <a:cubicBezTo>
                    <a:pt x="47" y="190"/>
                    <a:pt x="48" y="189"/>
                    <a:pt x="48" y="188"/>
                  </a:cubicBezTo>
                  <a:cubicBezTo>
                    <a:pt x="48" y="189"/>
                    <a:pt x="47" y="190"/>
                    <a:pt x="47" y="190"/>
                  </a:cubicBezTo>
                  <a:cubicBezTo>
                    <a:pt x="52" y="181"/>
                    <a:pt x="55" y="177"/>
                    <a:pt x="59" y="170"/>
                  </a:cubicBezTo>
                  <a:cubicBezTo>
                    <a:pt x="55" y="176"/>
                    <a:pt x="52" y="182"/>
                    <a:pt x="48" y="188"/>
                  </a:cubicBezTo>
                  <a:cubicBezTo>
                    <a:pt x="48" y="189"/>
                    <a:pt x="47" y="190"/>
                    <a:pt x="47" y="190"/>
                  </a:cubicBezTo>
                  <a:cubicBezTo>
                    <a:pt x="47" y="190"/>
                    <a:pt x="47" y="190"/>
                    <a:pt x="47" y="190"/>
                  </a:cubicBezTo>
                  <a:moveTo>
                    <a:pt x="135" y="87"/>
                  </a:moveTo>
                  <a:cubicBezTo>
                    <a:pt x="136" y="86"/>
                    <a:pt x="136" y="85"/>
                    <a:pt x="137" y="85"/>
                  </a:cubicBezTo>
                  <a:cubicBezTo>
                    <a:pt x="138" y="84"/>
                    <a:pt x="139" y="83"/>
                    <a:pt x="140" y="82"/>
                  </a:cubicBezTo>
                  <a:cubicBezTo>
                    <a:pt x="140" y="82"/>
                    <a:pt x="140" y="82"/>
                    <a:pt x="140" y="82"/>
                  </a:cubicBezTo>
                  <a:cubicBezTo>
                    <a:pt x="138" y="83"/>
                    <a:pt x="138" y="83"/>
                    <a:pt x="138" y="83"/>
                  </a:cubicBezTo>
                  <a:cubicBezTo>
                    <a:pt x="134" y="87"/>
                    <a:pt x="134" y="87"/>
                    <a:pt x="134" y="87"/>
                  </a:cubicBezTo>
                  <a:cubicBezTo>
                    <a:pt x="134" y="87"/>
                    <a:pt x="134" y="87"/>
                    <a:pt x="134" y="87"/>
                  </a:cubicBezTo>
                  <a:cubicBezTo>
                    <a:pt x="135" y="87"/>
                    <a:pt x="135" y="87"/>
                    <a:pt x="135" y="87"/>
                  </a:cubicBezTo>
                  <a:moveTo>
                    <a:pt x="140" y="81"/>
                  </a:moveTo>
                  <a:cubicBezTo>
                    <a:pt x="141" y="81"/>
                    <a:pt x="141" y="81"/>
                    <a:pt x="141" y="81"/>
                  </a:cubicBezTo>
                  <a:cubicBezTo>
                    <a:pt x="143" y="79"/>
                    <a:pt x="143" y="79"/>
                    <a:pt x="143" y="79"/>
                  </a:cubicBezTo>
                  <a:cubicBezTo>
                    <a:pt x="140" y="81"/>
                    <a:pt x="137" y="83"/>
                    <a:pt x="137" y="84"/>
                  </a:cubicBezTo>
                  <a:cubicBezTo>
                    <a:pt x="137" y="84"/>
                    <a:pt x="139" y="82"/>
                    <a:pt x="140" y="81"/>
                  </a:cubicBezTo>
                  <a:moveTo>
                    <a:pt x="231" y="28"/>
                  </a:moveTo>
                  <a:cubicBezTo>
                    <a:pt x="233" y="28"/>
                    <a:pt x="233" y="28"/>
                    <a:pt x="233" y="28"/>
                  </a:cubicBezTo>
                  <a:cubicBezTo>
                    <a:pt x="237" y="26"/>
                    <a:pt x="237" y="26"/>
                    <a:pt x="237" y="26"/>
                  </a:cubicBezTo>
                  <a:cubicBezTo>
                    <a:pt x="237" y="26"/>
                    <a:pt x="237" y="26"/>
                    <a:pt x="237" y="26"/>
                  </a:cubicBezTo>
                  <a:cubicBezTo>
                    <a:pt x="236" y="25"/>
                    <a:pt x="236" y="25"/>
                    <a:pt x="236" y="25"/>
                  </a:cubicBezTo>
                  <a:cubicBezTo>
                    <a:pt x="231" y="28"/>
                    <a:pt x="231" y="28"/>
                    <a:pt x="231" y="28"/>
                  </a:cubicBezTo>
                  <a:cubicBezTo>
                    <a:pt x="228" y="29"/>
                    <a:pt x="228" y="29"/>
                    <a:pt x="228" y="29"/>
                  </a:cubicBezTo>
                  <a:cubicBezTo>
                    <a:pt x="228" y="30"/>
                    <a:pt x="228" y="30"/>
                    <a:pt x="228" y="30"/>
                  </a:cubicBezTo>
                  <a:cubicBezTo>
                    <a:pt x="231" y="28"/>
                    <a:pt x="231" y="28"/>
                    <a:pt x="231" y="28"/>
                  </a:cubicBezTo>
                  <a:moveTo>
                    <a:pt x="695" y="448"/>
                  </a:moveTo>
                  <a:cubicBezTo>
                    <a:pt x="695" y="447"/>
                    <a:pt x="695" y="446"/>
                    <a:pt x="695" y="445"/>
                  </a:cubicBezTo>
                  <a:cubicBezTo>
                    <a:pt x="695" y="445"/>
                    <a:pt x="695" y="444"/>
                    <a:pt x="695" y="444"/>
                  </a:cubicBezTo>
                  <a:cubicBezTo>
                    <a:pt x="695" y="443"/>
                    <a:pt x="696" y="443"/>
                    <a:pt x="696" y="443"/>
                  </a:cubicBezTo>
                  <a:cubicBezTo>
                    <a:pt x="696" y="443"/>
                    <a:pt x="696" y="440"/>
                    <a:pt x="694" y="436"/>
                  </a:cubicBezTo>
                  <a:cubicBezTo>
                    <a:pt x="694" y="436"/>
                    <a:pt x="694" y="436"/>
                    <a:pt x="694" y="433"/>
                  </a:cubicBezTo>
                  <a:cubicBezTo>
                    <a:pt x="694" y="432"/>
                    <a:pt x="694" y="432"/>
                    <a:pt x="694" y="432"/>
                  </a:cubicBezTo>
                  <a:cubicBezTo>
                    <a:pt x="693" y="433"/>
                    <a:pt x="693" y="433"/>
                    <a:pt x="693" y="433"/>
                  </a:cubicBezTo>
                  <a:cubicBezTo>
                    <a:pt x="692" y="435"/>
                    <a:pt x="692" y="435"/>
                    <a:pt x="692" y="435"/>
                  </a:cubicBezTo>
                  <a:cubicBezTo>
                    <a:pt x="692" y="435"/>
                    <a:pt x="692" y="437"/>
                    <a:pt x="692" y="438"/>
                  </a:cubicBezTo>
                  <a:cubicBezTo>
                    <a:pt x="692" y="438"/>
                    <a:pt x="692" y="438"/>
                    <a:pt x="692" y="439"/>
                  </a:cubicBezTo>
                  <a:cubicBezTo>
                    <a:pt x="692" y="439"/>
                    <a:pt x="692" y="439"/>
                    <a:pt x="692" y="439"/>
                  </a:cubicBezTo>
                  <a:cubicBezTo>
                    <a:pt x="692" y="440"/>
                    <a:pt x="692" y="441"/>
                    <a:pt x="692" y="441"/>
                  </a:cubicBezTo>
                  <a:cubicBezTo>
                    <a:pt x="691" y="444"/>
                    <a:pt x="691" y="444"/>
                    <a:pt x="691" y="444"/>
                  </a:cubicBezTo>
                  <a:cubicBezTo>
                    <a:pt x="690" y="447"/>
                    <a:pt x="690" y="449"/>
                    <a:pt x="690" y="450"/>
                  </a:cubicBezTo>
                  <a:cubicBezTo>
                    <a:pt x="690" y="451"/>
                    <a:pt x="691" y="453"/>
                    <a:pt x="691" y="453"/>
                  </a:cubicBezTo>
                  <a:cubicBezTo>
                    <a:pt x="692" y="453"/>
                    <a:pt x="692" y="453"/>
                    <a:pt x="694" y="453"/>
                  </a:cubicBezTo>
                  <a:cubicBezTo>
                    <a:pt x="694" y="451"/>
                    <a:pt x="695" y="449"/>
                    <a:pt x="695" y="448"/>
                  </a:cubicBezTo>
                  <a:moveTo>
                    <a:pt x="711" y="529"/>
                  </a:moveTo>
                  <a:cubicBezTo>
                    <a:pt x="714" y="522"/>
                    <a:pt x="714" y="522"/>
                    <a:pt x="714" y="522"/>
                  </a:cubicBezTo>
                  <a:cubicBezTo>
                    <a:pt x="714" y="522"/>
                    <a:pt x="715" y="520"/>
                    <a:pt x="715" y="520"/>
                  </a:cubicBezTo>
                  <a:cubicBezTo>
                    <a:pt x="714" y="521"/>
                    <a:pt x="713" y="521"/>
                    <a:pt x="712" y="522"/>
                  </a:cubicBezTo>
                  <a:cubicBezTo>
                    <a:pt x="712" y="522"/>
                    <a:pt x="712" y="522"/>
                    <a:pt x="711" y="523"/>
                  </a:cubicBezTo>
                  <a:cubicBezTo>
                    <a:pt x="712" y="523"/>
                    <a:pt x="712" y="523"/>
                    <a:pt x="712" y="523"/>
                  </a:cubicBezTo>
                  <a:cubicBezTo>
                    <a:pt x="711" y="524"/>
                    <a:pt x="711" y="525"/>
                    <a:pt x="711" y="525"/>
                  </a:cubicBezTo>
                  <a:cubicBezTo>
                    <a:pt x="711" y="525"/>
                    <a:pt x="711" y="525"/>
                    <a:pt x="711" y="525"/>
                  </a:cubicBezTo>
                  <a:cubicBezTo>
                    <a:pt x="711" y="526"/>
                    <a:pt x="711" y="526"/>
                    <a:pt x="710" y="527"/>
                  </a:cubicBezTo>
                  <a:cubicBezTo>
                    <a:pt x="710" y="528"/>
                    <a:pt x="710" y="528"/>
                    <a:pt x="710" y="528"/>
                  </a:cubicBezTo>
                  <a:cubicBezTo>
                    <a:pt x="710" y="528"/>
                    <a:pt x="710" y="528"/>
                    <a:pt x="710" y="528"/>
                  </a:cubicBezTo>
                  <a:cubicBezTo>
                    <a:pt x="710" y="528"/>
                    <a:pt x="711" y="527"/>
                    <a:pt x="711" y="527"/>
                  </a:cubicBezTo>
                  <a:cubicBezTo>
                    <a:pt x="711" y="527"/>
                    <a:pt x="711" y="526"/>
                    <a:pt x="712" y="527"/>
                  </a:cubicBezTo>
                  <a:cubicBezTo>
                    <a:pt x="711" y="527"/>
                    <a:pt x="711" y="528"/>
                    <a:pt x="711" y="529"/>
                  </a:cubicBezTo>
                  <a:cubicBezTo>
                    <a:pt x="711" y="528"/>
                    <a:pt x="711" y="528"/>
                    <a:pt x="711" y="528"/>
                  </a:cubicBezTo>
                  <a:cubicBezTo>
                    <a:pt x="711" y="528"/>
                    <a:pt x="711" y="528"/>
                    <a:pt x="711" y="528"/>
                  </a:cubicBezTo>
                  <a:cubicBezTo>
                    <a:pt x="711" y="529"/>
                    <a:pt x="710" y="530"/>
                    <a:pt x="710" y="531"/>
                  </a:cubicBezTo>
                  <a:cubicBezTo>
                    <a:pt x="710" y="531"/>
                    <a:pt x="710" y="531"/>
                    <a:pt x="710" y="531"/>
                  </a:cubicBezTo>
                  <a:cubicBezTo>
                    <a:pt x="710" y="531"/>
                    <a:pt x="710" y="531"/>
                    <a:pt x="710" y="531"/>
                  </a:cubicBezTo>
                  <a:cubicBezTo>
                    <a:pt x="710" y="530"/>
                    <a:pt x="710" y="530"/>
                    <a:pt x="711" y="529"/>
                  </a:cubicBezTo>
                  <a:moveTo>
                    <a:pt x="712" y="517"/>
                  </a:moveTo>
                  <a:cubicBezTo>
                    <a:pt x="712" y="517"/>
                    <a:pt x="712" y="516"/>
                    <a:pt x="712" y="516"/>
                  </a:cubicBezTo>
                  <a:cubicBezTo>
                    <a:pt x="712" y="515"/>
                    <a:pt x="712" y="515"/>
                    <a:pt x="712" y="515"/>
                  </a:cubicBezTo>
                  <a:cubicBezTo>
                    <a:pt x="713" y="515"/>
                    <a:pt x="713" y="514"/>
                    <a:pt x="713" y="514"/>
                  </a:cubicBezTo>
                  <a:cubicBezTo>
                    <a:pt x="713" y="514"/>
                    <a:pt x="713" y="515"/>
                    <a:pt x="712" y="515"/>
                  </a:cubicBezTo>
                  <a:cubicBezTo>
                    <a:pt x="712" y="515"/>
                    <a:pt x="712" y="516"/>
                    <a:pt x="712" y="516"/>
                  </a:cubicBezTo>
                  <a:cubicBezTo>
                    <a:pt x="712" y="517"/>
                    <a:pt x="712" y="517"/>
                    <a:pt x="712" y="517"/>
                  </a:cubicBezTo>
                  <a:moveTo>
                    <a:pt x="728" y="487"/>
                  </a:moveTo>
                  <a:cubicBezTo>
                    <a:pt x="734" y="465"/>
                    <a:pt x="734" y="465"/>
                    <a:pt x="734" y="465"/>
                  </a:cubicBezTo>
                  <a:cubicBezTo>
                    <a:pt x="733" y="469"/>
                    <a:pt x="733" y="469"/>
                    <a:pt x="733" y="469"/>
                  </a:cubicBezTo>
                  <a:cubicBezTo>
                    <a:pt x="732" y="471"/>
                    <a:pt x="732" y="473"/>
                    <a:pt x="731" y="475"/>
                  </a:cubicBezTo>
                  <a:cubicBezTo>
                    <a:pt x="731" y="476"/>
                    <a:pt x="731" y="476"/>
                    <a:pt x="731" y="476"/>
                  </a:cubicBezTo>
                  <a:cubicBezTo>
                    <a:pt x="731" y="475"/>
                    <a:pt x="731" y="475"/>
                    <a:pt x="731" y="474"/>
                  </a:cubicBezTo>
                  <a:cubicBezTo>
                    <a:pt x="731" y="473"/>
                    <a:pt x="731" y="473"/>
                    <a:pt x="731" y="473"/>
                  </a:cubicBezTo>
                  <a:cubicBezTo>
                    <a:pt x="731" y="474"/>
                    <a:pt x="731" y="474"/>
                    <a:pt x="731" y="474"/>
                  </a:cubicBezTo>
                  <a:cubicBezTo>
                    <a:pt x="728" y="480"/>
                    <a:pt x="727" y="486"/>
                    <a:pt x="725" y="493"/>
                  </a:cubicBezTo>
                  <a:cubicBezTo>
                    <a:pt x="725" y="493"/>
                    <a:pt x="725" y="493"/>
                    <a:pt x="725" y="493"/>
                  </a:cubicBezTo>
                  <a:cubicBezTo>
                    <a:pt x="725" y="494"/>
                    <a:pt x="725" y="494"/>
                    <a:pt x="725" y="494"/>
                  </a:cubicBezTo>
                  <a:cubicBezTo>
                    <a:pt x="723" y="498"/>
                    <a:pt x="723" y="498"/>
                    <a:pt x="722" y="501"/>
                  </a:cubicBezTo>
                  <a:cubicBezTo>
                    <a:pt x="722" y="504"/>
                    <a:pt x="721" y="504"/>
                    <a:pt x="721" y="504"/>
                  </a:cubicBezTo>
                  <a:cubicBezTo>
                    <a:pt x="722" y="504"/>
                    <a:pt x="722" y="504"/>
                    <a:pt x="722" y="504"/>
                  </a:cubicBezTo>
                  <a:cubicBezTo>
                    <a:pt x="728" y="487"/>
                    <a:pt x="728" y="487"/>
                    <a:pt x="728" y="487"/>
                  </a:cubicBezTo>
                  <a:moveTo>
                    <a:pt x="714" y="506"/>
                  </a:moveTo>
                  <a:cubicBezTo>
                    <a:pt x="715" y="505"/>
                    <a:pt x="715" y="503"/>
                    <a:pt x="716" y="502"/>
                  </a:cubicBezTo>
                  <a:cubicBezTo>
                    <a:pt x="716" y="501"/>
                    <a:pt x="716" y="501"/>
                    <a:pt x="716" y="501"/>
                  </a:cubicBezTo>
                  <a:cubicBezTo>
                    <a:pt x="716" y="500"/>
                    <a:pt x="716" y="500"/>
                    <a:pt x="716" y="500"/>
                  </a:cubicBezTo>
                  <a:cubicBezTo>
                    <a:pt x="716" y="500"/>
                    <a:pt x="716" y="500"/>
                    <a:pt x="716" y="500"/>
                  </a:cubicBezTo>
                  <a:cubicBezTo>
                    <a:pt x="716" y="500"/>
                    <a:pt x="716" y="499"/>
                    <a:pt x="716" y="496"/>
                  </a:cubicBezTo>
                  <a:cubicBezTo>
                    <a:pt x="718" y="491"/>
                    <a:pt x="718" y="491"/>
                    <a:pt x="718" y="491"/>
                  </a:cubicBezTo>
                  <a:cubicBezTo>
                    <a:pt x="715" y="496"/>
                    <a:pt x="715" y="502"/>
                    <a:pt x="715" y="503"/>
                  </a:cubicBezTo>
                  <a:cubicBezTo>
                    <a:pt x="715" y="503"/>
                    <a:pt x="715" y="503"/>
                    <a:pt x="715" y="504"/>
                  </a:cubicBezTo>
                  <a:cubicBezTo>
                    <a:pt x="714" y="505"/>
                    <a:pt x="714" y="506"/>
                    <a:pt x="714" y="506"/>
                  </a:cubicBezTo>
                  <a:cubicBezTo>
                    <a:pt x="714" y="506"/>
                    <a:pt x="714" y="506"/>
                    <a:pt x="714" y="506"/>
                  </a:cubicBezTo>
                  <a:moveTo>
                    <a:pt x="719" y="481"/>
                  </a:moveTo>
                  <a:cubicBezTo>
                    <a:pt x="719" y="480"/>
                    <a:pt x="719" y="480"/>
                    <a:pt x="719" y="480"/>
                  </a:cubicBezTo>
                  <a:cubicBezTo>
                    <a:pt x="719" y="480"/>
                    <a:pt x="719" y="480"/>
                    <a:pt x="719" y="481"/>
                  </a:cubicBezTo>
                  <a:cubicBezTo>
                    <a:pt x="719" y="481"/>
                    <a:pt x="719" y="481"/>
                    <a:pt x="719" y="481"/>
                  </a:cubicBezTo>
                  <a:moveTo>
                    <a:pt x="719" y="485"/>
                  </a:moveTo>
                  <a:cubicBezTo>
                    <a:pt x="719" y="484"/>
                    <a:pt x="719" y="484"/>
                    <a:pt x="719" y="484"/>
                  </a:cubicBezTo>
                  <a:cubicBezTo>
                    <a:pt x="719" y="483"/>
                    <a:pt x="719" y="482"/>
                    <a:pt x="719" y="482"/>
                  </a:cubicBezTo>
                  <a:cubicBezTo>
                    <a:pt x="720" y="479"/>
                    <a:pt x="720" y="479"/>
                    <a:pt x="720" y="479"/>
                  </a:cubicBezTo>
                  <a:cubicBezTo>
                    <a:pt x="719" y="478"/>
                    <a:pt x="719" y="478"/>
                    <a:pt x="719" y="478"/>
                  </a:cubicBezTo>
                  <a:cubicBezTo>
                    <a:pt x="719" y="479"/>
                    <a:pt x="719" y="479"/>
                    <a:pt x="719" y="479"/>
                  </a:cubicBezTo>
                  <a:cubicBezTo>
                    <a:pt x="719" y="480"/>
                    <a:pt x="719" y="480"/>
                    <a:pt x="719" y="482"/>
                  </a:cubicBezTo>
                  <a:cubicBezTo>
                    <a:pt x="719" y="485"/>
                    <a:pt x="719" y="485"/>
                    <a:pt x="718" y="486"/>
                  </a:cubicBezTo>
                  <a:cubicBezTo>
                    <a:pt x="719" y="485"/>
                    <a:pt x="719" y="485"/>
                    <a:pt x="719" y="485"/>
                  </a:cubicBezTo>
                  <a:moveTo>
                    <a:pt x="720" y="475"/>
                  </a:moveTo>
                  <a:cubicBezTo>
                    <a:pt x="720" y="475"/>
                    <a:pt x="720" y="474"/>
                    <a:pt x="720" y="474"/>
                  </a:cubicBezTo>
                  <a:cubicBezTo>
                    <a:pt x="720" y="473"/>
                    <a:pt x="720" y="473"/>
                    <a:pt x="720" y="473"/>
                  </a:cubicBezTo>
                  <a:cubicBezTo>
                    <a:pt x="720" y="472"/>
                    <a:pt x="720" y="471"/>
                    <a:pt x="720" y="471"/>
                  </a:cubicBezTo>
                  <a:cubicBezTo>
                    <a:pt x="720" y="470"/>
                    <a:pt x="720" y="470"/>
                    <a:pt x="720" y="470"/>
                  </a:cubicBezTo>
                  <a:cubicBezTo>
                    <a:pt x="720" y="470"/>
                    <a:pt x="720" y="471"/>
                    <a:pt x="720" y="471"/>
                  </a:cubicBezTo>
                  <a:cubicBezTo>
                    <a:pt x="720" y="472"/>
                    <a:pt x="720" y="472"/>
                    <a:pt x="719" y="473"/>
                  </a:cubicBezTo>
                  <a:cubicBezTo>
                    <a:pt x="719" y="474"/>
                    <a:pt x="719" y="474"/>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20" y="475"/>
                    <a:pt x="720" y="475"/>
                    <a:pt x="720" y="475"/>
                  </a:cubicBezTo>
                  <a:moveTo>
                    <a:pt x="721" y="502"/>
                  </a:moveTo>
                  <a:cubicBezTo>
                    <a:pt x="721" y="502"/>
                    <a:pt x="723" y="495"/>
                    <a:pt x="723" y="494"/>
                  </a:cubicBezTo>
                  <a:cubicBezTo>
                    <a:pt x="722" y="495"/>
                    <a:pt x="722" y="495"/>
                    <a:pt x="721" y="497"/>
                  </a:cubicBezTo>
                  <a:cubicBezTo>
                    <a:pt x="721" y="497"/>
                    <a:pt x="721" y="497"/>
                    <a:pt x="721" y="497"/>
                  </a:cubicBezTo>
                  <a:cubicBezTo>
                    <a:pt x="723" y="492"/>
                    <a:pt x="723" y="492"/>
                    <a:pt x="723" y="492"/>
                  </a:cubicBezTo>
                  <a:cubicBezTo>
                    <a:pt x="723" y="492"/>
                    <a:pt x="723" y="492"/>
                    <a:pt x="723" y="492"/>
                  </a:cubicBezTo>
                  <a:cubicBezTo>
                    <a:pt x="722" y="491"/>
                    <a:pt x="722" y="491"/>
                    <a:pt x="722" y="491"/>
                  </a:cubicBezTo>
                  <a:cubicBezTo>
                    <a:pt x="723" y="490"/>
                    <a:pt x="723" y="489"/>
                    <a:pt x="723" y="488"/>
                  </a:cubicBezTo>
                  <a:cubicBezTo>
                    <a:pt x="724" y="486"/>
                    <a:pt x="724" y="484"/>
                    <a:pt x="725" y="482"/>
                  </a:cubicBezTo>
                  <a:cubicBezTo>
                    <a:pt x="724" y="482"/>
                    <a:pt x="724" y="482"/>
                    <a:pt x="724" y="482"/>
                  </a:cubicBezTo>
                  <a:cubicBezTo>
                    <a:pt x="724" y="482"/>
                    <a:pt x="724" y="482"/>
                    <a:pt x="724" y="482"/>
                  </a:cubicBezTo>
                  <a:cubicBezTo>
                    <a:pt x="724" y="480"/>
                    <a:pt x="725" y="477"/>
                    <a:pt x="726" y="474"/>
                  </a:cubicBezTo>
                  <a:cubicBezTo>
                    <a:pt x="725" y="475"/>
                    <a:pt x="725" y="475"/>
                    <a:pt x="725" y="475"/>
                  </a:cubicBezTo>
                  <a:cubicBezTo>
                    <a:pt x="725" y="475"/>
                    <a:pt x="725" y="475"/>
                    <a:pt x="725" y="475"/>
                  </a:cubicBezTo>
                  <a:cubicBezTo>
                    <a:pt x="725" y="475"/>
                    <a:pt x="724" y="474"/>
                    <a:pt x="725" y="473"/>
                  </a:cubicBezTo>
                  <a:cubicBezTo>
                    <a:pt x="725" y="472"/>
                    <a:pt x="725" y="472"/>
                    <a:pt x="725" y="472"/>
                  </a:cubicBezTo>
                  <a:cubicBezTo>
                    <a:pt x="725" y="471"/>
                    <a:pt x="725" y="464"/>
                    <a:pt x="725" y="461"/>
                  </a:cubicBezTo>
                  <a:cubicBezTo>
                    <a:pt x="725" y="461"/>
                    <a:pt x="725" y="461"/>
                    <a:pt x="725" y="457"/>
                  </a:cubicBezTo>
                  <a:cubicBezTo>
                    <a:pt x="725" y="457"/>
                    <a:pt x="724" y="458"/>
                    <a:pt x="724" y="458"/>
                  </a:cubicBezTo>
                  <a:cubicBezTo>
                    <a:pt x="724" y="458"/>
                    <a:pt x="723" y="456"/>
                    <a:pt x="723" y="455"/>
                  </a:cubicBezTo>
                  <a:cubicBezTo>
                    <a:pt x="722" y="455"/>
                    <a:pt x="722" y="456"/>
                    <a:pt x="722" y="458"/>
                  </a:cubicBezTo>
                  <a:cubicBezTo>
                    <a:pt x="722" y="461"/>
                    <a:pt x="722" y="461"/>
                    <a:pt x="722" y="465"/>
                  </a:cubicBezTo>
                  <a:cubicBezTo>
                    <a:pt x="723" y="468"/>
                    <a:pt x="721" y="470"/>
                    <a:pt x="721" y="473"/>
                  </a:cubicBezTo>
                  <a:cubicBezTo>
                    <a:pt x="721" y="473"/>
                    <a:pt x="721" y="473"/>
                    <a:pt x="721" y="473"/>
                  </a:cubicBezTo>
                  <a:cubicBezTo>
                    <a:pt x="722" y="474"/>
                    <a:pt x="722" y="474"/>
                    <a:pt x="722" y="474"/>
                  </a:cubicBezTo>
                  <a:cubicBezTo>
                    <a:pt x="722" y="475"/>
                    <a:pt x="721" y="478"/>
                    <a:pt x="721" y="481"/>
                  </a:cubicBezTo>
                  <a:cubicBezTo>
                    <a:pt x="721" y="481"/>
                    <a:pt x="720" y="481"/>
                    <a:pt x="720" y="482"/>
                  </a:cubicBezTo>
                  <a:cubicBezTo>
                    <a:pt x="720" y="485"/>
                    <a:pt x="720" y="488"/>
                    <a:pt x="719" y="491"/>
                  </a:cubicBezTo>
                  <a:cubicBezTo>
                    <a:pt x="719" y="494"/>
                    <a:pt x="718" y="497"/>
                    <a:pt x="717" y="500"/>
                  </a:cubicBezTo>
                  <a:cubicBezTo>
                    <a:pt x="716" y="506"/>
                    <a:pt x="715" y="512"/>
                    <a:pt x="713" y="517"/>
                  </a:cubicBezTo>
                  <a:cubicBezTo>
                    <a:pt x="714" y="516"/>
                    <a:pt x="715" y="515"/>
                    <a:pt x="715" y="514"/>
                  </a:cubicBezTo>
                  <a:cubicBezTo>
                    <a:pt x="715" y="514"/>
                    <a:pt x="716" y="513"/>
                    <a:pt x="716" y="513"/>
                  </a:cubicBezTo>
                  <a:cubicBezTo>
                    <a:pt x="716" y="513"/>
                    <a:pt x="718" y="508"/>
                    <a:pt x="719" y="506"/>
                  </a:cubicBezTo>
                  <a:cubicBezTo>
                    <a:pt x="719" y="506"/>
                    <a:pt x="719" y="506"/>
                    <a:pt x="719" y="505"/>
                  </a:cubicBezTo>
                  <a:cubicBezTo>
                    <a:pt x="720" y="503"/>
                    <a:pt x="720" y="503"/>
                    <a:pt x="720" y="503"/>
                  </a:cubicBezTo>
                  <a:cubicBezTo>
                    <a:pt x="720" y="504"/>
                    <a:pt x="720" y="504"/>
                    <a:pt x="720" y="504"/>
                  </a:cubicBezTo>
                  <a:cubicBezTo>
                    <a:pt x="720" y="503"/>
                    <a:pt x="720" y="503"/>
                    <a:pt x="721" y="502"/>
                  </a:cubicBezTo>
                  <a:moveTo>
                    <a:pt x="482" y="16"/>
                  </a:moveTo>
                  <a:cubicBezTo>
                    <a:pt x="480" y="15"/>
                    <a:pt x="479" y="15"/>
                    <a:pt x="479" y="15"/>
                  </a:cubicBezTo>
                  <a:cubicBezTo>
                    <a:pt x="479" y="15"/>
                    <a:pt x="479" y="15"/>
                    <a:pt x="479" y="15"/>
                  </a:cubicBezTo>
                  <a:cubicBezTo>
                    <a:pt x="478" y="15"/>
                    <a:pt x="478" y="15"/>
                    <a:pt x="478" y="15"/>
                  </a:cubicBezTo>
                  <a:cubicBezTo>
                    <a:pt x="478" y="15"/>
                    <a:pt x="478" y="15"/>
                    <a:pt x="478" y="15"/>
                  </a:cubicBezTo>
                  <a:cubicBezTo>
                    <a:pt x="478" y="15"/>
                    <a:pt x="478" y="15"/>
                    <a:pt x="478" y="15"/>
                  </a:cubicBezTo>
                  <a:cubicBezTo>
                    <a:pt x="479" y="15"/>
                    <a:pt x="479" y="15"/>
                    <a:pt x="479" y="15"/>
                  </a:cubicBezTo>
                  <a:cubicBezTo>
                    <a:pt x="480" y="15"/>
                    <a:pt x="480" y="15"/>
                    <a:pt x="481" y="15"/>
                  </a:cubicBezTo>
                  <a:cubicBezTo>
                    <a:pt x="481" y="15"/>
                    <a:pt x="481" y="15"/>
                    <a:pt x="481" y="15"/>
                  </a:cubicBezTo>
                  <a:cubicBezTo>
                    <a:pt x="481" y="16"/>
                    <a:pt x="482" y="16"/>
                    <a:pt x="482" y="16"/>
                  </a:cubicBezTo>
                  <a:cubicBezTo>
                    <a:pt x="483" y="16"/>
                    <a:pt x="483" y="16"/>
                    <a:pt x="483" y="16"/>
                  </a:cubicBezTo>
                  <a:cubicBezTo>
                    <a:pt x="483" y="16"/>
                    <a:pt x="483" y="16"/>
                    <a:pt x="483" y="16"/>
                  </a:cubicBezTo>
                  <a:cubicBezTo>
                    <a:pt x="483" y="16"/>
                    <a:pt x="482" y="16"/>
                    <a:pt x="482" y="16"/>
                  </a:cubicBezTo>
                  <a:moveTo>
                    <a:pt x="492" y="21"/>
                  </a:moveTo>
                  <a:cubicBezTo>
                    <a:pt x="492" y="20"/>
                    <a:pt x="488" y="19"/>
                    <a:pt x="488" y="19"/>
                  </a:cubicBezTo>
                  <a:cubicBezTo>
                    <a:pt x="488" y="19"/>
                    <a:pt x="488" y="19"/>
                    <a:pt x="488" y="19"/>
                  </a:cubicBezTo>
                  <a:cubicBezTo>
                    <a:pt x="489" y="20"/>
                    <a:pt x="490" y="20"/>
                    <a:pt x="490" y="20"/>
                  </a:cubicBezTo>
                  <a:cubicBezTo>
                    <a:pt x="491" y="20"/>
                    <a:pt x="491" y="20"/>
                    <a:pt x="491" y="21"/>
                  </a:cubicBezTo>
                  <a:cubicBezTo>
                    <a:pt x="491" y="20"/>
                    <a:pt x="491" y="20"/>
                    <a:pt x="491" y="20"/>
                  </a:cubicBezTo>
                  <a:cubicBezTo>
                    <a:pt x="491" y="20"/>
                    <a:pt x="492" y="21"/>
                    <a:pt x="492" y="21"/>
                  </a:cubicBezTo>
                  <a:cubicBezTo>
                    <a:pt x="492" y="21"/>
                    <a:pt x="492" y="21"/>
                    <a:pt x="492" y="21"/>
                  </a:cubicBezTo>
                  <a:moveTo>
                    <a:pt x="476" y="14"/>
                  </a:moveTo>
                  <a:cubicBezTo>
                    <a:pt x="475" y="14"/>
                    <a:pt x="475" y="14"/>
                    <a:pt x="474" y="14"/>
                  </a:cubicBezTo>
                  <a:cubicBezTo>
                    <a:pt x="474" y="13"/>
                    <a:pt x="473" y="13"/>
                    <a:pt x="473" y="13"/>
                  </a:cubicBezTo>
                  <a:cubicBezTo>
                    <a:pt x="473" y="13"/>
                    <a:pt x="473" y="13"/>
                    <a:pt x="473" y="13"/>
                  </a:cubicBezTo>
                  <a:cubicBezTo>
                    <a:pt x="469" y="12"/>
                    <a:pt x="468" y="12"/>
                    <a:pt x="467" y="12"/>
                  </a:cubicBezTo>
                  <a:cubicBezTo>
                    <a:pt x="468" y="12"/>
                    <a:pt x="469" y="12"/>
                    <a:pt x="469" y="12"/>
                  </a:cubicBezTo>
                  <a:cubicBezTo>
                    <a:pt x="469" y="12"/>
                    <a:pt x="469" y="12"/>
                    <a:pt x="469" y="12"/>
                  </a:cubicBezTo>
                  <a:cubicBezTo>
                    <a:pt x="467" y="12"/>
                    <a:pt x="465" y="11"/>
                    <a:pt x="463" y="11"/>
                  </a:cubicBezTo>
                  <a:cubicBezTo>
                    <a:pt x="463" y="11"/>
                    <a:pt x="463" y="11"/>
                    <a:pt x="463" y="11"/>
                  </a:cubicBezTo>
                  <a:cubicBezTo>
                    <a:pt x="465" y="12"/>
                    <a:pt x="468" y="12"/>
                    <a:pt x="470" y="13"/>
                  </a:cubicBezTo>
                  <a:cubicBezTo>
                    <a:pt x="470" y="13"/>
                    <a:pt x="470" y="13"/>
                    <a:pt x="470" y="13"/>
                  </a:cubicBezTo>
                  <a:cubicBezTo>
                    <a:pt x="482" y="17"/>
                    <a:pt x="482" y="17"/>
                    <a:pt x="483" y="17"/>
                  </a:cubicBezTo>
                  <a:cubicBezTo>
                    <a:pt x="482" y="16"/>
                    <a:pt x="480" y="16"/>
                    <a:pt x="479" y="15"/>
                  </a:cubicBezTo>
                  <a:cubicBezTo>
                    <a:pt x="480" y="16"/>
                    <a:pt x="480" y="16"/>
                    <a:pt x="480" y="16"/>
                  </a:cubicBezTo>
                  <a:cubicBezTo>
                    <a:pt x="480" y="16"/>
                    <a:pt x="480" y="16"/>
                    <a:pt x="480" y="16"/>
                  </a:cubicBezTo>
                  <a:cubicBezTo>
                    <a:pt x="479" y="15"/>
                    <a:pt x="479" y="15"/>
                    <a:pt x="478" y="15"/>
                  </a:cubicBezTo>
                  <a:cubicBezTo>
                    <a:pt x="479" y="15"/>
                    <a:pt x="479" y="15"/>
                    <a:pt x="479" y="15"/>
                  </a:cubicBezTo>
                  <a:cubicBezTo>
                    <a:pt x="478" y="15"/>
                    <a:pt x="478" y="15"/>
                    <a:pt x="478" y="15"/>
                  </a:cubicBezTo>
                  <a:cubicBezTo>
                    <a:pt x="478" y="15"/>
                    <a:pt x="478" y="15"/>
                    <a:pt x="478" y="15"/>
                  </a:cubicBezTo>
                  <a:cubicBezTo>
                    <a:pt x="478" y="15"/>
                    <a:pt x="477" y="14"/>
                    <a:pt x="476" y="14"/>
                  </a:cubicBezTo>
                  <a:moveTo>
                    <a:pt x="460" y="10"/>
                  </a:moveTo>
                  <a:cubicBezTo>
                    <a:pt x="455" y="9"/>
                    <a:pt x="455" y="9"/>
                    <a:pt x="455" y="9"/>
                  </a:cubicBezTo>
                  <a:cubicBezTo>
                    <a:pt x="455" y="9"/>
                    <a:pt x="456" y="9"/>
                    <a:pt x="457" y="10"/>
                  </a:cubicBezTo>
                  <a:cubicBezTo>
                    <a:pt x="457" y="10"/>
                    <a:pt x="457" y="10"/>
                    <a:pt x="455" y="9"/>
                  </a:cubicBezTo>
                  <a:cubicBezTo>
                    <a:pt x="454" y="9"/>
                    <a:pt x="454" y="9"/>
                    <a:pt x="453" y="9"/>
                  </a:cubicBezTo>
                  <a:cubicBezTo>
                    <a:pt x="453" y="9"/>
                    <a:pt x="453" y="9"/>
                    <a:pt x="453" y="9"/>
                  </a:cubicBezTo>
                  <a:cubicBezTo>
                    <a:pt x="454" y="9"/>
                    <a:pt x="455" y="9"/>
                    <a:pt x="456" y="10"/>
                  </a:cubicBezTo>
                  <a:cubicBezTo>
                    <a:pt x="455" y="10"/>
                    <a:pt x="455" y="10"/>
                    <a:pt x="455" y="10"/>
                  </a:cubicBezTo>
                  <a:cubicBezTo>
                    <a:pt x="456" y="10"/>
                    <a:pt x="457" y="10"/>
                    <a:pt x="458" y="10"/>
                  </a:cubicBezTo>
                  <a:cubicBezTo>
                    <a:pt x="457" y="10"/>
                    <a:pt x="457" y="10"/>
                    <a:pt x="457" y="10"/>
                  </a:cubicBezTo>
                  <a:cubicBezTo>
                    <a:pt x="458" y="11"/>
                    <a:pt x="459" y="11"/>
                    <a:pt x="460" y="11"/>
                  </a:cubicBezTo>
                  <a:cubicBezTo>
                    <a:pt x="461" y="11"/>
                    <a:pt x="461" y="11"/>
                    <a:pt x="461" y="11"/>
                  </a:cubicBezTo>
                  <a:cubicBezTo>
                    <a:pt x="462" y="11"/>
                    <a:pt x="462" y="11"/>
                    <a:pt x="466" y="13"/>
                  </a:cubicBezTo>
                  <a:cubicBezTo>
                    <a:pt x="467" y="13"/>
                    <a:pt x="467" y="13"/>
                    <a:pt x="467" y="13"/>
                  </a:cubicBezTo>
                  <a:cubicBezTo>
                    <a:pt x="468" y="13"/>
                    <a:pt x="469" y="13"/>
                    <a:pt x="470" y="13"/>
                  </a:cubicBezTo>
                  <a:cubicBezTo>
                    <a:pt x="470" y="13"/>
                    <a:pt x="470" y="13"/>
                    <a:pt x="470" y="13"/>
                  </a:cubicBezTo>
                  <a:cubicBezTo>
                    <a:pt x="471" y="13"/>
                    <a:pt x="471" y="13"/>
                    <a:pt x="471" y="13"/>
                  </a:cubicBezTo>
                  <a:cubicBezTo>
                    <a:pt x="471" y="13"/>
                    <a:pt x="471" y="13"/>
                    <a:pt x="471" y="13"/>
                  </a:cubicBezTo>
                  <a:cubicBezTo>
                    <a:pt x="470" y="13"/>
                    <a:pt x="470" y="13"/>
                    <a:pt x="469" y="13"/>
                  </a:cubicBezTo>
                  <a:cubicBezTo>
                    <a:pt x="468" y="12"/>
                    <a:pt x="467" y="12"/>
                    <a:pt x="466" y="12"/>
                  </a:cubicBezTo>
                  <a:cubicBezTo>
                    <a:pt x="464" y="12"/>
                    <a:pt x="462" y="11"/>
                    <a:pt x="460" y="10"/>
                  </a:cubicBezTo>
                  <a:moveTo>
                    <a:pt x="445" y="7"/>
                  </a:moveTo>
                  <a:cubicBezTo>
                    <a:pt x="444" y="7"/>
                    <a:pt x="444" y="7"/>
                    <a:pt x="444" y="7"/>
                  </a:cubicBezTo>
                  <a:cubicBezTo>
                    <a:pt x="444" y="7"/>
                    <a:pt x="444" y="7"/>
                    <a:pt x="444" y="7"/>
                  </a:cubicBezTo>
                  <a:cubicBezTo>
                    <a:pt x="443" y="7"/>
                    <a:pt x="443" y="7"/>
                    <a:pt x="443" y="7"/>
                  </a:cubicBezTo>
                  <a:cubicBezTo>
                    <a:pt x="440" y="6"/>
                    <a:pt x="439" y="6"/>
                    <a:pt x="438" y="6"/>
                  </a:cubicBezTo>
                  <a:cubicBezTo>
                    <a:pt x="440" y="6"/>
                    <a:pt x="441" y="6"/>
                    <a:pt x="442" y="7"/>
                  </a:cubicBezTo>
                  <a:cubicBezTo>
                    <a:pt x="442" y="7"/>
                    <a:pt x="442" y="7"/>
                    <a:pt x="442" y="7"/>
                  </a:cubicBezTo>
                  <a:cubicBezTo>
                    <a:pt x="444" y="7"/>
                    <a:pt x="445" y="7"/>
                    <a:pt x="447" y="8"/>
                  </a:cubicBezTo>
                  <a:cubicBezTo>
                    <a:pt x="447" y="8"/>
                    <a:pt x="447" y="8"/>
                    <a:pt x="447" y="8"/>
                  </a:cubicBezTo>
                  <a:cubicBezTo>
                    <a:pt x="450" y="9"/>
                    <a:pt x="450" y="9"/>
                    <a:pt x="450" y="9"/>
                  </a:cubicBezTo>
                  <a:cubicBezTo>
                    <a:pt x="450" y="9"/>
                    <a:pt x="450" y="9"/>
                    <a:pt x="450" y="9"/>
                  </a:cubicBezTo>
                  <a:cubicBezTo>
                    <a:pt x="450" y="9"/>
                    <a:pt x="450" y="9"/>
                    <a:pt x="450" y="9"/>
                  </a:cubicBezTo>
                  <a:cubicBezTo>
                    <a:pt x="451" y="9"/>
                    <a:pt x="452" y="9"/>
                    <a:pt x="452" y="9"/>
                  </a:cubicBezTo>
                  <a:cubicBezTo>
                    <a:pt x="454" y="9"/>
                    <a:pt x="454" y="9"/>
                    <a:pt x="454" y="9"/>
                  </a:cubicBezTo>
                  <a:cubicBezTo>
                    <a:pt x="454" y="9"/>
                    <a:pt x="453" y="9"/>
                    <a:pt x="452" y="9"/>
                  </a:cubicBezTo>
                  <a:cubicBezTo>
                    <a:pt x="453" y="9"/>
                    <a:pt x="453" y="9"/>
                    <a:pt x="453" y="9"/>
                  </a:cubicBezTo>
                  <a:cubicBezTo>
                    <a:pt x="452" y="9"/>
                    <a:pt x="452" y="9"/>
                    <a:pt x="451" y="9"/>
                  </a:cubicBezTo>
                  <a:cubicBezTo>
                    <a:pt x="451" y="8"/>
                    <a:pt x="451" y="8"/>
                    <a:pt x="451" y="8"/>
                  </a:cubicBezTo>
                  <a:cubicBezTo>
                    <a:pt x="451" y="8"/>
                    <a:pt x="451" y="8"/>
                    <a:pt x="449" y="8"/>
                  </a:cubicBezTo>
                  <a:cubicBezTo>
                    <a:pt x="448" y="8"/>
                    <a:pt x="447" y="7"/>
                    <a:pt x="446" y="7"/>
                  </a:cubicBezTo>
                  <a:cubicBezTo>
                    <a:pt x="446" y="7"/>
                    <a:pt x="446" y="7"/>
                    <a:pt x="446" y="7"/>
                  </a:cubicBezTo>
                  <a:cubicBezTo>
                    <a:pt x="446" y="7"/>
                    <a:pt x="445" y="7"/>
                    <a:pt x="445" y="7"/>
                  </a:cubicBezTo>
                  <a:moveTo>
                    <a:pt x="459" y="11"/>
                  </a:moveTo>
                  <a:cubicBezTo>
                    <a:pt x="458" y="10"/>
                    <a:pt x="458" y="10"/>
                    <a:pt x="458" y="10"/>
                  </a:cubicBezTo>
                  <a:cubicBezTo>
                    <a:pt x="457" y="10"/>
                    <a:pt x="457" y="10"/>
                    <a:pt x="457" y="10"/>
                  </a:cubicBezTo>
                  <a:cubicBezTo>
                    <a:pt x="456" y="10"/>
                    <a:pt x="456" y="10"/>
                    <a:pt x="456" y="10"/>
                  </a:cubicBezTo>
                  <a:cubicBezTo>
                    <a:pt x="456" y="10"/>
                    <a:pt x="456" y="10"/>
                    <a:pt x="456" y="10"/>
                  </a:cubicBezTo>
                  <a:cubicBezTo>
                    <a:pt x="455" y="10"/>
                    <a:pt x="454" y="10"/>
                    <a:pt x="454" y="10"/>
                  </a:cubicBezTo>
                  <a:cubicBezTo>
                    <a:pt x="454" y="10"/>
                    <a:pt x="454" y="10"/>
                    <a:pt x="454" y="10"/>
                  </a:cubicBezTo>
                  <a:cubicBezTo>
                    <a:pt x="453" y="9"/>
                    <a:pt x="453" y="9"/>
                    <a:pt x="453" y="9"/>
                  </a:cubicBezTo>
                  <a:cubicBezTo>
                    <a:pt x="454" y="10"/>
                    <a:pt x="454" y="10"/>
                    <a:pt x="454" y="10"/>
                  </a:cubicBezTo>
                  <a:cubicBezTo>
                    <a:pt x="454" y="10"/>
                    <a:pt x="454" y="10"/>
                    <a:pt x="454" y="10"/>
                  </a:cubicBezTo>
                  <a:cubicBezTo>
                    <a:pt x="454" y="10"/>
                    <a:pt x="454" y="10"/>
                    <a:pt x="454" y="10"/>
                  </a:cubicBezTo>
                  <a:cubicBezTo>
                    <a:pt x="457" y="10"/>
                    <a:pt x="457" y="10"/>
                    <a:pt x="458" y="11"/>
                  </a:cubicBezTo>
                  <a:cubicBezTo>
                    <a:pt x="458" y="11"/>
                    <a:pt x="458" y="11"/>
                    <a:pt x="458" y="11"/>
                  </a:cubicBezTo>
                  <a:cubicBezTo>
                    <a:pt x="458" y="11"/>
                    <a:pt x="459" y="11"/>
                    <a:pt x="460" y="11"/>
                  </a:cubicBezTo>
                  <a:cubicBezTo>
                    <a:pt x="460" y="11"/>
                    <a:pt x="460" y="11"/>
                    <a:pt x="460" y="11"/>
                  </a:cubicBezTo>
                  <a:cubicBezTo>
                    <a:pt x="460" y="11"/>
                    <a:pt x="459" y="11"/>
                    <a:pt x="459" y="11"/>
                  </a:cubicBezTo>
                  <a:moveTo>
                    <a:pt x="440" y="6"/>
                  </a:moveTo>
                  <a:cubicBezTo>
                    <a:pt x="440" y="6"/>
                    <a:pt x="437" y="6"/>
                    <a:pt x="436" y="6"/>
                  </a:cubicBezTo>
                  <a:cubicBezTo>
                    <a:pt x="437" y="6"/>
                    <a:pt x="437" y="6"/>
                    <a:pt x="437" y="6"/>
                  </a:cubicBezTo>
                  <a:cubicBezTo>
                    <a:pt x="437" y="6"/>
                    <a:pt x="436" y="6"/>
                    <a:pt x="436" y="6"/>
                  </a:cubicBezTo>
                  <a:cubicBezTo>
                    <a:pt x="437" y="6"/>
                    <a:pt x="437" y="6"/>
                    <a:pt x="437" y="6"/>
                  </a:cubicBezTo>
                  <a:cubicBezTo>
                    <a:pt x="438" y="6"/>
                    <a:pt x="439" y="6"/>
                    <a:pt x="440" y="6"/>
                  </a:cubicBezTo>
                  <a:cubicBezTo>
                    <a:pt x="440" y="7"/>
                    <a:pt x="441" y="7"/>
                    <a:pt x="442" y="7"/>
                  </a:cubicBezTo>
                  <a:cubicBezTo>
                    <a:pt x="442" y="7"/>
                    <a:pt x="442" y="7"/>
                    <a:pt x="442" y="7"/>
                  </a:cubicBezTo>
                  <a:cubicBezTo>
                    <a:pt x="441" y="7"/>
                    <a:pt x="441" y="7"/>
                    <a:pt x="440" y="6"/>
                  </a:cubicBezTo>
                  <a:moveTo>
                    <a:pt x="487" y="60"/>
                  </a:moveTo>
                  <a:cubicBezTo>
                    <a:pt x="487" y="59"/>
                    <a:pt x="487" y="59"/>
                    <a:pt x="486" y="59"/>
                  </a:cubicBezTo>
                  <a:cubicBezTo>
                    <a:pt x="485" y="59"/>
                    <a:pt x="485" y="59"/>
                    <a:pt x="485" y="59"/>
                  </a:cubicBezTo>
                  <a:cubicBezTo>
                    <a:pt x="484" y="58"/>
                    <a:pt x="484" y="58"/>
                    <a:pt x="484" y="58"/>
                  </a:cubicBezTo>
                  <a:cubicBezTo>
                    <a:pt x="483" y="58"/>
                    <a:pt x="482" y="58"/>
                    <a:pt x="480" y="58"/>
                  </a:cubicBezTo>
                  <a:cubicBezTo>
                    <a:pt x="481" y="58"/>
                    <a:pt x="481" y="58"/>
                    <a:pt x="481" y="58"/>
                  </a:cubicBezTo>
                  <a:cubicBezTo>
                    <a:pt x="482" y="59"/>
                    <a:pt x="482" y="59"/>
                    <a:pt x="482" y="59"/>
                  </a:cubicBezTo>
                  <a:cubicBezTo>
                    <a:pt x="483" y="60"/>
                    <a:pt x="483" y="61"/>
                    <a:pt x="484" y="62"/>
                  </a:cubicBezTo>
                  <a:cubicBezTo>
                    <a:pt x="485" y="62"/>
                    <a:pt x="485" y="62"/>
                    <a:pt x="486" y="62"/>
                  </a:cubicBezTo>
                  <a:cubicBezTo>
                    <a:pt x="487" y="62"/>
                    <a:pt x="486" y="62"/>
                    <a:pt x="486" y="61"/>
                  </a:cubicBezTo>
                  <a:cubicBezTo>
                    <a:pt x="486" y="61"/>
                    <a:pt x="486" y="61"/>
                    <a:pt x="486" y="61"/>
                  </a:cubicBezTo>
                  <a:cubicBezTo>
                    <a:pt x="486" y="61"/>
                    <a:pt x="486" y="61"/>
                    <a:pt x="486" y="61"/>
                  </a:cubicBezTo>
                  <a:cubicBezTo>
                    <a:pt x="487" y="61"/>
                    <a:pt x="487" y="61"/>
                    <a:pt x="487" y="61"/>
                  </a:cubicBezTo>
                  <a:cubicBezTo>
                    <a:pt x="487" y="61"/>
                    <a:pt x="487" y="61"/>
                    <a:pt x="487" y="61"/>
                  </a:cubicBezTo>
                  <a:cubicBezTo>
                    <a:pt x="487" y="60"/>
                    <a:pt x="487" y="60"/>
                    <a:pt x="487" y="60"/>
                  </a:cubicBezTo>
                  <a:moveTo>
                    <a:pt x="473" y="23"/>
                  </a:moveTo>
                  <a:cubicBezTo>
                    <a:pt x="471" y="22"/>
                    <a:pt x="471" y="22"/>
                    <a:pt x="468" y="21"/>
                  </a:cubicBezTo>
                  <a:cubicBezTo>
                    <a:pt x="468" y="21"/>
                    <a:pt x="468" y="21"/>
                    <a:pt x="468" y="21"/>
                  </a:cubicBezTo>
                  <a:cubicBezTo>
                    <a:pt x="468" y="21"/>
                    <a:pt x="468" y="21"/>
                    <a:pt x="468" y="21"/>
                  </a:cubicBezTo>
                  <a:cubicBezTo>
                    <a:pt x="468" y="21"/>
                    <a:pt x="468" y="21"/>
                    <a:pt x="467" y="21"/>
                  </a:cubicBezTo>
                  <a:cubicBezTo>
                    <a:pt x="468" y="22"/>
                    <a:pt x="469" y="22"/>
                    <a:pt x="470" y="23"/>
                  </a:cubicBezTo>
                  <a:cubicBezTo>
                    <a:pt x="470" y="23"/>
                    <a:pt x="470" y="23"/>
                    <a:pt x="470" y="23"/>
                  </a:cubicBezTo>
                  <a:cubicBezTo>
                    <a:pt x="469" y="23"/>
                    <a:pt x="469" y="23"/>
                    <a:pt x="469" y="23"/>
                  </a:cubicBezTo>
                  <a:cubicBezTo>
                    <a:pt x="469" y="23"/>
                    <a:pt x="470" y="23"/>
                    <a:pt x="470" y="23"/>
                  </a:cubicBezTo>
                  <a:cubicBezTo>
                    <a:pt x="469" y="23"/>
                    <a:pt x="469" y="23"/>
                    <a:pt x="469" y="23"/>
                  </a:cubicBezTo>
                  <a:cubicBezTo>
                    <a:pt x="469" y="24"/>
                    <a:pt x="469" y="24"/>
                    <a:pt x="469" y="24"/>
                  </a:cubicBezTo>
                  <a:cubicBezTo>
                    <a:pt x="469" y="24"/>
                    <a:pt x="469" y="24"/>
                    <a:pt x="469" y="24"/>
                  </a:cubicBezTo>
                  <a:cubicBezTo>
                    <a:pt x="469" y="24"/>
                    <a:pt x="469" y="24"/>
                    <a:pt x="469" y="24"/>
                  </a:cubicBezTo>
                  <a:cubicBezTo>
                    <a:pt x="468" y="24"/>
                    <a:pt x="468" y="24"/>
                    <a:pt x="467" y="24"/>
                  </a:cubicBezTo>
                  <a:cubicBezTo>
                    <a:pt x="467" y="24"/>
                    <a:pt x="467" y="24"/>
                    <a:pt x="467" y="24"/>
                  </a:cubicBezTo>
                  <a:cubicBezTo>
                    <a:pt x="467" y="24"/>
                    <a:pt x="467" y="24"/>
                    <a:pt x="467" y="24"/>
                  </a:cubicBezTo>
                  <a:cubicBezTo>
                    <a:pt x="466" y="24"/>
                    <a:pt x="466" y="24"/>
                    <a:pt x="466" y="24"/>
                  </a:cubicBezTo>
                  <a:cubicBezTo>
                    <a:pt x="466" y="24"/>
                    <a:pt x="466" y="24"/>
                    <a:pt x="466" y="24"/>
                  </a:cubicBezTo>
                  <a:cubicBezTo>
                    <a:pt x="466" y="25"/>
                    <a:pt x="466" y="25"/>
                    <a:pt x="468" y="26"/>
                  </a:cubicBezTo>
                  <a:cubicBezTo>
                    <a:pt x="467" y="26"/>
                    <a:pt x="466" y="26"/>
                    <a:pt x="466" y="26"/>
                  </a:cubicBezTo>
                  <a:cubicBezTo>
                    <a:pt x="466" y="26"/>
                    <a:pt x="466" y="26"/>
                    <a:pt x="467" y="27"/>
                  </a:cubicBezTo>
                  <a:cubicBezTo>
                    <a:pt x="467" y="27"/>
                    <a:pt x="467" y="27"/>
                    <a:pt x="467" y="27"/>
                  </a:cubicBezTo>
                  <a:cubicBezTo>
                    <a:pt x="467" y="27"/>
                    <a:pt x="467" y="27"/>
                    <a:pt x="466" y="28"/>
                  </a:cubicBezTo>
                  <a:cubicBezTo>
                    <a:pt x="466" y="28"/>
                    <a:pt x="466" y="28"/>
                    <a:pt x="469" y="30"/>
                  </a:cubicBezTo>
                  <a:cubicBezTo>
                    <a:pt x="468" y="30"/>
                    <a:pt x="467" y="29"/>
                    <a:pt x="467" y="30"/>
                  </a:cubicBezTo>
                  <a:cubicBezTo>
                    <a:pt x="468" y="30"/>
                    <a:pt x="469" y="31"/>
                    <a:pt x="470" y="32"/>
                  </a:cubicBezTo>
                  <a:cubicBezTo>
                    <a:pt x="470" y="33"/>
                    <a:pt x="470" y="33"/>
                    <a:pt x="470" y="33"/>
                  </a:cubicBezTo>
                  <a:cubicBezTo>
                    <a:pt x="471" y="33"/>
                    <a:pt x="471" y="33"/>
                    <a:pt x="472" y="34"/>
                  </a:cubicBezTo>
                  <a:cubicBezTo>
                    <a:pt x="471" y="34"/>
                    <a:pt x="471" y="33"/>
                    <a:pt x="470" y="34"/>
                  </a:cubicBezTo>
                  <a:cubicBezTo>
                    <a:pt x="470" y="34"/>
                    <a:pt x="470" y="34"/>
                    <a:pt x="470" y="35"/>
                  </a:cubicBezTo>
                  <a:cubicBezTo>
                    <a:pt x="470" y="35"/>
                    <a:pt x="472" y="37"/>
                    <a:pt x="472" y="36"/>
                  </a:cubicBezTo>
                  <a:cubicBezTo>
                    <a:pt x="472" y="36"/>
                    <a:pt x="472" y="36"/>
                    <a:pt x="474" y="37"/>
                  </a:cubicBezTo>
                  <a:cubicBezTo>
                    <a:pt x="474" y="37"/>
                    <a:pt x="474" y="37"/>
                    <a:pt x="474" y="37"/>
                  </a:cubicBezTo>
                  <a:cubicBezTo>
                    <a:pt x="475" y="37"/>
                    <a:pt x="475" y="37"/>
                    <a:pt x="475" y="37"/>
                  </a:cubicBezTo>
                  <a:cubicBezTo>
                    <a:pt x="474" y="38"/>
                    <a:pt x="473" y="37"/>
                    <a:pt x="473" y="38"/>
                  </a:cubicBezTo>
                  <a:cubicBezTo>
                    <a:pt x="473" y="38"/>
                    <a:pt x="474" y="39"/>
                    <a:pt x="475" y="39"/>
                  </a:cubicBezTo>
                  <a:cubicBezTo>
                    <a:pt x="474" y="39"/>
                    <a:pt x="473" y="39"/>
                    <a:pt x="473" y="40"/>
                  </a:cubicBezTo>
                  <a:cubicBezTo>
                    <a:pt x="474" y="41"/>
                    <a:pt x="475" y="41"/>
                    <a:pt x="475" y="42"/>
                  </a:cubicBezTo>
                  <a:cubicBezTo>
                    <a:pt x="475" y="42"/>
                    <a:pt x="475" y="42"/>
                    <a:pt x="476" y="43"/>
                  </a:cubicBezTo>
                  <a:cubicBezTo>
                    <a:pt x="475" y="43"/>
                    <a:pt x="475" y="43"/>
                    <a:pt x="475" y="43"/>
                  </a:cubicBezTo>
                  <a:cubicBezTo>
                    <a:pt x="475" y="43"/>
                    <a:pt x="475" y="43"/>
                    <a:pt x="476" y="44"/>
                  </a:cubicBezTo>
                  <a:cubicBezTo>
                    <a:pt x="476" y="44"/>
                    <a:pt x="476" y="44"/>
                    <a:pt x="476" y="44"/>
                  </a:cubicBezTo>
                  <a:cubicBezTo>
                    <a:pt x="477" y="46"/>
                    <a:pt x="478" y="46"/>
                    <a:pt x="479" y="47"/>
                  </a:cubicBezTo>
                  <a:cubicBezTo>
                    <a:pt x="479" y="47"/>
                    <a:pt x="480" y="47"/>
                    <a:pt x="480" y="47"/>
                  </a:cubicBezTo>
                  <a:cubicBezTo>
                    <a:pt x="480" y="47"/>
                    <a:pt x="480" y="47"/>
                    <a:pt x="480" y="47"/>
                  </a:cubicBezTo>
                  <a:cubicBezTo>
                    <a:pt x="480" y="47"/>
                    <a:pt x="480" y="47"/>
                    <a:pt x="480" y="47"/>
                  </a:cubicBezTo>
                  <a:cubicBezTo>
                    <a:pt x="481" y="47"/>
                    <a:pt x="481" y="47"/>
                    <a:pt x="482" y="48"/>
                  </a:cubicBezTo>
                  <a:cubicBezTo>
                    <a:pt x="482" y="47"/>
                    <a:pt x="482" y="47"/>
                    <a:pt x="481" y="47"/>
                  </a:cubicBezTo>
                  <a:cubicBezTo>
                    <a:pt x="484" y="48"/>
                    <a:pt x="485" y="48"/>
                    <a:pt x="486" y="49"/>
                  </a:cubicBezTo>
                  <a:cubicBezTo>
                    <a:pt x="486" y="50"/>
                    <a:pt x="486" y="50"/>
                    <a:pt x="486" y="50"/>
                  </a:cubicBezTo>
                  <a:cubicBezTo>
                    <a:pt x="487" y="51"/>
                    <a:pt x="487" y="51"/>
                    <a:pt x="487" y="51"/>
                  </a:cubicBezTo>
                  <a:cubicBezTo>
                    <a:pt x="488" y="51"/>
                    <a:pt x="488" y="51"/>
                    <a:pt x="488" y="51"/>
                  </a:cubicBezTo>
                  <a:cubicBezTo>
                    <a:pt x="488" y="51"/>
                    <a:pt x="489" y="51"/>
                    <a:pt x="490" y="51"/>
                  </a:cubicBezTo>
                  <a:cubicBezTo>
                    <a:pt x="492" y="51"/>
                    <a:pt x="494" y="52"/>
                    <a:pt x="495" y="52"/>
                  </a:cubicBezTo>
                  <a:cubicBezTo>
                    <a:pt x="495" y="52"/>
                    <a:pt x="496" y="52"/>
                    <a:pt x="496" y="52"/>
                  </a:cubicBezTo>
                  <a:cubicBezTo>
                    <a:pt x="496" y="52"/>
                    <a:pt x="496" y="52"/>
                    <a:pt x="497" y="52"/>
                  </a:cubicBezTo>
                  <a:cubicBezTo>
                    <a:pt x="496" y="52"/>
                    <a:pt x="496" y="51"/>
                    <a:pt x="495" y="51"/>
                  </a:cubicBezTo>
                  <a:cubicBezTo>
                    <a:pt x="495" y="51"/>
                    <a:pt x="495" y="51"/>
                    <a:pt x="487" y="46"/>
                  </a:cubicBezTo>
                  <a:cubicBezTo>
                    <a:pt x="486" y="45"/>
                    <a:pt x="484" y="44"/>
                    <a:pt x="483" y="43"/>
                  </a:cubicBezTo>
                  <a:cubicBezTo>
                    <a:pt x="483" y="43"/>
                    <a:pt x="483" y="43"/>
                    <a:pt x="483" y="43"/>
                  </a:cubicBezTo>
                  <a:cubicBezTo>
                    <a:pt x="483" y="42"/>
                    <a:pt x="483" y="42"/>
                    <a:pt x="481" y="41"/>
                  </a:cubicBezTo>
                  <a:cubicBezTo>
                    <a:pt x="480" y="40"/>
                    <a:pt x="480" y="40"/>
                    <a:pt x="480" y="40"/>
                  </a:cubicBezTo>
                  <a:cubicBezTo>
                    <a:pt x="480" y="40"/>
                    <a:pt x="480" y="40"/>
                    <a:pt x="480" y="40"/>
                  </a:cubicBezTo>
                  <a:cubicBezTo>
                    <a:pt x="480" y="39"/>
                    <a:pt x="480" y="39"/>
                    <a:pt x="479" y="39"/>
                  </a:cubicBezTo>
                  <a:cubicBezTo>
                    <a:pt x="479" y="38"/>
                    <a:pt x="479" y="38"/>
                    <a:pt x="479" y="38"/>
                  </a:cubicBezTo>
                  <a:cubicBezTo>
                    <a:pt x="479" y="38"/>
                    <a:pt x="479" y="38"/>
                    <a:pt x="479" y="38"/>
                  </a:cubicBezTo>
                  <a:cubicBezTo>
                    <a:pt x="479" y="38"/>
                    <a:pt x="479" y="38"/>
                    <a:pt x="479" y="38"/>
                  </a:cubicBezTo>
                  <a:cubicBezTo>
                    <a:pt x="479" y="37"/>
                    <a:pt x="479" y="37"/>
                    <a:pt x="479" y="37"/>
                  </a:cubicBezTo>
                  <a:cubicBezTo>
                    <a:pt x="479" y="37"/>
                    <a:pt x="479" y="37"/>
                    <a:pt x="479" y="37"/>
                  </a:cubicBezTo>
                  <a:cubicBezTo>
                    <a:pt x="479" y="37"/>
                    <a:pt x="479" y="37"/>
                    <a:pt x="478" y="36"/>
                  </a:cubicBezTo>
                  <a:cubicBezTo>
                    <a:pt x="478" y="35"/>
                    <a:pt x="477" y="35"/>
                    <a:pt x="477" y="35"/>
                  </a:cubicBezTo>
                  <a:cubicBezTo>
                    <a:pt x="477" y="35"/>
                    <a:pt x="477" y="35"/>
                    <a:pt x="477" y="35"/>
                  </a:cubicBezTo>
                  <a:cubicBezTo>
                    <a:pt x="477" y="34"/>
                    <a:pt x="475" y="33"/>
                    <a:pt x="474" y="32"/>
                  </a:cubicBezTo>
                  <a:cubicBezTo>
                    <a:pt x="475" y="32"/>
                    <a:pt x="475" y="32"/>
                    <a:pt x="476" y="32"/>
                  </a:cubicBezTo>
                  <a:cubicBezTo>
                    <a:pt x="475" y="31"/>
                    <a:pt x="475" y="31"/>
                    <a:pt x="475" y="31"/>
                  </a:cubicBezTo>
                  <a:cubicBezTo>
                    <a:pt x="476" y="31"/>
                    <a:pt x="476" y="31"/>
                    <a:pt x="476" y="31"/>
                  </a:cubicBezTo>
                  <a:cubicBezTo>
                    <a:pt x="475" y="31"/>
                    <a:pt x="475" y="31"/>
                    <a:pt x="475" y="31"/>
                  </a:cubicBezTo>
                  <a:cubicBezTo>
                    <a:pt x="475" y="30"/>
                    <a:pt x="475" y="30"/>
                    <a:pt x="475" y="30"/>
                  </a:cubicBezTo>
                  <a:cubicBezTo>
                    <a:pt x="475" y="30"/>
                    <a:pt x="475" y="30"/>
                    <a:pt x="475" y="30"/>
                  </a:cubicBezTo>
                  <a:cubicBezTo>
                    <a:pt x="475" y="29"/>
                    <a:pt x="473" y="29"/>
                    <a:pt x="472" y="28"/>
                  </a:cubicBezTo>
                  <a:cubicBezTo>
                    <a:pt x="473" y="27"/>
                    <a:pt x="473" y="28"/>
                    <a:pt x="474" y="28"/>
                  </a:cubicBezTo>
                  <a:cubicBezTo>
                    <a:pt x="474" y="27"/>
                    <a:pt x="473" y="27"/>
                    <a:pt x="473" y="27"/>
                  </a:cubicBezTo>
                  <a:cubicBezTo>
                    <a:pt x="473" y="27"/>
                    <a:pt x="473" y="27"/>
                    <a:pt x="473" y="27"/>
                  </a:cubicBezTo>
                  <a:cubicBezTo>
                    <a:pt x="473" y="26"/>
                    <a:pt x="473" y="26"/>
                    <a:pt x="473" y="26"/>
                  </a:cubicBezTo>
                  <a:cubicBezTo>
                    <a:pt x="474" y="26"/>
                    <a:pt x="474" y="26"/>
                    <a:pt x="475" y="26"/>
                  </a:cubicBezTo>
                  <a:cubicBezTo>
                    <a:pt x="475" y="26"/>
                    <a:pt x="474" y="26"/>
                    <a:pt x="474" y="26"/>
                  </a:cubicBezTo>
                  <a:cubicBezTo>
                    <a:pt x="475" y="25"/>
                    <a:pt x="475" y="25"/>
                    <a:pt x="475" y="25"/>
                  </a:cubicBezTo>
                  <a:cubicBezTo>
                    <a:pt x="474" y="25"/>
                    <a:pt x="474" y="25"/>
                    <a:pt x="474" y="25"/>
                  </a:cubicBezTo>
                  <a:cubicBezTo>
                    <a:pt x="475" y="25"/>
                    <a:pt x="475" y="25"/>
                    <a:pt x="476" y="25"/>
                  </a:cubicBezTo>
                  <a:cubicBezTo>
                    <a:pt x="475" y="24"/>
                    <a:pt x="475" y="24"/>
                    <a:pt x="473" y="23"/>
                  </a:cubicBezTo>
                  <a:cubicBezTo>
                    <a:pt x="473" y="23"/>
                    <a:pt x="473" y="23"/>
                    <a:pt x="473" y="23"/>
                  </a:cubicBezTo>
                  <a:cubicBezTo>
                    <a:pt x="474" y="23"/>
                    <a:pt x="474" y="23"/>
                    <a:pt x="474" y="23"/>
                  </a:cubicBezTo>
                  <a:cubicBezTo>
                    <a:pt x="474" y="23"/>
                    <a:pt x="473" y="23"/>
                    <a:pt x="473" y="23"/>
                  </a:cubicBezTo>
                  <a:moveTo>
                    <a:pt x="504" y="38"/>
                  </a:moveTo>
                  <a:cubicBezTo>
                    <a:pt x="503" y="37"/>
                    <a:pt x="501" y="36"/>
                    <a:pt x="501" y="36"/>
                  </a:cubicBezTo>
                  <a:cubicBezTo>
                    <a:pt x="500" y="36"/>
                    <a:pt x="500" y="36"/>
                    <a:pt x="500" y="36"/>
                  </a:cubicBezTo>
                  <a:cubicBezTo>
                    <a:pt x="500" y="36"/>
                    <a:pt x="500" y="36"/>
                    <a:pt x="500" y="36"/>
                  </a:cubicBezTo>
                  <a:cubicBezTo>
                    <a:pt x="501" y="37"/>
                    <a:pt x="501" y="37"/>
                    <a:pt x="501" y="37"/>
                  </a:cubicBezTo>
                  <a:cubicBezTo>
                    <a:pt x="502" y="38"/>
                    <a:pt x="502" y="38"/>
                    <a:pt x="502" y="38"/>
                  </a:cubicBezTo>
                  <a:cubicBezTo>
                    <a:pt x="503" y="39"/>
                    <a:pt x="503" y="39"/>
                    <a:pt x="503" y="39"/>
                  </a:cubicBezTo>
                  <a:cubicBezTo>
                    <a:pt x="504" y="39"/>
                    <a:pt x="504" y="39"/>
                    <a:pt x="504" y="39"/>
                  </a:cubicBezTo>
                  <a:cubicBezTo>
                    <a:pt x="504" y="39"/>
                    <a:pt x="504" y="39"/>
                    <a:pt x="504" y="39"/>
                  </a:cubicBezTo>
                  <a:cubicBezTo>
                    <a:pt x="504" y="39"/>
                    <a:pt x="504" y="39"/>
                    <a:pt x="504" y="39"/>
                  </a:cubicBezTo>
                  <a:cubicBezTo>
                    <a:pt x="504" y="38"/>
                    <a:pt x="504" y="38"/>
                    <a:pt x="504" y="38"/>
                  </a:cubicBezTo>
                  <a:cubicBezTo>
                    <a:pt x="504" y="38"/>
                    <a:pt x="504" y="38"/>
                    <a:pt x="504" y="38"/>
                  </a:cubicBezTo>
                  <a:cubicBezTo>
                    <a:pt x="504" y="38"/>
                    <a:pt x="504" y="38"/>
                    <a:pt x="504" y="38"/>
                  </a:cubicBezTo>
                  <a:cubicBezTo>
                    <a:pt x="505" y="38"/>
                    <a:pt x="505" y="38"/>
                    <a:pt x="505" y="38"/>
                  </a:cubicBezTo>
                  <a:cubicBezTo>
                    <a:pt x="505" y="38"/>
                    <a:pt x="504" y="38"/>
                    <a:pt x="504" y="38"/>
                  </a:cubicBezTo>
                  <a:moveTo>
                    <a:pt x="428" y="7"/>
                  </a:moveTo>
                  <a:cubicBezTo>
                    <a:pt x="428" y="7"/>
                    <a:pt x="428" y="7"/>
                    <a:pt x="428" y="7"/>
                  </a:cubicBezTo>
                  <a:cubicBezTo>
                    <a:pt x="428" y="7"/>
                    <a:pt x="427" y="6"/>
                    <a:pt x="426" y="6"/>
                  </a:cubicBezTo>
                  <a:cubicBezTo>
                    <a:pt x="426" y="6"/>
                    <a:pt x="426" y="6"/>
                    <a:pt x="426" y="6"/>
                  </a:cubicBezTo>
                  <a:cubicBezTo>
                    <a:pt x="426" y="6"/>
                    <a:pt x="426" y="6"/>
                    <a:pt x="426" y="6"/>
                  </a:cubicBezTo>
                  <a:cubicBezTo>
                    <a:pt x="426" y="6"/>
                    <a:pt x="426" y="6"/>
                    <a:pt x="426" y="6"/>
                  </a:cubicBezTo>
                  <a:cubicBezTo>
                    <a:pt x="427" y="7"/>
                    <a:pt x="427" y="7"/>
                    <a:pt x="427" y="7"/>
                  </a:cubicBezTo>
                  <a:cubicBezTo>
                    <a:pt x="426" y="7"/>
                    <a:pt x="426" y="7"/>
                    <a:pt x="426" y="7"/>
                  </a:cubicBezTo>
                  <a:cubicBezTo>
                    <a:pt x="426" y="7"/>
                    <a:pt x="427" y="7"/>
                    <a:pt x="427" y="7"/>
                  </a:cubicBezTo>
                  <a:cubicBezTo>
                    <a:pt x="427" y="7"/>
                    <a:pt x="427" y="7"/>
                    <a:pt x="427" y="7"/>
                  </a:cubicBezTo>
                  <a:cubicBezTo>
                    <a:pt x="427" y="7"/>
                    <a:pt x="431" y="8"/>
                    <a:pt x="431" y="8"/>
                  </a:cubicBezTo>
                  <a:cubicBezTo>
                    <a:pt x="431" y="8"/>
                    <a:pt x="431" y="8"/>
                    <a:pt x="431" y="8"/>
                  </a:cubicBezTo>
                  <a:cubicBezTo>
                    <a:pt x="431" y="8"/>
                    <a:pt x="431" y="8"/>
                    <a:pt x="429" y="7"/>
                  </a:cubicBezTo>
                  <a:cubicBezTo>
                    <a:pt x="429" y="7"/>
                    <a:pt x="429" y="7"/>
                    <a:pt x="429" y="7"/>
                  </a:cubicBezTo>
                  <a:cubicBezTo>
                    <a:pt x="428" y="7"/>
                    <a:pt x="428" y="7"/>
                    <a:pt x="428" y="7"/>
                  </a:cubicBezTo>
                  <a:moveTo>
                    <a:pt x="431" y="8"/>
                  </a:moveTo>
                  <a:cubicBezTo>
                    <a:pt x="430" y="8"/>
                    <a:pt x="430" y="8"/>
                    <a:pt x="429" y="8"/>
                  </a:cubicBezTo>
                  <a:cubicBezTo>
                    <a:pt x="429" y="8"/>
                    <a:pt x="429" y="8"/>
                    <a:pt x="428" y="8"/>
                  </a:cubicBezTo>
                  <a:cubicBezTo>
                    <a:pt x="427" y="7"/>
                    <a:pt x="426" y="7"/>
                    <a:pt x="425" y="7"/>
                  </a:cubicBezTo>
                  <a:cubicBezTo>
                    <a:pt x="424" y="6"/>
                    <a:pt x="424" y="6"/>
                    <a:pt x="424" y="6"/>
                  </a:cubicBezTo>
                  <a:cubicBezTo>
                    <a:pt x="424" y="6"/>
                    <a:pt x="424" y="6"/>
                    <a:pt x="424" y="6"/>
                  </a:cubicBezTo>
                  <a:cubicBezTo>
                    <a:pt x="424" y="6"/>
                    <a:pt x="424" y="6"/>
                    <a:pt x="424" y="7"/>
                  </a:cubicBezTo>
                  <a:cubicBezTo>
                    <a:pt x="425" y="7"/>
                    <a:pt x="425" y="7"/>
                    <a:pt x="426" y="7"/>
                  </a:cubicBezTo>
                  <a:cubicBezTo>
                    <a:pt x="425" y="7"/>
                    <a:pt x="425" y="7"/>
                    <a:pt x="425" y="7"/>
                  </a:cubicBezTo>
                  <a:cubicBezTo>
                    <a:pt x="425" y="7"/>
                    <a:pt x="426" y="7"/>
                    <a:pt x="426" y="7"/>
                  </a:cubicBezTo>
                  <a:cubicBezTo>
                    <a:pt x="426" y="7"/>
                    <a:pt x="426" y="7"/>
                    <a:pt x="426" y="7"/>
                  </a:cubicBezTo>
                  <a:cubicBezTo>
                    <a:pt x="427" y="8"/>
                    <a:pt x="427" y="8"/>
                    <a:pt x="428" y="8"/>
                  </a:cubicBezTo>
                  <a:cubicBezTo>
                    <a:pt x="428" y="8"/>
                    <a:pt x="429" y="8"/>
                    <a:pt x="430" y="9"/>
                  </a:cubicBezTo>
                  <a:cubicBezTo>
                    <a:pt x="430" y="8"/>
                    <a:pt x="430" y="8"/>
                    <a:pt x="430" y="8"/>
                  </a:cubicBezTo>
                  <a:cubicBezTo>
                    <a:pt x="429" y="8"/>
                    <a:pt x="429" y="8"/>
                    <a:pt x="429" y="8"/>
                  </a:cubicBezTo>
                  <a:cubicBezTo>
                    <a:pt x="430" y="8"/>
                    <a:pt x="430" y="8"/>
                    <a:pt x="430" y="8"/>
                  </a:cubicBezTo>
                  <a:cubicBezTo>
                    <a:pt x="430" y="8"/>
                    <a:pt x="430" y="8"/>
                    <a:pt x="430" y="8"/>
                  </a:cubicBezTo>
                  <a:cubicBezTo>
                    <a:pt x="430" y="8"/>
                    <a:pt x="430" y="8"/>
                    <a:pt x="431" y="8"/>
                  </a:cubicBezTo>
                  <a:cubicBezTo>
                    <a:pt x="431" y="8"/>
                    <a:pt x="431" y="8"/>
                    <a:pt x="431" y="8"/>
                  </a:cubicBezTo>
                  <a:moveTo>
                    <a:pt x="433" y="10"/>
                  </a:moveTo>
                  <a:cubicBezTo>
                    <a:pt x="433" y="10"/>
                    <a:pt x="432" y="9"/>
                    <a:pt x="432" y="9"/>
                  </a:cubicBezTo>
                  <a:cubicBezTo>
                    <a:pt x="432" y="9"/>
                    <a:pt x="432" y="9"/>
                    <a:pt x="432" y="9"/>
                  </a:cubicBezTo>
                  <a:cubicBezTo>
                    <a:pt x="432" y="9"/>
                    <a:pt x="432" y="9"/>
                    <a:pt x="432" y="9"/>
                  </a:cubicBezTo>
                  <a:cubicBezTo>
                    <a:pt x="432" y="9"/>
                    <a:pt x="432" y="9"/>
                    <a:pt x="432" y="9"/>
                  </a:cubicBezTo>
                  <a:cubicBezTo>
                    <a:pt x="432" y="9"/>
                    <a:pt x="432" y="9"/>
                    <a:pt x="432" y="9"/>
                  </a:cubicBezTo>
                  <a:cubicBezTo>
                    <a:pt x="432" y="10"/>
                    <a:pt x="432" y="10"/>
                    <a:pt x="432" y="10"/>
                  </a:cubicBezTo>
                  <a:cubicBezTo>
                    <a:pt x="432" y="10"/>
                    <a:pt x="432" y="10"/>
                    <a:pt x="432" y="10"/>
                  </a:cubicBezTo>
                  <a:cubicBezTo>
                    <a:pt x="432" y="10"/>
                    <a:pt x="432" y="10"/>
                    <a:pt x="432" y="10"/>
                  </a:cubicBezTo>
                  <a:cubicBezTo>
                    <a:pt x="432" y="10"/>
                    <a:pt x="432" y="10"/>
                    <a:pt x="432" y="10"/>
                  </a:cubicBezTo>
                  <a:cubicBezTo>
                    <a:pt x="432" y="10"/>
                    <a:pt x="432" y="10"/>
                    <a:pt x="432" y="10"/>
                  </a:cubicBezTo>
                  <a:cubicBezTo>
                    <a:pt x="433" y="10"/>
                    <a:pt x="433" y="10"/>
                    <a:pt x="433" y="10"/>
                  </a:cubicBezTo>
                  <a:cubicBezTo>
                    <a:pt x="434" y="10"/>
                    <a:pt x="434" y="10"/>
                    <a:pt x="434" y="10"/>
                  </a:cubicBezTo>
                  <a:cubicBezTo>
                    <a:pt x="434" y="10"/>
                    <a:pt x="434" y="10"/>
                    <a:pt x="434" y="10"/>
                  </a:cubicBezTo>
                  <a:cubicBezTo>
                    <a:pt x="433" y="10"/>
                    <a:pt x="433" y="10"/>
                    <a:pt x="433" y="10"/>
                  </a:cubicBezTo>
                  <a:cubicBezTo>
                    <a:pt x="433" y="10"/>
                    <a:pt x="433" y="10"/>
                    <a:pt x="433" y="10"/>
                  </a:cubicBezTo>
                  <a:moveTo>
                    <a:pt x="430" y="9"/>
                  </a:moveTo>
                  <a:cubicBezTo>
                    <a:pt x="429" y="9"/>
                    <a:pt x="429" y="9"/>
                    <a:pt x="429" y="9"/>
                  </a:cubicBezTo>
                  <a:cubicBezTo>
                    <a:pt x="428" y="8"/>
                    <a:pt x="428" y="8"/>
                    <a:pt x="428" y="8"/>
                  </a:cubicBezTo>
                  <a:cubicBezTo>
                    <a:pt x="428" y="8"/>
                    <a:pt x="428" y="8"/>
                    <a:pt x="427" y="8"/>
                  </a:cubicBezTo>
                  <a:cubicBezTo>
                    <a:pt x="427" y="8"/>
                    <a:pt x="427" y="8"/>
                    <a:pt x="427" y="8"/>
                  </a:cubicBezTo>
                  <a:cubicBezTo>
                    <a:pt x="428" y="9"/>
                    <a:pt x="428" y="9"/>
                    <a:pt x="428" y="9"/>
                  </a:cubicBezTo>
                  <a:cubicBezTo>
                    <a:pt x="428" y="9"/>
                    <a:pt x="428" y="9"/>
                    <a:pt x="428" y="9"/>
                  </a:cubicBezTo>
                  <a:cubicBezTo>
                    <a:pt x="429" y="9"/>
                    <a:pt x="429" y="10"/>
                    <a:pt x="430" y="10"/>
                  </a:cubicBezTo>
                  <a:cubicBezTo>
                    <a:pt x="431" y="10"/>
                    <a:pt x="431" y="10"/>
                    <a:pt x="431" y="10"/>
                  </a:cubicBezTo>
                  <a:cubicBezTo>
                    <a:pt x="430" y="9"/>
                    <a:pt x="429" y="9"/>
                    <a:pt x="429" y="9"/>
                  </a:cubicBezTo>
                  <a:cubicBezTo>
                    <a:pt x="430" y="10"/>
                    <a:pt x="431" y="10"/>
                    <a:pt x="432" y="10"/>
                  </a:cubicBezTo>
                  <a:cubicBezTo>
                    <a:pt x="431" y="10"/>
                    <a:pt x="431" y="10"/>
                    <a:pt x="431" y="10"/>
                  </a:cubicBezTo>
                  <a:cubicBezTo>
                    <a:pt x="432" y="10"/>
                    <a:pt x="432" y="10"/>
                    <a:pt x="432" y="10"/>
                  </a:cubicBezTo>
                  <a:cubicBezTo>
                    <a:pt x="431" y="10"/>
                    <a:pt x="430" y="9"/>
                    <a:pt x="429" y="9"/>
                  </a:cubicBezTo>
                  <a:cubicBezTo>
                    <a:pt x="430" y="9"/>
                    <a:pt x="430" y="9"/>
                    <a:pt x="430" y="9"/>
                  </a:cubicBezTo>
                  <a:moveTo>
                    <a:pt x="425" y="7"/>
                  </a:moveTo>
                  <a:cubicBezTo>
                    <a:pt x="424" y="7"/>
                    <a:pt x="424" y="7"/>
                    <a:pt x="424" y="7"/>
                  </a:cubicBezTo>
                  <a:cubicBezTo>
                    <a:pt x="423" y="7"/>
                    <a:pt x="423" y="7"/>
                    <a:pt x="423" y="6"/>
                  </a:cubicBezTo>
                  <a:cubicBezTo>
                    <a:pt x="422" y="6"/>
                    <a:pt x="422" y="6"/>
                    <a:pt x="422" y="6"/>
                  </a:cubicBezTo>
                  <a:cubicBezTo>
                    <a:pt x="422" y="7"/>
                    <a:pt x="422" y="7"/>
                    <a:pt x="422" y="7"/>
                  </a:cubicBezTo>
                  <a:cubicBezTo>
                    <a:pt x="422" y="7"/>
                    <a:pt x="422" y="7"/>
                    <a:pt x="419" y="6"/>
                  </a:cubicBezTo>
                  <a:cubicBezTo>
                    <a:pt x="419" y="5"/>
                    <a:pt x="418" y="5"/>
                    <a:pt x="418" y="5"/>
                  </a:cubicBezTo>
                  <a:cubicBezTo>
                    <a:pt x="418" y="5"/>
                    <a:pt x="418" y="5"/>
                    <a:pt x="418" y="5"/>
                  </a:cubicBezTo>
                  <a:cubicBezTo>
                    <a:pt x="418" y="5"/>
                    <a:pt x="418" y="5"/>
                    <a:pt x="418" y="5"/>
                  </a:cubicBezTo>
                  <a:cubicBezTo>
                    <a:pt x="418" y="5"/>
                    <a:pt x="418" y="5"/>
                    <a:pt x="418" y="5"/>
                  </a:cubicBezTo>
                  <a:cubicBezTo>
                    <a:pt x="418" y="6"/>
                    <a:pt x="418" y="6"/>
                    <a:pt x="418" y="6"/>
                  </a:cubicBezTo>
                  <a:cubicBezTo>
                    <a:pt x="419" y="6"/>
                    <a:pt x="420" y="6"/>
                    <a:pt x="421" y="7"/>
                  </a:cubicBezTo>
                  <a:cubicBezTo>
                    <a:pt x="420" y="6"/>
                    <a:pt x="420" y="6"/>
                    <a:pt x="420" y="6"/>
                  </a:cubicBezTo>
                  <a:cubicBezTo>
                    <a:pt x="420" y="6"/>
                    <a:pt x="420" y="6"/>
                    <a:pt x="420" y="6"/>
                  </a:cubicBezTo>
                  <a:cubicBezTo>
                    <a:pt x="420" y="6"/>
                    <a:pt x="420" y="6"/>
                    <a:pt x="420" y="6"/>
                  </a:cubicBezTo>
                  <a:cubicBezTo>
                    <a:pt x="420" y="6"/>
                    <a:pt x="420" y="6"/>
                    <a:pt x="420" y="6"/>
                  </a:cubicBezTo>
                  <a:cubicBezTo>
                    <a:pt x="420" y="7"/>
                    <a:pt x="421" y="7"/>
                    <a:pt x="421" y="7"/>
                  </a:cubicBezTo>
                  <a:cubicBezTo>
                    <a:pt x="421" y="7"/>
                    <a:pt x="421" y="7"/>
                    <a:pt x="421" y="7"/>
                  </a:cubicBezTo>
                  <a:cubicBezTo>
                    <a:pt x="422" y="7"/>
                    <a:pt x="422" y="7"/>
                    <a:pt x="422" y="7"/>
                  </a:cubicBezTo>
                  <a:cubicBezTo>
                    <a:pt x="423" y="7"/>
                    <a:pt x="423" y="8"/>
                    <a:pt x="424"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4" y="9"/>
                  </a:cubicBezTo>
                  <a:cubicBezTo>
                    <a:pt x="424" y="9"/>
                    <a:pt x="424" y="9"/>
                    <a:pt x="424" y="9"/>
                  </a:cubicBezTo>
                  <a:cubicBezTo>
                    <a:pt x="425" y="9"/>
                    <a:pt x="425" y="9"/>
                    <a:pt x="425" y="9"/>
                  </a:cubicBezTo>
                  <a:cubicBezTo>
                    <a:pt x="425" y="9"/>
                    <a:pt x="425" y="9"/>
                    <a:pt x="425" y="9"/>
                  </a:cubicBezTo>
                  <a:cubicBezTo>
                    <a:pt x="425" y="9"/>
                    <a:pt x="425" y="9"/>
                    <a:pt x="425" y="9"/>
                  </a:cubicBezTo>
                  <a:cubicBezTo>
                    <a:pt x="425" y="9"/>
                    <a:pt x="424" y="9"/>
                    <a:pt x="423" y="8"/>
                  </a:cubicBezTo>
                  <a:cubicBezTo>
                    <a:pt x="424" y="8"/>
                    <a:pt x="424" y="8"/>
                    <a:pt x="424" y="8"/>
                  </a:cubicBezTo>
                  <a:cubicBezTo>
                    <a:pt x="424" y="8"/>
                    <a:pt x="424" y="8"/>
                    <a:pt x="424" y="8"/>
                  </a:cubicBezTo>
                  <a:cubicBezTo>
                    <a:pt x="424" y="8"/>
                    <a:pt x="424" y="8"/>
                    <a:pt x="424" y="8"/>
                  </a:cubicBezTo>
                  <a:cubicBezTo>
                    <a:pt x="424" y="8"/>
                    <a:pt x="424" y="8"/>
                    <a:pt x="424" y="8"/>
                  </a:cubicBezTo>
                  <a:cubicBezTo>
                    <a:pt x="424" y="8"/>
                    <a:pt x="424" y="8"/>
                    <a:pt x="424" y="8"/>
                  </a:cubicBezTo>
                  <a:cubicBezTo>
                    <a:pt x="424" y="8"/>
                    <a:pt x="424" y="8"/>
                    <a:pt x="423" y="8"/>
                  </a:cubicBezTo>
                  <a:cubicBezTo>
                    <a:pt x="423" y="7"/>
                    <a:pt x="423" y="7"/>
                    <a:pt x="423" y="7"/>
                  </a:cubicBezTo>
                  <a:cubicBezTo>
                    <a:pt x="424" y="8"/>
                    <a:pt x="424" y="8"/>
                    <a:pt x="425" y="8"/>
                  </a:cubicBezTo>
                  <a:cubicBezTo>
                    <a:pt x="425" y="8"/>
                    <a:pt x="425" y="8"/>
                    <a:pt x="425" y="8"/>
                  </a:cubicBezTo>
                  <a:cubicBezTo>
                    <a:pt x="422" y="7"/>
                    <a:pt x="422" y="7"/>
                    <a:pt x="422" y="7"/>
                  </a:cubicBezTo>
                  <a:cubicBezTo>
                    <a:pt x="423" y="7"/>
                    <a:pt x="423" y="7"/>
                    <a:pt x="423" y="7"/>
                  </a:cubicBezTo>
                  <a:cubicBezTo>
                    <a:pt x="425" y="7"/>
                    <a:pt x="425" y="7"/>
                    <a:pt x="425" y="7"/>
                  </a:cubicBezTo>
                  <a:cubicBezTo>
                    <a:pt x="425" y="7"/>
                    <a:pt x="425" y="7"/>
                    <a:pt x="425" y="7"/>
                  </a:cubicBezTo>
                  <a:moveTo>
                    <a:pt x="421" y="8"/>
                  </a:moveTo>
                  <a:cubicBezTo>
                    <a:pt x="420" y="8"/>
                    <a:pt x="420" y="8"/>
                    <a:pt x="419" y="7"/>
                  </a:cubicBezTo>
                  <a:cubicBezTo>
                    <a:pt x="419" y="7"/>
                    <a:pt x="419" y="7"/>
                    <a:pt x="419" y="7"/>
                  </a:cubicBezTo>
                  <a:cubicBezTo>
                    <a:pt x="418" y="7"/>
                    <a:pt x="417" y="7"/>
                    <a:pt x="417" y="7"/>
                  </a:cubicBezTo>
                  <a:cubicBezTo>
                    <a:pt x="416" y="6"/>
                    <a:pt x="416" y="6"/>
                    <a:pt x="416" y="6"/>
                  </a:cubicBezTo>
                  <a:cubicBezTo>
                    <a:pt x="416" y="6"/>
                    <a:pt x="416" y="6"/>
                    <a:pt x="416" y="6"/>
                  </a:cubicBezTo>
                  <a:cubicBezTo>
                    <a:pt x="416" y="6"/>
                    <a:pt x="416" y="6"/>
                    <a:pt x="416" y="6"/>
                  </a:cubicBezTo>
                  <a:cubicBezTo>
                    <a:pt x="416" y="6"/>
                    <a:pt x="416" y="6"/>
                    <a:pt x="416" y="6"/>
                  </a:cubicBezTo>
                  <a:cubicBezTo>
                    <a:pt x="416" y="7"/>
                    <a:pt x="416" y="7"/>
                    <a:pt x="416" y="7"/>
                  </a:cubicBezTo>
                  <a:cubicBezTo>
                    <a:pt x="416" y="7"/>
                    <a:pt x="417" y="7"/>
                    <a:pt x="417" y="7"/>
                  </a:cubicBezTo>
                  <a:cubicBezTo>
                    <a:pt x="417" y="7"/>
                    <a:pt x="417" y="7"/>
                    <a:pt x="416" y="7"/>
                  </a:cubicBezTo>
                  <a:cubicBezTo>
                    <a:pt x="416" y="7"/>
                    <a:pt x="416" y="7"/>
                    <a:pt x="416" y="7"/>
                  </a:cubicBezTo>
                  <a:cubicBezTo>
                    <a:pt x="417" y="7"/>
                    <a:pt x="417" y="7"/>
                    <a:pt x="417" y="7"/>
                  </a:cubicBezTo>
                  <a:cubicBezTo>
                    <a:pt x="416" y="7"/>
                    <a:pt x="416" y="7"/>
                    <a:pt x="416" y="7"/>
                  </a:cubicBezTo>
                  <a:cubicBezTo>
                    <a:pt x="416" y="7"/>
                    <a:pt x="416" y="7"/>
                    <a:pt x="415" y="7"/>
                  </a:cubicBezTo>
                  <a:cubicBezTo>
                    <a:pt x="416" y="8"/>
                    <a:pt x="416" y="8"/>
                    <a:pt x="416" y="8"/>
                  </a:cubicBezTo>
                  <a:cubicBezTo>
                    <a:pt x="416" y="8"/>
                    <a:pt x="415" y="7"/>
                    <a:pt x="415" y="7"/>
                  </a:cubicBezTo>
                  <a:cubicBezTo>
                    <a:pt x="414" y="7"/>
                    <a:pt x="414" y="7"/>
                    <a:pt x="414" y="7"/>
                  </a:cubicBezTo>
                  <a:cubicBezTo>
                    <a:pt x="416" y="8"/>
                    <a:pt x="417" y="9"/>
                    <a:pt x="417" y="8"/>
                  </a:cubicBezTo>
                  <a:cubicBezTo>
                    <a:pt x="417" y="8"/>
                    <a:pt x="417" y="8"/>
                    <a:pt x="417" y="8"/>
                  </a:cubicBezTo>
                  <a:cubicBezTo>
                    <a:pt x="417" y="8"/>
                    <a:pt x="417" y="8"/>
                    <a:pt x="417" y="8"/>
                  </a:cubicBezTo>
                  <a:cubicBezTo>
                    <a:pt x="417" y="8"/>
                    <a:pt x="417" y="8"/>
                    <a:pt x="417" y="8"/>
                  </a:cubicBezTo>
                  <a:cubicBezTo>
                    <a:pt x="417" y="8"/>
                    <a:pt x="418" y="8"/>
                    <a:pt x="418" y="8"/>
                  </a:cubicBezTo>
                  <a:cubicBezTo>
                    <a:pt x="418" y="8"/>
                    <a:pt x="418" y="8"/>
                    <a:pt x="418" y="8"/>
                  </a:cubicBezTo>
                  <a:cubicBezTo>
                    <a:pt x="419" y="8"/>
                    <a:pt x="419" y="8"/>
                    <a:pt x="420" y="9"/>
                  </a:cubicBezTo>
                  <a:cubicBezTo>
                    <a:pt x="419" y="9"/>
                    <a:pt x="419" y="9"/>
                    <a:pt x="419" y="9"/>
                  </a:cubicBezTo>
                  <a:cubicBezTo>
                    <a:pt x="420" y="9"/>
                    <a:pt x="420" y="9"/>
                    <a:pt x="420" y="9"/>
                  </a:cubicBezTo>
                  <a:cubicBezTo>
                    <a:pt x="421" y="9"/>
                    <a:pt x="421" y="10"/>
                    <a:pt x="422" y="10"/>
                  </a:cubicBezTo>
                  <a:cubicBezTo>
                    <a:pt x="424" y="10"/>
                    <a:pt x="424" y="10"/>
                    <a:pt x="424" y="10"/>
                  </a:cubicBezTo>
                  <a:cubicBezTo>
                    <a:pt x="424" y="10"/>
                    <a:pt x="423" y="9"/>
                    <a:pt x="421" y="9"/>
                  </a:cubicBezTo>
                  <a:cubicBezTo>
                    <a:pt x="421" y="9"/>
                    <a:pt x="421" y="9"/>
                    <a:pt x="421" y="9"/>
                  </a:cubicBezTo>
                  <a:cubicBezTo>
                    <a:pt x="421" y="9"/>
                    <a:pt x="421" y="9"/>
                    <a:pt x="422" y="9"/>
                  </a:cubicBezTo>
                  <a:cubicBezTo>
                    <a:pt x="422" y="9"/>
                    <a:pt x="422" y="9"/>
                    <a:pt x="422" y="9"/>
                  </a:cubicBezTo>
                  <a:cubicBezTo>
                    <a:pt x="422" y="9"/>
                    <a:pt x="422" y="9"/>
                    <a:pt x="422" y="9"/>
                  </a:cubicBezTo>
                  <a:cubicBezTo>
                    <a:pt x="422" y="8"/>
                    <a:pt x="421" y="8"/>
                    <a:pt x="421" y="8"/>
                  </a:cubicBezTo>
                  <a:moveTo>
                    <a:pt x="399" y="10"/>
                  </a:moveTo>
                  <a:cubicBezTo>
                    <a:pt x="399" y="9"/>
                    <a:pt x="399" y="9"/>
                    <a:pt x="399" y="9"/>
                  </a:cubicBezTo>
                  <a:cubicBezTo>
                    <a:pt x="398" y="9"/>
                    <a:pt x="398" y="9"/>
                    <a:pt x="398" y="9"/>
                  </a:cubicBezTo>
                  <a:cubicBezTo>
                    <a:pt x="397" y="9"/>
                    <a:pt x="397" y="9"/>
                    <a:pt x="397" y="9"/>
                  </a:cubicBezTo>
                  <a:cubicBezTo>
                    <a:pt x="397" y="9"/>
                    <a:pt x="397" y="9"/>
                    <a:pt x="397" y="9"/>
                  </a:cubicBezTo>
                  <a:cubicBezTo>
                    <a:pt x="397" y="9"/>
                    <a:pt x="397" y="9"/>
                    <a:pt x="397" y="9"/>
                  </a:cubicBezTo>
                  <a:cubicBezTo>
                    <a:pt x="396" y="8"/>
                    <a:pt x="395" y="8"/>
                    <a:pt x="395" y="8"/>
                  </a:cubicBezTo>
                  <a:cubicBezTo>
                    <a:pt x="395" y="9"/>
                    <a:pt x="395" y="9"/>
                    <a:pt x="394" y="9"/>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3" y="8"/>
                    <a:pt x="393" y="8"/>
                    <a:pt x="393" y="8"/>
                  </a:cubicBezTo>
                  <a:cubicBezTo>
                    <a:pt x="393" y="8"/>
                    <a:pt x="393" y="8"/>
                    <a:pt x="393" y="8"/>
                  </a:cubicBezTo>
                  <a:cubicBezTo>
                    <a:pt x="393" y="9"/>
                    <a:pt x="393" y="9"/>
                    <a:pt x="393" y="9"/>
                  </a:cubicBezTo>
                  <a:cubicBezTo>
                    <a:pt x="393" y="9"/>
                    <a:pt x="393" y="9"/>
                    <a:pt x="393" y="9"/>
                  </a:cubicBezTo>
                  <a:cubicBezTo>
                    <a:pt x="393" y="9"/>
                    <a:pt x="392" y="8"/>
                    <a:pt x="392" y="8"/>
                  </a:cubicBezTo>
                  <a:cubicBezTo>
                    <a:pt x="392" y="8"/>
                    <a:pt x="390" y="8"/>
                    <a:pt x="389" y="8"/>
                  </a:cubicBezTo>
                  <a:cubicBezTo>
                    <a:pt x="389" y="8"/>
                    <a:pt x="388" y="9"/>
                    <a:pt x="390" y="9"/>
                  </a:cubicBezTo>
                  <a:cubicBezTo>
                    <a:pt x="390" y="9"/>
                    <a:pt x="390" y="9"/>
                    <a:pt x="390" y="9"/>
                  </a:cubicBezTo>
                  <a:cubicBezTo>
                    <a:pt x="391" y="9"/>
                    <a:pt x="391" y="9"/>
                    <a:pt x="391" y="9"/>
                  </a:cubicBezTo>
                  <a:cubicBezTo>
                    <a:pt x="391" y="9"/>
                    <a:pt x="391" y="9"/>
                    <a:pt x="392" y="9"/>
                  </a:cubicBezTo>
                  <a:cubicBezTo>
                    <a:pt x="392" y="9"/>
                    <a:pt x="392" y="10"/>
                    <a:pt x="393" y="10"/>
                  </a:cubicBezTo>
                  <a:cubicBezTo>
                    <a:pt x="392" y="10"/>
                    <a:pt x="391" y="10"/>
                    <a:pt x="391" y="10"/>
                  </a:cubicBezTo>
                  <a:cubicBezTo>
                    <a:pt x="391" y="10"/>
                    <a:pt x="391" y="10"/>
                    <a:pt x="391" y="10"/>
                  </a:cubicBezTo>
                  <a:cubicBezTo>
                    <a:pt x="391" y="11"/>
                    <a:pt x="392" y="11"/>
                    <a:pt x="392" y="11"/>
                  </a:cubicBezTo>
                  <a:cubicBezTo>
                    <a:pt x="393" y="11"/>
                    <a:pt x="393" y="11"/>
                    <a:pt x="394" y="11"/>
                  </a:cubicBezTo>
                  <a:cubicBezTo>
                    <a:pt x="394" y="11"/>
                    <a:pt x="394" y="11"/>
                    <a:pt x="394" y="11"/>
                  </a:cubicBezTo>
                  <a:cubicBezTo>
                    <a:pt x="395" y="11"/>
                    <a:pt x="395" y="11"/>
                    <a:pt x="395" y="11"/>
                  </a:cubicBezTo>
                  <a:cubicBezTo>
                    <a:pt x="396" y="12"/>
                    <a:pt x="396" y="12"/>
                    <a:pt x="396" y="12"/>
                  </a:cubicBezTo>
                  <a:cubicBezTo>
                    <a:pt x="397" y="12"/>
                    <a:pt x="397" y="11"/>
                    <a:pt x="397" y="11"/>
                  </a:cubicBezTo>
                  <a:cubicBezTo>
                    <a:pt x="398" y="11"/>
                    <a:pt x="398" y="11"/>
                    <a:pt x="399" y="11"/>
                  </a:cubicBezTo>
                  <a:cubicBezTo>
                    <a:pt x="398" y="11"/>
                    <a:pt x="398" y="11"/>
                    <a:pt x="398" y="11"/>
                  </a:cubicBezTo>
                  <a:cubicBezTo>
                    <a:pt x="398" y="10"/>
                    <a:pt x="398" y="10"/>
                    <a:pt x="398" y="10"/>
                  </a:cubicBezTo>
                  <a:cubicBezTo>
                    <a:pt x="398" y="10"/>
                    <a:pt x="399" y="10"/>
                    <a:pt x="399" y="10"/>
                  </a:cubicBezTo>
                  <a:moveTo>
                    <a:pt x="390" y="11"/>
                  </a:moveTo>
                  <a:cubicBezTo>
                    <a:pt x="390" y="11"/>
                    <a:pt x="390" y="11"/>
                    <a:pt x="390" y="11"/>
                  </a:cubicBezTo>
                  <a:cubicBezTo>
                    <a:pt x="390" y="11"/>
                    <a:pt x="390" y="11"/>
                    <a:pt x="390" y="11"/>
                  </a:cubicBezTo>
                  <a:cubicBezTo>
                    <a:pt x="390" y="11"/>
                    <a:pt x="390" y="11"/>
                    <a:pt x="390" y="11"/>
                  </a:cubicBezTo>
                  <a:cubicBezTo>
                    <a:pt x="390" y="11"/>
                    <a:pt x="390" y="11"/>
                    <a:pt x="390" y="11"/>
                  </a:cubicBezTo>
                  <a:moveTo>
                    <a:pt x="401" y="18"/>
                  </a:moveTo>
                  <a:cubicBezTo>
                    <a:pt x="401" y="17"/>
                    <a:pt x="401" y="17"/>
                    <a:pt x="401" y="17"/>
                  </a:cubicBezTo>
                  <a:cubicBezTo>
                    <a:pt x="401" y="17"/>
                    <a:pt x="401" y="17"/>
                    <a:pt x="399" y="17"/>
                  </a:cubicBezTo>
                  <a:cubicBezTo>
                    <a:pt x="398" y="16"/>
                    <a:pt x="398" y="16"/>
                    <a:pt x="398" y="16"/>
                  </a:cubicBezTo>
                  <a:cubicBezTo>
                    <a:pt x="398" y="15"/>
                    <a:pt x="397" y="15"/>
                    <a:pt x="396" y="15"/>
                  </a:cubicBezTo>
                  <a:cubicBezTo>
                    <a:pt x="396" y="15"/>
                    <a:pt x="396" y="14"/>
                    <a:pt x="395" y="14"/>
                  </a:cubicBezTo>
                  <a:cubicBezTo>
                    <a:pt x="395" y="14"/>
                    <a:pt x="395" y="14"/>
                    <a:pt x="394" y="13"/>
                  </a:cubicBezTo>
                  <a:cubicBezTo>
                    <a:pt x="394" y="13"/>
                    <a:pt x="394" y="13"/>
                    <a:pt x="393" y="13"/>
                  </a:cubicBezTo>
                  <a:cubicBezTo>
                    <a:pt x="393" y="13"/>
                    <a:pt x="393" y="12"/>
                    <a:pt x="392" y="12"/>
                  </a:cubicBezTo>
                  <a:cubicBezTo>
                    <a:pt x="392" y="12"/>
                    <a:pt x="392" y="12"/>
                    <a:pt x="392" y="12"/>
                  </a:cubicBezTo>
                  <a:cubicBezTo>
                    <a:pt x="392" y="12"/>
                    <a:pt x="392" y="12"/>
                    <a:pt x="391" y="12"/>
                  </a:cubicBezTo>
                  <a:cubicBezTo>
                    <a:pt x="390" y="12"/>
                    <a:pt x="390" y="12"/>
                    <a:pt x="390" y="12"/>
                  </a:cubicBezTo>
                  <a:cubicBezTo>
                    <a:pt x="390" y="11"/>
                    <a:pt x="390" y="11"/>
                    <a:pt x="390" y="11"/>
                  </a:cubicBezTo>
                  <a:cubicBezTo>
                    <a:pt x="389" y="11"/>
                    <a:pt x="389" y="11"/>
                    <a:pt x="389" y="11"/>
                  </a:cubicBezTo>
                  <a:cubicBezTo>
                    <a:pt x="389" y="10"/>
                    <a:pt x="389" y="10"/>
                    <a:pt x="389" y="10"/>
                  </a:cubicBezTo>
                  <a:cubicBezTo>
                    <a:pt x="388" y="10"/>
                    <a:pt x="387" y="9"/>
                    <a:pt x="387" y="9"/>
                  </a:cubicBezTo>
                  <a:cubicBezTo>
                    <a:pt x="387" y="9"/>
                    <a:pt x="387" y="9"/>
                    <a:pt x="387" y="9"/>
                  </a:cubicBezTo>
                  <a:cubicBezTo>
                    <a:pt x="386" y="9"/>
                    <a:pt x="386" y="9"/>
                    <a:pt x="386" y="10"/>
                  </a:cubicBezTo>
                  <a:cubicBezTo>
                    <a:pt x="386" y="10"/>
                    <a:pt x="386" y="10"/>
                    <a:pt x="386" y="10"/>
                  </a:cubicBezTo>
                  <a:cubicBezTo>
                    <a:pt x="386" y="11"/>
                    <a:pt x="387" y="11"/>
                    <a:pt x="387" y="11"/>
                  </a:cubicBezTo>
                  <a:cubicBezTo>
                    <a:pt x="386" y="12"/>
                    <a:pt x="386" y="12"/>
                    <a:pt x="386" y="12"/>
                  </a:cubicBezTo>
                  <a:cubicBezTo>
                    <a:pt x="385" y="11"/>
                    <a:pt x="385" y="11"/>
                    <a:pt x="385" y="11"/>
                  </a:cubicBezTo>
                  <a:cubicBezTo>
                    <a:pt x="385" y="11"/>
                    <a:pt x="385" y="11"/>
                    <a:pt x="385" y="11"/>
                  </a:cubicBezTo>
                  <a:cubicBezTo>
                    <a:pt x="385" y="10"/>
                    <a:pt x="385" y="10"/>
                    <a:pt x="385" y="10"/>
                  </a:cubicBezTo>
                  <a:cubicBezTo>
                    <a:pt x="385" y="10"/>
                    <a:pt x="385" y="10"/>
                    <a:pt x="385" y="10"/>
                  </a:cubicBezTo>
                  <a:cubicBezTo>
                    <a:pt x="385" y="10"/>
                    <a:pt x="385" y="10"/>
                    <a:pt x="385" y="10"/>
                  </a:cubicBezTo>
                  <a:cubicBezTo>
                    <a:pt x="385" y="9"/>
                    <a:pt x="385" y="9"/>
                    <a:pt x="385" y="9"/>
                  </a:cubicBezTo>
                  <a:cubicBezTo>
                    <a:pt x="384" y="10"/>
                    <a:pt x="384" y="10"/>
                    <a:pt x="384" y="10"/>
                  </a:cubicBezTo>
                  <a:cubicBezTo>
                    <a:pt x="383" y="10"/>
                    <a:pt x="383" y="10"/>
                    <a:pt x="383" y="10"/>
                  </a:cubicBezTo>
                  <a:cubicBezTo>
                    <a:pt x="383" y="10"/>
                    <a:pt x="383" y="10"/>
                    <a:pt x="383" y="10"/>
                  </a:cubicBezTo>
                  <a:cubicBezTo>
                    <a:pt x="383" y="9"/>
                    <a:pt x="383" y="9"/>
                    <a:pt x="383" y="9"/>
                  </a:cubicBezTo>
                  <a:cubicBezTo>
                    <a:pt x="383" y="9"/>
                    <a:pt x="383" y="9"/>
                    <a:pt x="383" y="9"/>
                  </a:cubicBezTo>
                  <a:cubicBezTo>
                    <a:pt x="383" y="9"/>
                    <a:pt x="383" y="9"/>
                    <a:pt x="382" y="10"/>
                  </a:cubicBezTo>
                  <a:cubicBezTo>
                    <a:pt x="382" y="10"/>
                    <a:pt x="381" y="10"/>
                    <a:pt x="381" y="10"/>
                  </a:cubicBezTo>
                  <a:cubicBezTo>
                    <a:pt x="378" y="10"/>
                    <a:pt x="380" y="11"/>
                    <a:pt x="380" y="11"/>
                  </a:cubicBezTo>
                  <a:cubicBezTo>
                    <a:pt x="380" y="11"/>
                    <a:pt x="381" y="11"/>
                    <a:pt x="381" y="11"/>
                  </a:cubicBezTo>
                  <a:cubicBezTo>
                    <a:pt x="381" y="11"/>
                    <a:pt x="381" y="12"/>
                    <a:pt x="381" y="12"/>
                  </a:cubicBezTo>
                  <a:cubicBezTo>
                    <a:pt x="380" y="13"/>
                    <a:pt x="381" y="13"/>
                    <a:pt x="381" y="14"/>
                  </a:cubicBezTo>
                  <a:cubicBezTo>
                    <a:pt x="380" y="14"/>
                    <a:pt x="380" y="12"/>
                    <a:pt x="379" y="12"/>
                  </a:cubicBezTo>
                  <a:cubicBezTo>
                    <a:pt x="379" y="13"/>
                    <a:pt x="379" y="13"/>
                    <a:pt x="379" y="14"/>
                  </a:cubicBezTo>
                  <a:cubicBezTo>
                    <a:pt x="380" y="15"/>
                    <a:pt x="381" y="15"/>
                    <a:pt x="381" y="15"/>
                  </a:cubicBezTo>
                  <a:cubicBezTo>
                    <a:pt x="381" y="14"/>
                    <a:pt x="381" y="14"/>
                    <a:pt x="381" y="14"/>
                  </a:cubicBezTo>
                  <a:cubicBezTo>
                    <a:pt x="381" y="14"/>
                    <a:pt x="381" y="14"/>
                    <a:pt x="381" y="14"/>
                  </a:cubicBezTo>
                  <a:cubicBezTo>
                    <a:pt x="382" y="15"/>
                    <a:pt x="382" y="15"/>
                    <a:pt x="382" y="15"/>
                  </a:cubicBezTo>
                  <a:cubicBezTo>
                    <a:pt x="382" y="15"/>
                    <a:pt x="382" y="15"/>
                    <a:pt x="383" y="15"/>
                  </a:cubicBezTo>
                  <a:cubicBezTo>
                    <a:pt x="383" y="15"/>
                    <a:pt x="383" y="15"/>
                    <a:pt x="383" y="15"/>
                  </a:cubicBezTo>
                  <a:cubicBezTo>
                    <a:pt x="384" y="15"/>
                    <a:pt x="384" y="14"/>
                    <a:pt x="384" y="14"/>
                  </a:cubicBezTo>
                  <a:cubicBezTo>
                    <a:pt x="384" y="14"/>
                    <a:pt x="384" y="14"/>
                    <a:pt x="385" y="14"/>
                  </a:cubicBezTo>
                  <a:cubicBezTo>
                    <a:pt x="385" y="14"/>
                    <a:pt x="385" y="14"/>
                    <a:pt x="385" y="14"/>
                  </a:cubicBezTo>
                  <a:cubicBezTo>
                    <a:pt x="385" y="13"/>
                    <a:pt x="385" y="13"/>
                    <a:pt x="385" y="13"/>
                  </a:cubicBezTo>
                  <a:cubicBezTo>
                    <a:pt x="385" y="13"/>
                    <a:pt x="385" y="13"/>
                    <a:pt x="385" y="13"/>
                  </a:cubicBezTo>
                  <a:cubicBezTo>
                    <a:pt x="385" y="13"/>
                    <a:pt x="385" y="13"/>
                    <a:pt x="385" y="14"/>
                  </a:cubicBezTo>
                  <a:cubicBezTo>
                    <a:pt x="386" y="14"/>
                    <a:pt x="386" y="14"/>
                    <a:pt x="387" y="14"/>
                  </a:cubicBezTo>
                  <a:cubicBezTo>
                    <a:pt x="387" y="14"/>
                    <a:pt x="387" y="14"/>
                    <a:pt x="387" y="14"/>
                  </a:cubicBezTo>
                  <a:cubicBezTo>
                    <a:pt x="388" y="14"/>
                    <a:pt x="388" y="14"/>
                    <a:pt x="388" y="14"/>
                  </a:cubicBezTo>
                  <a:cubicBezTo>
                    <a:pt x="388" y="15"/>
                    <a:pt x="388" y="15"/>
                    <a:pt x="388" y="15"/>
                  </a:cubicBezTo>
                  <a:cubicBezTo>
                    <a:pt x="388" y="15"/>
                    <a:pt x="388" y="15"/>
                    <a:pt x="388" y="15"/>
                  </a:cubicBezTo>
                  <a:cubicBezTo>
                    <a:pt x="388" y="15"/>
                    <a:pt x="388" y="15"/>
                    <a:pt x="387" y="15"/>
                  </a:cubicBezTo>
                  <a:cubicBezTo>
                    <a:pt x="387" y="15"/>
                    <a:pt x="387" y="15"/>
                    <a:pt x="387" y="15"/>
                  </a:cubicBezTo>
                  <a:cubicBezTo>
                    <a:pt x="387" y="15"/>
                    <a:pt x="383" y="15"/>
                    <a:pt x="383" y="16"/>
                  </a:cubicBezTo>
                  <a:cubicBezTo>
                    <a:pt x="383" y="17"/>
                    <a:pt x="383" y="17"/>
                    <a:pt x="383" y="17"/>
                  </a:cubicBezTo>
                  <a:cubicBezTo>
                    <a:pt x="384" y="17"/>
                    <a:pt x="384" y="17"/>
                    <a:pt x="384" y="17"/>
                  </a:cubicBezTo>
                  <a:cubicBezTo>
                    <a:pt x="384" y="17"/>
                    <a:pt x="384" y="17"/>
                    <a:pt x="384" y="17"/>
                  </a:cubicBezTo>
                  <a:cubicBezTo>
                    <a:pt x="385" y="17"/>
                    <a:pt x="385" y="17"/>
                    <a:pt x="386" y="17"/>
                  </a:cubicBezTo>
                  <a:cubicBezTo>
                    <a:pt x="386" y="17"/>
                    <a:pt x="387" y="16"/>
                    <a:pt x="387" y="16"/>
                  </a:cubicBezTo>
                  <a:cubicBezTo>
                    <a:pt x="387" y="16"/>
                    <a:pt x="387" y="16"/>
                    <a:pt x="387" y="16"/>
                  </a:cubicBezTo>
                  <a:cubicBezTo>
                    <a:pt x="387" y="16"/>
                    <a:pt x="387" y="16"/>
                    <a:pt x="388" y="16"/>
                  </a:cubicBezTo>
                  <a:cubicBezTo>
                    <a:pt x="387" y="17"/>
                    <a:pt x="387" y="17"/>
                    <a:pt x="387" y="17"/>
                  </a:cubicBezTo>
                  <a:cubicBezTo>
                    <a:pt x="386" y="18"/>
                    <a:pt x="386" y="18"/>
                    <a:pt x="386" y="18"/>
                  </a:cubicBezTo>
                  <a:cubicBezTo>
                    <a:pt x="386" y="18"/>
                    <a:pt x="386" y="18"/>
                    <a:pt x="386" y="18"/>
                  </a:cubicBezTo>
                  <a:cubicBezTo>
                    <a:pt x="383" y="17"/>
                    <a:pt x="383" y="18"/>
                    <a:pt x="384" y="19"/>
                  </a:cubicBezTo>
                  <a:cubicBezTo>
                    <a:pt x="384" y="19"/>
                    <a:pt x="384" y="19"/>
                    <a:pt x="385" y="19"/>
                  </a:cubicBezTo>
                  <a:cubicBezTo>
                    <a:pt x="386" y="19"/>
                    <a:pt x="386" y="19"/>
                    <a:pt x="388" y="22"/>
                  </a:cubicBezTo>
                  <a:cubicBezTo>
                    <a:pt x="388" y="22"/>
                    <a:pt x="388" y="22"/>
                    <a:pt x="388" y="22"/>
                  </a:cubicBezTo>
                  <a:cubicBezTo>
                    <a:pt x="388" y="21"/>
                    <a:pt x="388" y="21"/>
                    <a:pt x="388" y="21"/>
                  </a:cubicBezTo>
                  <a:cubicBezTo>
                    <a:pt x="388" y="21"/>
                    <a:pt x="389" y="21"/>
                    <a:pt x="389" y="20"/>
                  </a:cubicBezTo>
                  <a:cubicBezTo>
                    <a:pt x="389" y="19"/>
                    <a:pt x="389" y="19"/>
                    <a:pt x="389" y="18"/>
                  </a:cubicBezTo>
                  <a:cubicBezTo>
                    <a:pt x="390" y="18"/>
                    <a:pt x="390" y="18"/>
                    <a:pt x="390" y="18"/>
                  </a:cubicBezTo>
                  <a:cubicBezTo>
                    <a:pt x="390" y="17"/>
                    <a:pt x="390" y="17"/>
                    <a:pt x="390" y="16"/>
                  </a:cubicBezTo>
                  <a:cubicBezTo>
                    <a:pt x="391" y="16"/>
                    <a:pt x="391" y="16"/>
                    <a:pt x="391" y="16"/>
                  </a:cubicBezTo>
                  <a:cubicBezTo>
                    <a:pt x="391" y="15"/>
                    <a:pt x="391" y="14"/>
                    <a:pt x="391" y="14"/>
                  </a:cubicBezTo>
                  <a:cubicBezTo>
                    <a:pt x="391" y="14"/>
                    <a:pt x="392" y="14"/>
                    <a:pt x="393" y="14"/>
                  </a:cubicBezTo>
                  <a:cubicBezTo>
                    <a:pt x="393" y="14"/>
                    <a:pt x="393" y="14"/>
                    <a:pt x="393" y="14"/>
                  </a:cubicBezTo>
                  <a:cubicBezTo>
                    <a:pt x="393" y="14"/>
                    <a:pt x="393" y="15"/>
                    <a:pt x="393" y="15"/>
                  </a:cubicBezTo>
                  <a:cubicBezTo>
                    <a:pt x="395" y="15"/>
                    <a:pt x="395" y="17"/>
                    <a:pt x="395" y="17"/>
                  </a:cubicBezTo>
                  <a:cubicBezTo>
                    <a:pt x="394" y="17"/>
                    <a:pt x="394" y="18"/>
                    <a:pt x="395" y="18"/>
                  </a:cubicBezTo>
                  <a:cubicBezTo>
                    <a:pt x="395" y="18"/>
                    <a:pt x="395" y="18"/>
                    <a:pt x="395" y="18"/>
                  </a:cubicBezTo>
                  <a:cubicBezTo>
                    <a:pt x="396" y="18"/>
                    <a:pt x="396" y="17"/>
                    <a:pt x="397" y="17"/>
                  </a:cubicBezTo>
                  <a:cubicBezTo>
                    <a:pt x="397" y="18"/>
                    <a:pt x="397" y="18"/>
                    <a:pt x="398" y="19"/>
                  </a:cubicBezTo>
                  <a:cubicBezTo>
                    <a:pt x="398" y="19"/>
                    <a:pt x="398" y="19"/>
                    <a:pt x="399" y="19"/>
                  </a:cubicBezTo>
                  <a:cubicBezTo>
                    <a:pt x="399" y="19"/>
                    <a:pt x="399" y="19"/>
                    <a:pt x="399" y="19"/>
                  </a:cubicBezTo>
                  <a:cubicBezTo>
                    <a:pt x="399" y="18"/>
                    <a:pt x="399" y="18"/>
                    <a:pt x="399" y="18"/>
                  </a:cubicBezTo>
                  <a:cubicBezTo>
                    <a:pt x="400" y="18"/>
                    <a:pt x="400" y="18"/>
                    <a:pt x="401" y="18"/>
                  </a:cubicBezTo>
                  <a:cubicBezTo>
                    <a:pt x="401" y="18"/>
                    <a:pt x="401" y="18"/>
                    <a:pt x="401" y="18"/>
                  </a:cubicBezTo>
                  <a:moveTo>
                    <a:pt x="609" y="325"/>
                  </a:moveTo>
                  <a:cubicBezTo>
                    <a:pt x="608" y="313"/>
                    <a:pt x="607" y="300"/>
                    <a:pt x="605" y="288"/>
                  </a:cubicBezTo>
                  <a:cubicBezTo>
                    <a:pt x="590" y="288"/>
                    <a:pt x="575" y="288"/>
                    <a:pt x="558" y="288"/>
                  </a:cubicBezTo>
                  <a:cubicBezTo>
                    <a:pt x="537" y="287"/>
                    <a:pt x="514" y="287"/>
                    <a:pt x="492" y="287"/>
                  </a:cubicBezTo>
                  <a:cubicBezTo>
                    <a:pt x="492" y="287"/>
                    <a:pt x="490" y="292"/>
                    <a:pt x="489" y="294"/>
                  </a:cubicBezTo>
                  <a:cubicBezTo>
                    <a:pt x="488" y="294"/>
                    <a:pt x="488" y="294"/>
                    <a:pt x="488" y="294"/>
                  </a:cubicBezTo>
                  <a:cubicBezTo>
                    <a:pt x="488" y="295"/>
                    <a:pt x="488" y="295"/>
                    <a:pt x="488" y="295"/>
                  </a:cubicBezTo>
                  <a:cubicBezTo>
                    <a:pt x="487" y="295"/>
                    <a:pt x="487" y="295"/>
                    <a:pt x="487" y="295"/>
                  </a:cubicBezTo>
                  <a:cubicBezTo>
                    <a:pt x="486" y="295"/>
                    <a:pt x="486" y="295"/>
                    <a:pt x="484" y="295"/>
                  </a:cubicBezTo>
                  <a:cubicBezTo>
                    <a:pt x="484" y="295"/>
                    <a:pt x="484" y="295"/>
                    <a:pt x="484" y="295"/>
                  </a:cubicBezTo>
                  <a:cubicBezTo>
                    <a:pt x="483" y="295"/>
                    <a:pt x="483" y="295"/>
                    <a:pt x="483" y="295"/>
                  </a:cubicBezTo>
                  <a:cubicBezTo>
                    <a:pt x="482" y="296"/>
                    <a:pt x="482" y="296"/>
                    <a:pt x="482" y="296"/>
                  </a:cubicBezTo>
                  <a:cubicBezTo>
                    <a:pt x="482" y="296"/>
                    <a:pt x="482" y="296"/>
                    <a:pt x="482" y="296"/>
                  </a:cubicBezTo>
                  <a:cubicBezTo>
                    <a:pt x="481" y="296"/>
                    <a:pt x="481" y="296"/>
                    <a:pt x="480" y="296"/>
                  </a:cubicBezTo>
                  <a:cubicBezTo>
                    <a:pt x="480" y="295"/>
                    <a:pt x="479" y="295"/>
                    <a:pt x="479" y="295"/>
                  </a:cubicBezTo>
                  <a:cubicBezTo>
                    <a:pt x="479" y="295"/>
                    <a:pt x="478" y="294"/>
                    <a:pt x="478" y="294"/>
                  </a:cubicBezTo>
                  <a:cubicBezTo>
                    <a:pt x="478" y="294"/>
                    <a:pt x="475" y="294"/>
                    <a:pt x="473" y="294"/>
                  </a:cubicBezTo>
                  <a:cubicBezTo>
                    <a:pt x="473" y="294"/>
                    <a:pt x="473" y="294"/>
                    <a:pt x="473" y="294"/>
                  </a:cubicBezTo>
                  <a:cubicBezTo>
                    <a:pt x="472" y="294"/>
                    <a:pt x="472" y="294"/>
                    <a:pt x="472" y="294"/>
                  </a:cubicBezTo>
                  <a:cubicBezTo>
                    <a:pt x="471" y="294"/>
                    <a:pt x="471" y="294"/>
                    <a:pt x="471" y="294"/>
                  </a:cubicBezTo>
                  <a:cubicBezTo>
                    <a:pt x="473" y="295"/>
                    <a:pt x="474" y="295"/>
                    <a:pt x="477" y="296"/>
                  </a:cubicBezTo>
                  <a:cubicBezTo>
                    <a:pt x="478" y="296"/>
                    <a:pt x="478" y="297"/>
                    <a:pt x="478" y="297"/>
                  </a:cubicBezTo>
                  <a:cubicBezTo>
                    <a:pt x="478" y="298"/>
                    <a:pt x="478" y="298"/>
                    <a:pt x="478" y="298"/>
                  </a:cubicBezTo>
                  <a:cubicBezTo>
                    <a:pt x="478" y="299"/>
                    <a:pt x="478" y="299"/>
                    <a:pt x="479" y="300"/>
                  </a:cubicBezTo>
                  <a:cubicBezTo>
                    <a:pt x="479" y="300"/>
                    <a:pt x="479" y="301"/>
                    <a:pt x="479" y="301"/>
                  </a:cubicBezTo>
                  <a:cubicBezTo>
                    <a:pt x="479" y="302"/>
                    <a:pt x="479" y="302"/>
                    <a:pt x="479" y="302"/>
                  </a:cubicBezTo>
                  <a:cubicBezTo>
                    <a:pt x="479" y="303"/>
                    <a:pt x="479" y="303"/>
                    <a:pt x="479" y="303"/>
                  </a:cubicBezTo>
                  <a:cubicBezTo>
                    <a:pt x="479" y="306"/>
                    <a:pt x="482" y="308"/>
                    <a:pt x="483" y="311"/>
                  </a:cubicBezTo>
                  <a:cubicBezTo>
                    <a:pt x="485" y="314"/>
                    <a:pt x="486" y="314"/>
                    <a:pt x="487" y="315"/>
                  </a:cubicBezTo>
                  <a:cubicBezTo>
                    <a:pt x="488" y="315"/>
                    <a:pt x="488" y="315"/>
                    <a:pt x="489" y="315"/>
                  </a:cubicBezTo>
                  <a:cubicBezTo>
                    <a:pt x="491" y="316"/>
                    <a:pt x="491" y="313"/>
                    <a:pt x="492" y="312"/>
                  </a:cubicBezTo>
                  <a:cubicBezTo>
                    <a:pt x="492" y="313"/>
                    <a:pt x="493" y="313"/>
                    <a:pt x="493" y="313"/>
                  </a:cubicBezTo>
                  <a:cubicBezTo>
                    <a:pt x="495" y="316"/>
                    <a:pt x="498" y="318"/>
                    <a:pt x="499" y="321"/>
                  </a:cubicBezTo>
                  <a:cubicBezTo>
                    <a:pt x="505" y="332"/>
                    <a:pt x="505" y="332"/>
                    <a:pt x="505" y="332"/>
                  </a:cubicBezTo>
                  <a:cubicBezTo>
                    <a:pt x="505" y="333"/>
                    <a:pt x="505" y="333"/>
                    <a:pt x="505" y="333"/>
                  </a:cubicBezTo>
                  <a:cubicBezTo>
                    <a:pt x="504" y="335"/>
                    <a:pt x="504" y="337"/>
                    <a:pt x="505" y="339"/>
                  </a:cubicBezTo>
                  <a:cubicBezTo>
                    <a:pt x="506" y="341"/>
                    <a:pt x="509" y="340"/>
                    <a:pt x="510" y="341"/>
                  </a:cubicBezTo>
                  <a:cubicBezTo>
                    <a:pt x="511" y="342"/>
                    <a:pt x="516" y="352"/>
                    <a:pt x="516" y="352"/>
                  </a:cubicBezTo>
                  <a:cubicBezTo>
                    <a:pt x="518" y="356"/>
                    <a:pt x="514" y="362"/>
                    <a:pt x="519" y="364"/>
                  </a:cubicBezTo>
                  <a:cubicBezTo>
                    <a:pt x="519" y="364"/>
                    <a:pt x="525" y="368"/>
                    <a:pt x="527" y="373"/>
                  </a:cubicBezTo>
                  <a:cubicBezTo>
                    <a:pt x="527" y="376"/>
                    <a:pt x="528" y="376"/>
                    <a:pt x="529" y="377"/>
                  </a:cubicBezTo>
                  <a:cubicBezTo>
                    <a:pt x="531" y="379"/>
                    <a:pt x="531" y="379"/>
                    <a:pt x="538" y="397"/>
                  </a:cubicBezTo>
                  <a:cubicBezTo>
                    <a:pt x="538" y="401"/>
                    <a:pt x="538" y="404"/>
                    <a:pt x="538" y="408"/>
                  </a:cubicBezTo>
                  <a:cubicBezTo>
                    <a:pt x="539" y="414"/>
                    <a:pt x="547" y="415"/>
                    <a:pt x="549" y="412"/>
                  </a:cubicBezTo>
                  <a:cubicBezTo>
                    <a:pt x="553" y="408"/>
                    <a:pt x="553" y="408"/>
                    <a:pt x="555" y="407"/>
                  </a:cubicBezTo>
                  <a:cubicBezTo>
                    <a:pt x="557" y="407"/>
                    <a:pt x="559" y="407"/>
                    <a:pt x="561" y="407"/>
                  </a:cubicBezTo>
                  <a:cubicBezTo>
                    <a:pt x="561" y="407"/>
                    <a:pt x="561" y="407"/>
                    <a:pt x="561" y="407"/>
                  </a:cubicBezTo>
                  <a:cubicBezTo>
                    <a:pt x="562" y="408"/>
                    <a:pt x="562" y="408"/>
                    <a:pt x="563" y="408"/>
                  </a:cubicBezTo>
                  <a:cubicBezTo>
                    <a:pt x="563" y="408"/>
                    <a:pt x="563" y="408"/>
                    <a:pt x="563" y="408"/>
                  </a:cubicBezTo>
                  <a:cubicBezTo>
                    <a:pt x="564" y="408"/>
                    <a:pt x="564" y="407"/>
                    <a:pt x="565" y="406"/>
                  </a:cubicBezTo>
                  <a:cubicBezTo>
                    <a:pt x="569" y="400"/>
                    <a:pt x="577" y="402"/>
                    <a:pt x="582" y="397"/>
                  </a:cubicBezTo>
                  <a:cubicBezTo>
                    <a:pt x="583" y="396"/>
                    <a:pt x="583" y="396"/>
                    <a:pt x="586" y="396"/>
                  </a:cubicBezTo>
                  <a:cubicBezTo>
                    <a:pt x="587" y="395"/>
                    <a:pt x="587" y="395"/>
                    <a:pt x="587" y="395"/>
                  </a:cubicBezTo>
                  <a:cubicBezTo>
                    <a:pt x="587" y="392"/>
                    <a:pt x="587" y="392"/>
                    <a:pt x="588" y="391"/>
                  </a:cubicBezTo>
                  <a:cubicBezTo>
                    <a:pt x="589" y="391"/>
                    <a:pt x="589" y="391"/>
                    <a:pt x="591" y="390"/>
                  </a:cubicBezTo>
                  <a:cubicBezTo>
                    <a:pt x="593" y="389"/>
                    <a:pt x="593" y="389"/>
                    <a:pt x="601" y="389"/>
                  </a:cubicBezTo>
                  <a:cubicBezTo>
                    <a:pt x="601" y="389"/>
                    <a:pt x="601" y="385"/>
                    <a:pt x="603" y="382"/>
                  </a:cubicBezTo>
                  <a:cubicBezTo>
                    <a:pt x="605" y="382"/>
                    <a:pt x="606" y="382"/>
                    <a:pt x="608" y="382"/>
                  </a:cubicBezTo>
                  <a:cubicBezTo>
                    <a:pt x="609" y="379"/>
                    <a:pt x="610" y="376"/>
                    <a:pt x="610" y="376"/>
                  </a:cubicBezTo>
                  <a:cubicBezTo>
                    <a:pt x="611" y="365"/>
                    <a:pt x="610" y="354"/>
                    <a:pt x="610" y="342"/>
                  </a:cubicBezTo>
                  <a:cubicBezTo>
                    <a:pt x="609" y="343"/>
                    <a:pt x="609" y="343"/>
                    <a:pt x="609" y="343"/>
                  </a:cubicBezTo>
                  <a:cubicBezTo>
                    <a:pt x="608" y="342"/>
                    <a:pt x="609" y="340"/>
                    <a:pt x="608" y="339"/>
                  </a:cubicBezTo>
                  <a:cubicBezTo>
                    <a:pt x="607" y="339"/>
                    <a:pt x="607" y="339"/>
                    <a:pt x="607" y="338"/>
                  </a:cubicBezTo>
                  <a:cubicBezTo>
                    <a:pt x="607" y="335"/>
                    <a:pt x="606" y="333"/>
                    <a:pt x="606" y="331"/>
                  </a:cubicBezTo>
                  <a:cubicBezTo>
                    <a:pt x="606" y="330"/>
                    <a:pt x="606" y="330"/>
                    <a:pt x="605" y="329"/>
                  </a:cubicBezTo>
                  <a:cubicBezTo>
                    <a:pt x="602" y="331"/>
                    <a:pt x="602" y="331"/>
                    <a:pt x="601" y="340"/>
                  </a:cubicBezTo>
                  <a:cubicBezTo>
                    <a:pt x="600" y="340"/>
                    <a:pt x="599" y="340"/>
                    <a:pt x="597" y="340"/>
                  </a:cubicBezTo>
                  <a:cubicBezTo>
                    <a:pt x="596" y="340"/>
                    <a:pt x="596" y="340"/>
                    <a:pt x="596" y="340"/>
                  </a:cubicBezTo>
                  <a:cubicBezTo>
                    <a:pt x="595" y="340"/>
                    <a:pt x="594" y="339"/>
                    <a:pt x="593" y="339"/>
                  </a:cubicBezTo>
                  <a:cubicBezTo>
                    <a:pt x="592" y="339"/>
                    <a:pt x="592" y="339"/>
                    <a:pt x="592" y="339"/>
                  </a:cubicBezTo>
                  <a:cubicBezTo>
                    <a:pt x="589" y="341"/>
                    <a:pt x="589" y="341"/>
                    <a:pt x="588" y="343"/>
                  </a:cubicBezTo>
                  <a:cubicBezTo>
                    <a:pt x="588" y="343"/>
                    <a:pt x="584" y="342"/>
                    <a:pt x="584" y="337"/>
                  </a:cubicBezTo>
                  <a:cubicBezTo>
                    <a:pt x="584" y="337"/>
                    <a:pt x="584" y="336"/>
                    <a:pt x="585" y="336"/>
                  </a:cubicBezTo>
                  <a:cubicBezTo>
                    <a:pt x="586" y="335"/>
                    <a:pt x="586" y="335"/>
                    <a:pt x="587" y="335"/>
                  </a:cubicBezTo>
                  <a:cubicBezTo>
                    <a:pt x="587" y="335"/>
                    <a:pt x="588" y="335"/>
                    <a:pt x="588" y="335"/>
                  </a:cubicBezTo>
                  <a:cubicBezTo>
                    <a:pt x="594" y="338"/>
                    <a:pt x="594" y="334"/>
                    <a:pt x="594" y="334"/>
                  </a:cubicBezTo>
                  <a:cubicBezTo>
                    <a:pt x="593" y="334"/>
                    <a:pt x="593" y="334"/>
                    <a:pt x="593" y="334"/>
                  </a:cubicBezTo>
                  <a:cubicBezTo>
                    <a:pt x="592" y="333"/>
                    <a:pt x="592" y="333"/>
                    <a:pt x="591" y="333"/>
                  </a:cubicBezTo>
                  <a:cubicBezTo>
                    <a:pt x="591" y="333"/>
                    <a:pt x="590" y="333"/>
                    <a:pt x="590" y="334"/>
                  </a:cubicBezTo>
                  <a:cubicBezTo>
                    <a:pt x="589" y="334"/>
                    <a:pt x="589" y="334"/>
                    <a:pt x="588" y="334"/>
                  </a:cubicBezTo>
                  <a:cubicBezTo>
                    <a:pt x="585" y="333"/>
                    <a:pt x="582" y="333"/>
                    <a:pt x="580" y="332"/>
                  </a:cubicBezTo>
                  <a:cubicBezTo>
                    <a:pt x="579" y="332"/>
                    <a:pt x="578" y="332"/>
                    <a:pt x="578" y="332"/>
                  </a:cubicBezTo>
                  <a:cubicBezTo>
                    <a:pt x="578" y="330"/>
                    <a:pt x="578" y="327"/>
                    <a:pt x="577" y="325"/>
                  </a:cubicBezTo>
                  <a:cubicBezTo>
                    <a:pt x="576" y="324"/>
                    <a:pt x="576" y="324"/>
                    <a:pt x="570" y="321"/>
                  </a:cubicBezTo>
                  <a:cubicBezTo>
                    <a:pt x="568" y="316"/>
                    <a:pt x="565" y="311"/>
                    <a:pt x="565" y="305"/>
                  </a:cubicBezTo>
                  <a:cubicBezTo>
                    <a:pt x="566" y="301"/>
                    <a:pt x="571" y="303"/>
                    <a:pt x="572" y="303"/>
                  </a:cubicBezTo>
                  <a:cubicBezTo>
                    <a:pt x="572" y="304"/>
                    <a:pt x="572" y="304"/>
                    <a:pt x="576" y="308"/>
                  </a:cubicBezTo>
                  <a:cubicBezTo>
                    <a:pt x="578" y="310"/>
                    <a:pt x="578" y="310"/>
                    <a:pt x="580" y="314"/>
                  </a:cubicBezTo>
                  <a:cubicBezTo>
                    <a:pt x="581" y="317"/>
                    <a:pt x="584" y="317"/>
                    <a:pt x="586" y="319"/>
                  </a:cubicBezTo>
                  <a:cubicBezTo>
                    <a:pt x="589" y="323"/>
                    <a:pt x="590" y="323"/>
                    <a:pt x="598" y="324"/>
                  </a:cubicBezTo>
                  <a:cubicBezTo>
                    <a:pt x="599" y="324"/>
                    <a:pt x="599" y="324"/>
                    <a:pt x="599" y="324"/>
                  </a:cubicBezTo>
                  <a:cubicBezTo>
                    <a:pt x="599" y="324"/>
                    <a:pt x="600" y="324"/>
                    <a:pt x="600" y="324"/>
                  </a:cubicBezTo>
                  <a:cubicBezTo>
                    <a:pt x="601" y="324"/>
                    <a:pt x="602" y="324"/>
                    <a:pt x="604" y="323"/>
                  </a:cubicBezTo>
                  <a:cubicBezTo>
                    <a:pt x="604" y="323"/>
                    <a:pt x="605" y="323"/>
                    <a:pt x="605" y="323"/>
                  </a:cubicBezTo>
                  <a:cubicBezTo>
                    <a:pt x="607" y="323"/>
                    <a:pt x="607" y="323"/>
                    <a:pt x="609" y="325"/>
                  </a:cubicBezTo>
                  <a:cubicBezTo>
                    <a:pt x="609" y="325"/>
                    <a:pt x="609" y="325"/>
                    <a:pt x="609" y="325"/>
                  </a:cubicBezTo>
                  <a:moveTo>
                    <a:pt x="680" y="160"/>
                  </a:moveTo>
                  <a:cubicBezTo>
                    <a:pt x="671" y="147"/>
                    <a:pt x="657" y="130"/>
                    <a:pt x="646" y="118"/>
                  </a:cubicBezTo>
                  <a:cubicBezTo>
                    <a:pt x="649" y="120"/>
                    <a:pt x="614" y="121"/>
                    <a:pt x="550" y="121"/>
                  </a:cubicBezTo>
                  <a:cubicBezTo>
                    <a:pt x="577" y="168"/>
                    <a:pt x="596" y="225"/>
                    <a:pt x="605" y="288"/>
                  </a:cubicBezTo>
                  <a:cubicBezTo>
                    <a:pt x="690" y="289"/>
                    <a:pt x="736" y="287"/>
                    <a:pt x="736" y="284"/>
                  </a:cubicBezTo>
                  <a:cubicBezTo>
                    <a:pt x="730" y="264"/>
                    <a:pt x="730" y="264"/>
                    <a:pt x="730" y="264"/>
                  </a:cubicBezTo>
                  <a:cubicBezTo>
                    <a:pt x="718" y="228"/>
                    <a:pt x="718" y="227"/>
                    <a:pt x="709" y="210"/>
                  </a:cubicBezTo>
                  <a:cubicBezTo>
                    <a:pt x="693" y="178"/>
                    <a:pt x="690" y="173"/>
                    <a:pt x="680" y="160"/>
                  </a:cubicBezTo>
                  <a:moveTo>
                    <a:pt x="415" y="119"/>
                  </a:moveTo>
                  <a:cubicBezTo>
                    <a:pt x="416" y="119"/>
                    <a:pt x="418" y="119"/>
                    <a:pt x="420" y="119"/>
                  </a:cubicBezTo>
                  <a:cubicBezTo>
                    <a:pt x="419" y="119"/>
                    <a:pt x="419" y="119"/>
                    <a:pt x="419" y="119"/>
                  </a:cubicBezTo>
                  <a:cubicBezTo>
                    <a:pt x="418" y="119"/>
                    <a:pt x="418" y="119"/>
                    <a:pt x="418" y="119"/>
                  </a:cubicBezTo>
                  <a:cubicBezTo>
                    <a:pt x="418" y="119"/>
                    <a:pt x="418" y="119"/>
                    <a:pt x="418" y="119"/>
                  </a:cubicBezTo>
                  <a:cubicBezTo>
                    <a:pt x="418" y="119"/>
                    <a:pt x="418" y="119"/>
                    <a:pt x="417" y="118"/>
                  </a:cubicBezTo>
                  <a:cubicBezTo>
                    <a:pt x="417" y="117"/>
                    <a:pt x="417" y="117"/>
                    <a:pt x="417" y="117"/>
                  </a:cubicBezTo>
                  <a:cubicBezTo>
                    <a:pt x="417" y="117"/>
                    <a:pt x="417" y="117"/>
                    <a:pt x="417" y="117"/>
                  </a:cubicBezTo>
                  <a:cubicBezTo>
                    <a:pt x="416" y="117"/>
                    <a:pt x="416" y="117"/>
                    <a:pt x="415" y="117"/>
                  </a:cubicBezTo>
                  <a:cubicBezTo>
                    <a:pt x="415" y="117"/>
                    <a:pt x="415" y="117"/>
                    <a:pt x="415" y="117"/>
                  </a:cubicBezTo>
                  <a:cubicBezTo>
                    <a:pt x="414" y="118"/>
                    <a:pt x="414" y="118"/>
                    <a:pt x="414" y="118"/>
                  </a:cubicBezTo>
                  <a:cubicBezTo>
                    <a:pt x="414" y="118"/>
                    <a:pt x="414" y="118"/>
                    <a:pt x="414" y="118"/>
                  </a:cubicBezTo>
                  <a:cubicBezTo>
                    <a:pt x="415" y="119"/>
                    <a:pt x="415" y="119"/>
                    <a:pt x="415" y="119"/>
                  </a:cubicBezTo>
                  <a:moveTo>
                    <a:pt x="416" y="52"/>
                  </a:moveTo>
                  <a:cubicBezTo>
                    <a:pt x="416" y="51"/>
                    <a:pt x="416" y="50"/>
                    <a:pt x="415" y="50"/>
                  </a:cubicBezTo>
                  <a:cubicBezTo>
                    <a:pt x="415" y="50"/>
                    <a:pt x="415" y="50"/>
                    <a:pt x="415" y="50"/>
                  </a:cubicBezTo>
                  <a:cubicBezTo>
                    <a:pt x="415" y="50"/>
                    <a:pt x="415" y="50"/>
                    <a:pt x="415" y="50"/>
                  </a:cubicBezTo>
                  <a:cubicBezTo>
                    <a:pt x="414" y="50"/>
                    <a:pt x="414" y="50"/>
                    <a:pt x="413" y="50"/>
                  </a:cubicBezTo>
                  <a:cubicBezTo>
                    <a:pt x="414" y="50"/>
                    <a:pt x="414" y="50"/>
                    <a:pt x="414" y="50"/>
                  </a:cubicBezTo>
                  <a:cubicBezTo>
                    <a:pt x="414" y="51"/>
                    <a:pt x="414" y="51"/>
                    <a:pt x="414" y="51"/>
                  </a:cubicBezTo>
                  <a:cubicBezTo>
                    <a:pt x="414" y="51"/>
                    <a:pt x="414" y="52"/>
                    <a:pt x="414" y="52"/>
                  </a:cubicBezTo>
                  <a:cubicBezTo>
                    <a:pt x="415" y="52"/>
                    <a:pt x="415" y="52"/>
                    <a:pt x="416" y="52"/>
                  </a:cubicBezTo>
                  <a:moveTo>
                    <a:pt x="550" y="121"/>
                  </a:moveTo>
                  <a:cubicBezTo>
                    <a:pt x="537" y="99"/>
                    <a:pt x="522" y="79"/>
                    <a:pt x="507" y="62"/>
                  </a:cubicBezTo>
                  <a:cubicBezTo>
                    <a:pt x="507" y="63"/>
                    <a:pt x="507" y="63"/>
                    <a:pt x="507" y="63"/>
                  </a:cubicBezTo>
                  <a:cubicBezTo>
                    <a:pt x="506" y="64"/>
                    <a:pt x="506" y="64"/>
                    <a:pt x="506" y="64"/>
                  </a:cubicBezTo>
                  <a:cubicBezTo>
                    <a:pt x="505" y="63"/>
                    <a:pt x="504" y="63"/>
                    <a:pt x="504" y="63"/>
                  </a:cubicBezTo>
                  <a:cubicBezTo>
                    <a:pt x="504" y="63"/>
                    <a:pt x="504" y="63"/>
                    <a:pt x="503" y="63"/>
                  </a:cubicBezTo>
                  <a:cubicBezTo>
                    <a:pt x="503" y="64"/>
                    <a:pt x="504" y="65"/>
                    <a:pt x="504" y="65"/>
                  </a:cubicBezTo>
                  <a:cubicBezTo>
                    <a:pt x="504" y="65"/>
                    <a:pt x="503" y="65"/>
                    <a:pt x="503" y="65"/>
                  </a:cubicBezTo>
                  <a:cubicBezTo>
                    <a:pt x="501" y="64"/>
                    <a:pt x="501" y="64"/>
                    <a:pt x="498" y="61"/>
                  </a:cubicBezTo>
                  <a:cubicBezTo>
                    <a:pt x="497" y="62"/>
                    <a:pt x="497" y="62"/>
                    <a:pt x="497" y="62"/>
                  </a:cubicBezTo>
                  <a:cubicBezTo>
                    <a:pt x="497" y="62"/>
                    <a:pt x="497" y="62"/>
                    <a:pt x="496" y="62"/>
                  </a:cubicBezTo>
                  <a:cubicBezTo>
                    <a:pt x="496" y="63"/>
                    <a:pt x="496" y="63"/>
                    <a:pt x="496" y="63"/>
                  </a:cubicBezTo>
                  <a:cubicBezTo>
                    <a:pt x="495" y="63"/>
                    <a:pt x="495" y="63"/>
                    <a:pt x="495" y="63"/>
                  </a:cubicBezTo>
                  <a:cubicBezTo>
                    <a:pt x="494" y="63"/>
                    <a:pt x="494" y="63"/>
                    <a:pt x="494" y="63"/>
                  </a:cubicBezTo>
                  <a:cubicBezTo>
                    <a:pt x="494" y="64"/>
                    <a:pt x="493" y="64"/>
                    <a:pt x="493" y="64"/>
                  </a:cubicBezTo>
                  <a:cubicBezTo>
                    <a:pt x="492" y="65"/>
                    <a:pt x="492" y="65"/>
                    <a:pt x="492" y="65"/>
                  </a:cubicBezTo>
                  <a:cubicBezTo>
                    <a:pt x="490" y="65"/>
                    <a:pt x="490" y="65"/>
                    <a:pt x="490" y="67"/>
                  </a:cubicBezTo>
                  <a:cubicBezTo>
                    <a:pt x="489" y="67"/>
                    <a:pt x="489" y="67"/>
                    <a:pt x="488" y="67"/>
                  </a:cubicBezTo>
                  <a:cubicBezTo>
                    <a:pt x="487" y="68"/>
                    <a:pt x="487" y="68"/>
                    <a:pt x="487" y="68"/>
                  </a:cubicBezTo>
                  <a:cubicBezTo>
                    <a:pt x="490" y="70"/>
                    <a:pt x="490" y="70"/>
                    <a:pt x="490" y="70"/>
                  </a:cubicBezTo>
                  <a:cubicBezTo>
                    <a:pt x="489" y="72"/>
                    <a:pt x="489" y="72"/>
                    <a:pt x="486" y="73"/>
                  </a:cubicBezTo>
                  <a:cubicBezTo>
                    <a:pt x="486" y="73"/>
                    <a:pt x="486" y="73"/>
                    <a:pt x="486" y="73"/>
                  </a:cubicBezTo>
                  <a:cubicBezTo>
                    <a:pt x="480" y="69"/>
                    <a:pt x="480" y="69"/>
                    <a:pt x="480" y="68"/>
                  </a:cubicBezTo>
                  <a:cubicBezTo>
                    <a:pt x="481" y="68"/>
                    <a:pt x="482" y="68"/>
                    <a:pt x="483" y="68"/>
                  </a:cubicBezTo>
                  <a:cubicBezTo>
                    <a:pt x="483" y="67"/>
                    <a:pt x="482" y="66"/>
                    <a:pt x="482" y="65"/>
                  </a:cubicBezTo>
                  <a:cubicBezTo>
                    <a:pt x="481" y="65"/>
                    <a:pt x="481" y="65"/>
                    <a:pt x="480" y="65"/>
                  </a:cubicBezTo>
                  <a:cubicBezTo>
                    <a:pt x="479" y="64"/>
                    <a:pt x="479" y="64"/>
                    <a:pt x="477" y="63"/>
                  </a:cubicBezTo>
                  <a:cubicBezTo>
                    <a:pt x="477" y="63"/>
                    <a:pt x="477" y="63"/>
                    <a:pt x="476" y="63"/>
                  </a:cubicBezTo>
                  <a:cubicBezTo>
                    <a:pt x="476" y="63"/>
                    <a:pt x="476" y="63"/>
                    <a:pt x="476" y="63"/>
                  </a:cubicBezTo>
                  <a:cubicBezTo>
                    <a:pt x="475" y="62"/>
                    <a:pt x="475" y="62"/>
                    <a:pt x="473" y="62"/>
                  </a:cubicBezTo>
                  <a:cubicBezTo>
                    <a:pt x="472" y="62"/>
                    <a:pt x="472" y="62"/>
                    <a:pt x="472" y="62"/>
                  </a:cubicBezTo>
                  <a:cubicBezTo>
                    <a:pt x="471" y="63"/>
                    <a:pt x="471" y="63"/>
                    <a:pt x="472" y="63"/>
                  </a:cubicBezTo>
                  <a:cubicBezTo>
                    <a:pt x="472" y="64"/>
                    <a:pt x="472" y="64"/>
                    <a:pt x="473" y="64"/>
                  </a:cubicBezTo>
                  <a:cubicBezTo>
                    <a:pt x="475" y="65"/>
                    <a:pt x="476" y="67"/>
                    <a:pt x="476" y="68"/>
                  </a:cubicBezTo>
                  <a:cubicBezTo>
                    <a:pt x="476" y="69"/>
                    <a:pt x="476" y="70"/>
                    <a:pt x="478" y="71"/>
                  </a:cubicBezTo>
                  <a:cubicBezTo>
                    <a:pt x="479" y="71"/>
                    <a:pt x="479" y="71"/>
                    <a:pt x="481" y="73"/>
                  </a:cubicBezTo>
                  <a:cubicBezTo>
                    <a:pt x="481" y="73"/>
                    <a:pt x="481" y="73"/>
                    <a:pt x="481" y="73"/>
                  </a:cubicBezTo>
                  <a:cubicBezTo>
                    <a:pt x="481" y="75"/>
                    <a:pt x="482" y="76"/>
                    <a:pt x="483" y="77"/>
                  </a:cubicBezTo>
                  <a:cubicBezTo>
                    <a:pt x="480" y="77"/>
                    <a:pt x="480" y="77"/>
                    <a:pt x="480" y="76"/>
                  </a:cubicBezTo>
                  <a:cubicBezTo>
                    <a:pt x="479" y="75"/>
                    <a:pt x="479" y="75"/>
                    <a:pt x="479" y="75"/>
                  </a:cubicBezTo>
                  <a:cubicBezTo>
                    <a:pt x="479" y="75"/>
                    <a:pt x="479" y="75"/>
                    <a:pt x="474" y="75"/>
                  </a:cubicBezTo>
                  <a:cubicBezTo>
                    <a:pt x="474" y="76"/>
                    <a:pt x="474" y="77"/>
                    <a:pt x="474" y="77"/>
                  </a:cubicBezTo>
                  <a:cubicBezTo>
                    <a:pt x="471" y="78"/>
                    <a:pt x="471" y="78"/>
                    <a:pt x="471" y="80"/>
                  </a:cubicBezTo>
                  <a:cubicBezTo>
                    <a:pt x="470" y="80"/>
                    <a:pt x="470" y="80"/>
                    <a:pt x="470" y="80"/>
                  </a:cubicBezTo>
                  <a:cubicBezTo>
                    <a:pt x="470" y="80"/>
                    <a:pt x="470" y="80"/>
                    <a:pt x="470" y="80"/>
                  </a:cubicBezTo>
                  <a:cubicBezTo>
                    <a:pt x="471" y="82"/>
                    <a:pt x="474" y="83"/>
                    <a:pt x="475" y="85"/>
                  </a:cubicBezTo>
                  <a:cubicBezTo>
                    <a:pt x="474" y="85"/>
                    <a:pt x="474" y="85"/>
                    <a:pt x="474" y="85"/>
                  </a:cubicBezTo>
                  <a:cubicBezTo>
                    <a:pt x="471" y="85"/>
                    <a:pt x="471" y="85"/>
                    <a:pt x="470" y="85"/>
                  </a:cubicBezTo>
                  <a:cubicBezTo>
                    <a:pt x="470" y="85"/>
                    <a:pt x="470" y="85"/>
                    <a:pt x="469" y="85"/>
                  </a:cubicBezTo>
                  <a:cubicBezTo>
                    <a:pt x="464" y="84"/>
                    <a:pt x="462" y="82"/>
                    <a:pt x="462" y="81"/>
                  </a:cubicBezTo>
                  <a:cubicBezTo>
                    <a:pt x="461" y="82"/>
                    <a:pt x="461" y="82"/>
                    <a:pt x="460" y="83"/>
                  </a:cubicBezTo>
                  <a:cubicBezTo>
                    <a:pt x="460" y="84"/>
                    <a:pt x="460" y="85"/>
                    <a:pt x="463" y="85"/>
                  </a:cubicBezTo>
                  <a:cubicBezTo>
                    <a:pt x="463" y="86"/>
                    <a:pt x="463" y="86"/>
                    <a:pt x="463" y="86"/>
                  </a:cubicBezTo>
                  <a:cubicBezTo>
                    <a:pt x="464" y="87"/>
                    <a:pt x="464" y="87"/>
                    <a:pt x="464" y="87"/>
                  </a:cubicBezTo>
                  <a:cubicBezTo>
                    <a:pt x="466" y="87"/>
                    <a:pt x="467" y="87"/>
                    <a:pt x="468" y="88"/>
                  </a:cubicBezTo>
                  <a:cubicBezTo>
                    <a:pt x="468" y="89"/>
                    <a:pt x="468" y="89"/>
                    <a:pt x="468" y="89"/>
                  </a:cubicBezTo>
                  <a:cubicBezTo>
                    <a:pt x="467" y="89"/>
                    <a:pt x="466" y="89"/>
                    <a:pt x="465" y="89"/>
                  </a:cubicBezTo>
                  <a:cubicBezTo>
                    <a:pt x="464" y="90"/>
                    <a:pt x="464" y="90"/>
                    <a:pt x="464" y="90"/>
                  </a:cubicBezTo>
                  <a:cubicBezTo>
                    <a:pt x="455" y="83"/>
                    <a:pt x="455" y="83"/>
                    <a:pt x="455" y="83"/>
                  </a:cubicBezTo>
                  <a:cubicBezTo>
                    <a:pt x="454" y="83"/>
                    <a:pt x="453" y="83"/>
                    <a:pt x="453" y="83"/>
                  </a:cubicBezTo>
                  <a:cubicBezTo>
                    <a:pt x="452" y="80"/>
                    <a:pt x="452" y="80"/>
                    <a:pt x="452" y="80"/>
                  </a:cubicBezTo>
                  <a:cubicBezTo>
                    <a:pt x="450" y="75"/>
                    <a:pt x="443" y="75"/>
                    <a:pt x="441" y="70"/>
                  </a:cubicBezTo>
                  <a:cubicBezTo>
                    <a:pt x="443" y="71"/>
                    <a:pt x="452" y="74"/>
                    <a:pt x="452" y="74"/>
                  </a:cubicBezTo>
                  <a:cubicBezTo>
                    <a:pt x="454" y="74"/>
                    <a:pt x="455" y="75"/>
                    <a:pt x="457" y="75"/>
                  </a:cubicBezTo>
                  <a:cubicBezTo>
                    <a:pt x="459" y="75"/>
                    <a:pt x="460" y="76"/>
                    <a:pt x="462" y="76"/>
                  </a:cubicBezTo>
                  <a:cubicBezTo>
                    <a:pt x="463" y="76"/>
                    <a:pt x="463" y="76"/>
                    <a:pt x="464" y="76"/>
                  </a:cubicBezTo>
                  <a:cubicBezTo>
                    <a:pt x="464" y="76"/>
                    <a:pt x="464" y="76"/>
                    <a:pt x="464" y="76"/>
                  </a:cubicBezTo>
                  <a:cubicBezTo>
                    <a:pt x="477" y="72"/>
                    <a:pt x="464" y="66"/>
                    <a:pt x="464" y="66"/>
                  </a:cubicBezTo>
                  <a:cubicBezTo>
                    <a:pt x="454" y="62"/>
                    <a:pt x="454" y="62"/>
                    <a:pt x="454" y="62"/>
                  </a:cubicBezTo>
                  <a:cubicBezTo>
                    <a:pt x="453" y="61"/>
                    <a:pt x="452" y="61"/>
                    <a:pt x="451" y="61"/>
                  </a:cubicBezTo>
                  <a:cubicBezTo>
                    <a:pt x="450" y="60"/>
                    <a:pt x="450" y="60"/>
                    <a:pt x="447" y="60"/>
                  </a:cubicBezTo>
                  <a:cubicBezTo>
                    <a:pt x="446" y="60"/>
                    <a:pt x="446" y="60"/>
                    <a:pt x="446" y="60"/>
                  </a:cubicBezTo>
                  <a:cubicBezTo>
                    <a:pt x="445" y="60"/>
                    <a:pt x="444" y="59"/>
                    <a:pt x="443" y="58"/>
                  </a:cubicBezTo>
                  <a:cubicBezTo>
                    <a:pt x="442" y="58"/>
                    <a:pt x="441" y="58"/>
                    <a:pt x="441" y="58"/>
                  </a:cubicBezTo>
                  <a:cubicBezTo>
                    <a:pt x="441" y="59"/>
                    <a:pt x="441" y="59"/>
                    <a:pt x="441" y="59"/>
                  </a:cubicBezTo>
                  <a:cubicBezTo>
                    <a:pt x="440" y="60"/>
                    <a:pt x="440" y="60"/>
                    <a:pt x="440" y="60"/>
                  </a:cubicBezTo>
                  <a:cubicBezTo>
                    <a:pt x="439" y="59"/>
                    <a:pt x="439" y="59"/>
                    <a:pt x="439" y="59"/>
                  </a:cubicBezTo>
                  <a:cubicBezTo>
                    <a:pt x="439" y="59"/>
                    <a:pt x="439" y="58"/>
                    <a:pt x="439" y="58"/>
                  </a:cubicBezTo>
                  <a:cubicBezTo>
                    <a:pt x="439" y="57"/>
                    <a:pt x="439" y="57"/>
                    <a:pt x="439" y="57"/>
                  </a:cubicBezTo>
                  <a:cubicBezTo>
                    <a:pt x="438" y="57"/>
                    <a:pt x="437" y="57"/>
                    <a:pt x="436" y="55"/>
                  </a:cubicBezTo>
                  <a:cubicBezTo>
                    <a:pt x="436" y="55"/>
                    <a:pt x="435" y="55"/>
                    <a:pt x="435" y="55"/>
                  </a:cubicBezTo>
                  <a:cubicBezTo>
                    <a:pt x="434" y="56"/>
                    <a:pt x="434" y="56"/>
                    <a:pt x="434" y="56"/>
                  </a:cubicBezTo>
                  <a:cubicBezTo>
                    <a:pt x="432" y="56"/>
                    <a:pt x="431" y="55"/>
                    <a:pt x="429" y="54"/>
                  </a:cubicBezTo>
                  <a:cubicBezTo>
                    <a:pt x="428" y="54"/>
                    <a:pt x="428" y="54"/>
                    <a:pt x="428" y="54"/>
                  </a:cubicBezTo>
                  <a:cubicBezTo>
                    <a:pt x="428" y="54"/>
                    <a:pt x="429" y="54"/>
                    <a:pt x="429" y="54"/>
                  </a:cubicBezTo>
                  <a:cubicBezTo>
                    <a:pt x="429" y="53"/>
                    <a:pt x="429" y="53"/>
                    <a:pt x="430" y="52"/>
                  </a:cubicBezTo>
                  <a:cubicBezTo>
                    <a:pt x="429" y="52"/>
                    <a:pt x="427" y="50"/>
                    <a:pt x="423" y="50"/>
                  </a:cubicBezTo>
                  <a:cubicBezTo>
                    <a:pt x="423" y="50"/>
                    <a:pt x="423" y="51"/>
                    <a:pt x="423" y="51"/>
                  </a:cubicBezTo>
                  <a:cubicBezTo>
                    <a:pt x="423" y="51"/>
                    <a:pt x="423" y="51"/>
                    <a:pt x="422" y="51"/>
                  </a:cubicBezTo>
                  <a:cubicBezTo>
                    <a:pt x="422" y="51"/>
                    <a:pt x="421" y="51"/>
                    <a:pt x="421" y="50"/>
                  </a:cubicBezTo>
                  <a:cubicBezTo>
                    <a:pt x="422" y="49"/>
                    <a:pt x="422" y="49"/>
                    <a:pt x="422" y="49"/>
                  </a:cubicBezTo>
                  <a:cubicBezTo>
                    <a:pt x="422" y="49"/>
                    <a:pt x="422" y="49"/>
                    <a:pt x="422" y="49"/>
                  </a:cubicBezTo>
                  <a:cubicBezTo>
                    <a:pt x="418" y="48"/>
                    <a:pt x="418" y="48"/>
                    <a:pt x="418" y="48"/>
                  </a:cubicBezTo>
                  <a:cubicBezTo>
                    <a:pt x="418" y="49"/>
                    <a:pt x="418" y="50"/>
                    <a:pt x="418" y="50"/>
                  </a:cubicBezTo>
                  <a:cubicBezTo>
                    <a:pt x="418" y="51"/>
                    <a:pt x="418" y="51"/>
                    <a:pt x="418" y="52"/>
                  </a:cubicBezTo>
                  <a:cubicBezTo>
                    <a:pt x="418" y="52"/>
                    <a:pt x="418" y="52"/>
                    <a:pt x="418" y="52"/>
                  </a:cubicBezTo>
                  <a:cubicBezTo>
                    <a:pt x="418" y="50"/>
                    <a:pt x="418" y="50"/>
                    <a:pt x="417" y="49"/>
                  </a:cubicBezTo>
                  <a:cubicBezTo>
                    <a:pt x="416" y="49"/>
                    <a:pt x="416" y="49"/>
                    <a:pt x="415" y="49"/>
                  </a:cubicBezTo>
                  <a:cubicBezTo>
                    <a:pt x="415" y="48"/>
                    <a:pt x="415" y="48"/>
                    <a:pt x="415" y="48"/>
                  </a:cubicBezTo>
                  <a:cubicBezTo>
                    <a:pt x="414" y="48"/>
                    <a:pt x="414" y="48"/>
                    <a:pt x="414" y="48"/>
                  </a:cubicBezTo>
                  <a:cubicBezTo>
                    <a:pt x="414" y="48"/>
                    <a:pt x="414" y="48"/>
                    <a:pt x="414" y="48"/>
                  </a:cubicBezTo>
                  <a:cubicBezTo>
                    <a:pt x="413" y="48"/>
                    <a:pt x="412" y="49"/>
                    <a:pt x="411" y="49"/>
                  </a:cubicBezTo>
                  <a:cubicBezTo>
                    <a:pt x="411" y="50"/>
                    <a:pt x="411" y="50"/>
                    <a:pt x="410" y="51"/>
                  </a:cubicBezTo>
                  <a:cubicBezTo>
                    <a:pt x="410" y="51"/>
                    <a:pt x="410" y="51"/>
                    <a:pt x="410" y="51"/>
                  </a:cubicBezTo>
                  <a:cubicBezTo>
                    <a:pt x="409" y="50"/>
                    <a:pt x="409" y="50"/>
                    <a:pt x="409" y="50"/>
                  </a:cubicBezTo>
                  <a:cubicBezTo>
                    <a:pt x="409" y="50"/>
                    <a:pt x="409" y="50"/>
                    <a:pt x="409" y="49"/>
                  </a:cubicBezTo>
                  <a:cubicBezTo>
                    <a:pt x="409" y="49"/>
                    <a:pt x="408" y="49"/>
                    <a:pt x="407" y="49"/>
                  </a:cubicBezTo>
                  <a:cubicBezTo>
                    <a:pt x="406" y="49"/>
                    <a:pt x="405" y="49"/>
                    <a:pt x="404" y="50"/>
                  </a:cubicBezTo>
                  <a:cubicBezTo>
                    <a:pt x="405" y="52"/>
                    <a:pt x="405" y="52"/>
                    <a:pt x="407" y="52"/>
                  </a:cubicBezTo>
                  <a:cubicBezTo>
                    <a:pt x="408" y="53"/>
                    <a:pt x="408" y="53"/>
                    <a:pt x="408" y="54"/>
                  </a:cubicBezTo>
                  <a:cubicBezTo>
                    <a:pt x="408" y="54"/>
                    <a:pt x="407" y="54"/>
                    <a:pt x="407" y="54"/>
                  </a:cubicBezTo>
                  <a:cubicBezTo>
                    <a:pt x="406" y="53"/>
                    <a:pt x="406" y="53"/>
                    <a:pt x="404" y="53"/>
                  </a:cubicBezTo>
                  <a:cubicBezTo>
                    <a:pt x="402" y="53"/>
                    <a:pt x="402" y="53"/>
                    <a:pt x="402" y="53"/>
                  </a:cubicBezTo>
                  <a:cubicBezTo>
                    <a:pt x="402" y="55"/>
                    <a:pt x="402" y="55"/>
                    <a:pt x="402" y="56"/>
                  </a:cubicBezTo>
                  <a:cubicBezTo>
                    <a:pt x="401" y="55"/>
                    <a:pt x="401" y="54"/>
                    <a:pt x="401" y="54"/>
                  </a:cubicBezTo>
                  <a:cubicBezTo>
                    <a:pt x="399" y="54"/>
                    <a:pt x="398" y="52"/>
                    <a:pt x="396" y="52"/>
                  </a:cubicBezTo>
                  <a:cubicBezTo>
                    <a:pt x="396" y="52"/>
                    <a:pt x="396" y="53"/>
                    <a:pt x="396" y="53"/>
                  </a:cubicBezTo>
                  <a:cubicBezTo>
                    <a:pt x="397" y="56"/>
                    <a:pt x="395" y="57"/>
                    <a:pt x="394" y="57"/>
                  </a:cubicBezTo>
                  <a:cubicBezTo>
                    <a:pt x="394" y="57"/>
                    <a:pt x="393" y="56"/>
                    <a:pt x="393" y="55"/>
                  </a:cubicBezTo>
                  <a:cubicBezTo>
                    <a:pt x="393" y="56"/>
                    <a:pt x="393" y="56"/>
                    <a:pt x="393" y="56"/>
                  </a:cubicBezTo>
                  <a:cubicBezTo>
                    <a:pt x="392" y="56"/>
                    <a:pt x="392" y="56"/>
                    <a:pt x="391" y="56"/>
                  </a:cubicBezTo>
                  <a:cubicBezTo>
                    <a:pt x="391" y="57"/>
                    <a:pt x="391" y="57"/>
                    <a:pt x="391" y="57"/>
                  </a:cubicBezTo>
                  <a:cubicBezTo>
                    <a:pt x="391" y="58"/>
                    <a:pt x="392" y="58"/>
                    <a:pt x="392" y="59"/>
                  </a:cubicBezTo>
                  <a:cubicBezTo>
                    <a:pt x="392" y="59"/>
                    <a:pt x="392" y="60"/>
                    <a:pt x="392" y="60"/>
                  </a:cubicBezTo>
                  <a:cubicBezTo>
                    <a:pt x="391" y="60"/>
                    <a:pt x="391" y="60"/>
                    <a:pt x="391" y="60"/>
                  </a:cubicBezTo>
                  <a:cubicBezTo>
                    <a:pt x="391" y="60"/>
                    <a:pt x="391" y="60"/>
                    <a:pt x="388" y="59"/>
                  </a:cubicBezTo>
                  <a:cubicBezTo>
                    <a:pt x="389" y="59"/>
                    <a:pt x="389" y="58"/>
                    <a:pt x="389" y="57"/>
                  </a:cubicBezTo>
                  <a:cubicBezTo>
                    <a:pt x="388" y="57"/>
                    <a:pt x="388" y="57"/>
                    <a:pt x="388" y="57"/>
                  </a:cubicBezTo>
                  <a:cubicBezTo>
                    <a:pt x="388" y="58"/>
                    <a:pt x="388" y="58"/>
                    <a:pt x="388" y="59"/>
                  </a:cubicBezTo>
                  <a:cubicBezTo>
                    <a:pt x="385" y="59"/>
                    <a:pt x="385" y="59"/>
                    <a:pt x="384" y="59"/>
                  </a:cubicBezTo>
                  <a:cubicBezTo>
                    <a:pt x="385" y="60"/>
                    <a:pt x="385" y="60"/>
                    <a:pt x="385" y="60"/>
                  </a:cubicBezTo>
                  <a:cubicBezTo>
                    <a:pt x="384" y="61"/>
                    <a:pt x="384" y="61"/>
                    <a:pt x="384" y="61"/>
                  </a:cubicBezTo>
                  <a:cubicBezTo>
                    <a:pt x="382" y="61"/>
                    <a:pt x="382" y="61"/>
                    <a:pt x="381" y="62"/>
                  </a:cubicBezTo>
                  <a:cubicBezTo>
                    <a:pt x="380" y="62"/>
                    <a:pt x="380" y="62"/>
                    <a:pt x="380" y="62"/>
                  </a:cubicBezTo>
                  <a:cubicBezTo>
                    <a:pt x="380" y="64"/>
                    <a:pt x="380" y="64"/>
                    <a:pt x="380" y="64"/>
                  </a:cubicBezTo>
                  <a:cubicBezTo>
                    <a:pt x="379" y="64"/>
                    <a:pt x="379" y="64"/>
                    <a:pt x="379" y="64"/>
                  </a:cubicBezTo>
                  <a:cubicBezTo>
                    <a:pt x="378" y="65"/>
                    <a:pt x="378" y="65"/>
                    <a:pt x="378" y="65"/>
                  </a:cubicBezTo>
                  <a:cubicBezTo>
                    <a:pt x="379" y="65"/>
                    <a:pt x="379" y="65"/>
                    <a:pt x="379" y="65"/>
                  </a:cubicBezTo>
                  <a:cubicBezTo>
                    <a:pt x="382" y="63"/>
                    <a:pt x="382" y="63"/>
                    <a:pt x="383" y="63"/>
                  </a:cubicBezTo>
                  <a:cubicBezTo>
                    <a:pt x="386" y="61"/>
                    <a:pt x="388" y="62"/>
                    <a:pt x="390" y="62"/>
                  </a:cubicBezTo>
                  <a:cubicBezTo>
                    <a:pt x="390" y="62"/>
                    <a:pt x="390" y="63"/>
                    <a:pt x="390" y="63"/>
                  </a:cubicBezTo>
                  <a:cubicBezTo>
                    <a:pt x="389" y="63"/>
                    <a:pt x="389" y="63"/>
                    <a:pt x="386" y="64"/>
                  </a:cubicBezTo>
                  <a:cubicBezTo>
                    <a:pt x="386" y="65"/>
                    <a:pt x="385" y="66"/>
                    <a:pt x="385" y="68"/>
                  </a:cubicBezTo>
                  <a:cubicBezTo>
                    <a:pt x="384" y="68"/>
                    <a:pt x="383" y="69"/>
                    <a:pt x="383" y="69"/>
                  </a:cubicBezTo>
                  <a:cubicBezTo>
                    <a:pt x="382" y="71"/>
                    <a:pt x="379" y="72"/>
                    <a:pt x="379" y="72"/>
                  </a:cubicBezTo>
                  <a:cubicBezTo>
                    <a:pt x="378" y="74"/>
                    <a:pt x="377" y="76"/>
                    <a:pt x="377" y="78"/>
                  </a:cubicBezTo>
                  <a:cubicBezTo>
                    <a:pt x="376" y="78"/>
                    <a:pt x="376" y="78"/>
                    <a:pt x="376" y="78"/>
                  </a:cubicBezTo>
                  <a:cubicBezTo>
                    <a:pt x="376" y="78"/>
                    <a:pt x="375" y="79"/>
                    <a:pt x="371" y="81"/>
                  </a:cubicBezTo>
                  <a:cubicBezTo>
                    <a:pt x="370" y="82"/>
                    <a:pt x="370" y="82"/>
                    <a:pt x="370" y="82"/>
                  </a:cubicBezTo>
                  <a:cubicBezTo>
                    <a:pt x="371" y="82"/>
                    <a:pt x="371" y="82"/>
                    <a:pt x="371" y="82"/>
                  </a:cubicBezTo>
                  <a:cubicBezTo>
                    <a:pt x="372" y="82"/>
                    <a:pt x="373" y="82"/>
                    <a:pt x="373" y="82"/>
                  </a:cubicBezTo>
                  <a:cubicBezTo>
                    <a:pt x="372" y="86"/>
                    <a:pt x="367" y="86"/>
                    <a:pt x="365" y="89"/>
                  </a:cubicBezTo>
                  <a:cubicBezTo>
                    <a:pt x="364" y="89"/>
                    <a:pt x="363" y="89"/>
                    <a:pt x="363" y="88"/>
                  </a:cubicBezTo>
                  <a:cubicBezTo>
                    <a:pt x="362" y="88"/>
                    <a:pt x="361" y="88"/>
                    <a:pt x="361" y="88"/>
                  </a:cubicBezTo>
                  <a:cubicBezTo>
                    <a:pt x="361" y="90"/>
                    <a:pt x="361" y="90"/>
                    <a:pt x="361" y="90"/>
                  </a:cubicBezTo>
                  <a:cubicBezTo>
                    <a:pt x="361" y="90"/>
                    <a:pt x="361" y="91"/>
                    <a:pt x="361" y="91"/>
                  </a:cubicBezTo>
                  <a:cubicBezTo>
                    <a:pt x="360" y="91"/>
                    <a:pt x="360" y="92"/>
                    <a:pt x="359"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6" y="92"/>
                    <a:pt x="355" y="93"/>
                    <a:pt x="353" y="94"/>
                  </a:cubicBezTo>
                  <a:cubicBezTo>
                    <a:pt x="352" y="97"/>
                    <a:pt x="349" y="97"/>
                    <a:pt x="347" y="98"/>
                  </a:cubicBezTo>
                  <a:cubicBezTo>
                    <a:pt x="347" y="99"/>
                    <a:pt x="347" y="100"/>
                    <a:pt x="347" y="100"/>
                  </a:cubicBezTo>
                  <a:cubicBezTo>
                    <a:pt x="347" y="100"/>
                    <a:pt x="347" y="100"/>
                    <a:pt x="346" y="105"/>
                  </a:cubicBezTo>
                  <a:cubicBezTo>
                    <a:pt x="345" y="105"/>
                    <a:pt x="345" y="105"/>
                    <a:pt x="345" y="105"/>
                  </a:cubicBezTo>
                  <a:cubicBezTo>
                    <a:pt x="344" y="106"/>
                    <a:pt x="344" y="107"/>
                    <a:pt x="344" y="108"/>
                  </a:cubicBezTo>
                  <a:cubicBezTo>
                    <a:pt x="345" y="108"/>
                    <a:pt x="346" y="108"/>
                    <a:pt x="346" y="108"/>
                  </a:cubicBezTo>
                  <a:cubicBezTo>
                    <a:pt x="347" y="108"/>
                    <a:pt x="347" y="108"/>
                    <a:pt x="347" y="108"/>
                  </a:cubicBezTo>
                  <a:cubicBezTo>
                    <a:pt x="348" y="108"/>
                    <a:pt x="348" y="108"/>
                    <a:pt x="348" y="108"/>
                  </a:cubicBezTo>
                  <a:cubicBezTo>
                    <a:pt x="348" y="109"/>
                    <a:pt x="347" y="110"/>
                    <a:pt x="347" y="110"/>
                  </a:cubicBezTo>
                  <a:cubicBezTo>
                    <a:pt x="346" y="112"/>
                    <a:pt x="346" y="112"/>
                    <a:pt x="345" y="112"/>
                  </a:cubicBezTo>
                  <a:cubicBezTo>
                    <a:pt x="345" y="113"/>
                    <a:pt x="345" y="113"/>
                    <a:pt x="345" y="114"/>
                  </a:cubicBezTo>
                  <a:cubicBezTo>
                    <a:pt x="346" y="114"/>
                    <a:pt x="346" y="114"/>
                    <a:pt x="348" y="114"/>
                  </a:cubicBezTo>
                  <a:cubicBezTo>
                    <a:pt x="348" y="116"/>
                    <a:pt x="348" y="116"/>
                    <a:pt x="347" y="117"/>
                  </a:cubicBezTo>
                  <a:cubicBezTo>
                    <a:pt x="352" y="117"/>
                    <a:pt x="357" y="117"/>
                    <a:pt x="362" y="117"/>
                  </a:cubicBezTo>
                  <a:cubicBezTo>
                    <a:pt x="363" y="116"/>
                    <a:pt x="363" y="116"/>
                    <a:pt x="366" y="115"/>
                  </a:cubicBezTo>
                  <a:cubicBezTo>
                    <a:pt x="366" y="114"/>
                    <a:pt x="366" y="114"/>
                    <a:pt x="366" y="113"/>
                  </a:cubicBezTo>
                  <a:cubicBezTo>
                    <a:pt x="368" y="113"/>
                    <a:pt x="368" y="115"/>
                    <a:pt x="369" y="116"/>
                  </a:cubicBezTo>
                  <a:cubicBezTo>
                    <a:pt x="369" y="116"/>
                    <a:pt x="369" y="117"/>
                    <a:pt x="369" y="117"/>
                  </a:cubicBezTo>
                  <a:cubicBezTo>
                    <a:pt x="378" y="118"/>
                    <a:pt x="387" y="118"/>
                    <a:pt x="395" y="118"/>
                  </a:cubicBezTo>
                  <a:cubicBezTo>
                    <a:pt x="396" y="118"/>
                    <a:pt x="397" y="118"/>
                    <a:pt x="398" y="117"/>
                  </a:cubicBezTo>
                  <a:cubicBezTo>
                    <a:pt x="398" y="116"/>
                    <a:pt x="399" y="115"/>
                    <a:pt x="401" y="114"/>
                  </a:cubicBezTo>
                  <a:cubicBezTo>
                    <a:pt x="401" y="113"/>
                    <a:pt x="401" y="112"/>
                    <a:pt x="401" y="112"/>
                  </a:cubicBezTo>
                  <a:cubicBezTo>
                    <a:pt x="401" y="112"/>
                    <a:pt x="400" y="111"/>
                    <a:pt x="400" y="111"/>
                  </a:cubicBezTo>
                  <a:cubicBezTo>
                    <a:pt x="399" y="111"/>
                    <a:pt x="398" y="111"/>
                    <a:pt x="396" y="111"/>
                  </a:cubicBezTo>
                  <a:cubicBezTo>
                    <a:pt x="396" y="109"/>
                    <a:pt x="396" y="109"/>
                    <a:pt x="396" y="107"/>
                  </a:cubicBezTo>
                  <a:cubicBezTo>
                    <a:pt x="395" y="107"/>
                    <a:pt x="394" y="107"/>
                    <a:pt x="394" y="107"/>
                  </a:cubicBezTo>
                  <a:cubicBezTo>
                    <a:pt x="394" y="104"/>
                    <a:pt x="394" y="101"/>
                    <a:pt x="393" y="99"/>
                  </a:cubicBezTo>
                  <a:cubicBezTo>
                    <a:pt x="394" y="99"/>
                    <a:pt x="394" y="99"/>
                    <a:pt x="397" y="94"/>
                  </a:cubicBezTo>
                  <a:cubicBezTo>
                    <a:pt x="402" y="93"/>
                    <a:pt x="405" y="88"/>
                    <a:pt x="405" y="88"/>
                  </a:cubicBezTo>
                  <a:cubicBezTo>
                    <a:pt x="406" y="87"/>
                    <a:pt x="406" y="87"/>
                    <a:pt x="408" y="87"/>
                  </a:cubicBezTo>
                  <a:cubicBezTo>
                    <a:pt x="409" y="86"/>
                    <a:pt x="409" y="86"/>
                    <a:pt x="409" y="86"/>
                  </a:cubicBezTo>
                  <a:cubicBezTo>
                    <a:pt x="408" y="83"/>
                    <a:pt x="410" y="80"/>
                    <a:pt x="410" y="77"/>
                  </a:cubicBezTo>
                  <a:cubicBezTo>
                    <a:pt x="411" y="77"/>
                    <a:pt x="411"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4" y="77"/>
                    <a:pt x="414" y="77"/>
                    <a:pt x="414" y="77"/>
                  </a:cubicBezTo>
                  <a:cubicBezTo>
                    <a:pt x="414" y="77"/>
                    <a:pt x="414" y="77"/>
                    <a:pt x="414" y="77"/>
                  </a:cubicBezTo>
                  <a:cubicBezTo>
                    <a:pt x="415" y="79"/>
                    <a:pt x="415" y="79"/>
                    <a:pt x="416" y="79"/>
                  </a:cubicBezTo>
                  <a:cubicBezTo>
                    <a:pt x="417" y="78"/>
                    <a:pt x="417" y="78"/>
                    <a:pt x="417" y="78"/>
                  </a:cubicBezTo>
                  <a:cubicBezTo>
                    <a:pt x="419" y="79"/>
                    <a:pt x="419" y="79"/>
                    <a:pt x="420" y="80"/>
                  </a:cubicBezTo>
                  <a:cubicBezTo>
                    <a:pt x="420" y="82"/>
                    <a:pt x="420" y="82"/>
                    <a:pt x="420" y="83"/>
                  </a:cubicBezTo>
                  <a:cubicBezTo>
                    <a:pt x="420" y="83"/>
                    <a:pt x="419" y="83"/>
                    <a:pt x="418" y="83"/>
                  </a:cubicBezTo>
                  <a:cubicBezTo>
                    <a:pt x="419" y="86"/>
                    <a:pt x="419" y="86"/>
                    <a:pt x="409" y="95"/>
                  </a:cubicBezTo>
                  <a:cubicBezTo>
                    <a:pt x="409" y="97"/>
                    <a:pt x="408" y="100"/>
                    <a:pt x="409" y="103"/>
                  </a:cubicBezTo>
                  <a:cubicBezTo>
                    <a:pt x="409" y="104"/>
                    <a:pt x="409" y="104"/>
                    <a:pt x="409" y="104"/>
                  </a:cubicBezTo>
                  <a:cubicBezTo>
                    <a:pt x="409" y="105"/>
                    <a:pt x="410" y="106"/>
                    <a:pt x="410" y="106"/>
                  </a:cubicBezTo>
                  <a:cubicBezTo>
                    <a:pt x="411" y="108"/>
                    <a:pt x="419" y="112"/>
                    <a:pt x="419" y="112"/>
                  </a:cubicBezTo>
                  <a:cubicBezTo>
                    <a:pt x="420" y="112"/>
                    <a:pt x="420" y="112"/>
                    <a:pt x="420" y="112"/>
                  </a:cubicBezTo>
                  <a:cubicBezTo>
                    <a:pt x="423" y="111"/>
                    <a:pt x="426" y="111"/>
                    <a:pt x="429" y="110"/>
                  </a:cubicBezTo>
                  <a:cubicBezTo>
                    <a:pt x="429" y="109"/>
                    <a:pt x="429" y="109"/>
                    <a:pt x="429" y="109"/>
                  </a:cubicBezTo>
                  <a:cubicBezTo>
                    <a:pt x="432" y="109"/>
                    <a:pt x="434" y="109"/>
                    <a:pt x="436" y="109"/>
                  </a:cubicBezTo>
                  <a:cubicBezTo>
                    <a:pt x="436" y="109"/>
                    <a:pt x="437" y="108"/>
                    <a:pt x="438" y="108"/>
                  </a:cubicBezTo>
                  <a:cubicBezTo>
                    <a:pt x="438" y="108"/>
                    <a:pt x="438" y="108"/>
                    <a:pt x="438" y="108"/>
                  </a:cubicBezTo>
                  <a:cubicBezTo>
                    <a:pt x="439" y="109"/>
                    <a:pt x="439" y="109"/>
                    <a:pt x="440" y="110"/>
                  </a:cubicBezTo>
                  <a:cubicBezTo>
                    <a:pt x="442" y="111"/>
                    <a:pt x="443" y="111"/>
                    <a:pt x="445" y="111"/>
                  </a:cubicBezTo>
                  <a:cubicBezTo>
                    <a:pt x="445" y="111"/>
                    <a:pt x="445" y="111"/>
                    <a:pt x="445" y="111"/>
                  </a:cubicBezTo>
                  <a:cubicBezTo>
                    <a:pt x="445" y="112"/>
                    <a:pt x="445" y="112"/>
                    <a:pt x="445" y="112"/>
                  </a:cubicBezTo>
                  <a:cubicBezTo>
                    <a:pt x="439" y="112"/>
                    <a:pt x="438" y="112"/>
                    <a:pt x="437" y="116"/>
                  </a:cubicBezTo>
                  <a:cubicBezTo>
                    <a:pt x="432" y="118"/>
                    <a:pt x="428" y="114"/>
                    <a:pt x="424" y="116"/>
                  </a:cubicBezTo>
                  <a:cubicBezTo>
                    <a:pt x="422" y="116"/>
                    <a:pt x="422" y="116"/>
                    <a:pt x="421" y="116"/>
                  </a:cubicBezTo>
                  <a:cubicBezTo>
                    <a:pt x="421" y="117"/>
                    <a:pt x="420" y="118"/>
                    <a:pt x="420" y="118"/>
                  </a:cubicBezTo>
                  <a:cubicBezTo>
                    <a:pt x="453" y="120"/>
                    <a:pt x="485" y="121"/>
                    <a:pt x="515" y="121"/>
                  </a:cubicBezTo>
                  <a:cubicBezTo>
                    <a:pt x="528" y="121"/>
                    <a:pt x="539" y="121"/>
                    <a:pt x="550" y="121"/>
                  </a:cubicBezTo>
                  <a:moveTo>
                    <a:pt x="362" y="117"/>
                  </a:moveTo>
                  <a:cubicBezTo>
                    <a:pt x="357" y="117"/>
                    <a:pt x="352" y="117"/>
                    <a:pt x="347" y="117"/>
                  </a:cubicBezTo>
                  <a:cubicBezTo>
                    <a:pt x="347" y="117"/>
                    <a:pt x="347" y="117"/>
                    <a:pt x="347" y="117"/>
                  </a:cubicBezTo>
                  <a:cubicBezTo>
                    <a:pt x="346" y="118"/>
                    <a:pt x="346" y="118"/>
                    <a:pt x="346" y="118"/>
                  </a:cubicBezTo>
                  <a:cubicBezTo>
                    <a:pt x="346" y="118"/>
                    <a:pt x="346" y="118"/>
                    <a:pt x="346" y="119"/>
                  </a:cubicBezTo>
                  <a:cubicBezTo>
                    <a:pt x="346" y="119"/>
                    <a:pt x="346" y="119"/>
                    <a:pt x="346" y="119"/>
                  </a:cubicBezTo>
                  <a:cubicBezTo>
                    <a:pt x="349" y="119"/>
                    <a:pt x="349" y="119"/>
                    <a:pt x="349" y="119"/>
                  </a:cubicBezTo>
                  <a:cubicBezTo>
                    <a:pt x="349" y="120"/>
                    <a:pt x="349" y="120"/>
                    <a:pt x="349" y="120"/>
                  </a:cubicBezTo>
                  <a:cubicBezTo>
                    <a:pt x="349" y="120"/>
                    <a:pt x="349" y="120"/>
                    <a:pt x="350" y="121"/>
                  </a:cubicBezTo>
                  <a:cubicBezTo>
                    <a:pt x="351" y="121"/>
                    <a:pt x="352" y="121"/>
                    <a:pt x="352" y="121"/>
                  </a:cubicBezTo>
                  <a:cubicBezTo>
                    <a:pt x="353" y="121"/>
                    <a:pt x="353" y="121"/>
                    <a:pt x="354" y="122"/>
                  </a:cubicBezTo>
                  <a:cubicBezTo>
                    <a:pt x="354" y="122"/>
                    <a:pt x="354" y="122"/>
                    <a:pt x="355" y="122"/>
                  </a:cubicBezTo>
                  <a:cubicBezTo>
                    <a:pt x="355" y="122"/>
                    <a:pt x="356" y="121"/>
                    <a:pt x="357" y="121"/>
                  </a:cubicBezTo>
                  <a:cubicBezTo>
                    <a:pt x="357" y="120"/>
                    <a:pt x="357" y="120"/>
                    <a:pt x="357" y="120"/>
                  </a:cubicBezTo>
                  <a:cubicBezTo>
                    <a:pt x="359" y="120"/>
                    <a:pt x="359" y="120"/>
                    <a:pt x="359" y="120"/>
                  </a:cubicBezTo>
                  <a:cubicBezTo>
                    <a:pt x="359" y="120"/>
                    <a:pt x="360" y="119"/>
                    <a:pt x="360" y="119"/>
                  </a:cubicBezTo>
                  <a:cubicBezTo>
                    <a:pt x="360" y="118"/>
                    <a:pt x="360" y="118"/>
                    <a:pt x="360" y="118"/>
                  </a:cubicBezTo>
                  <a:cubicBezTo>
                    <a:pt x="361" y="118"/>
                    <a:pt x="361" y="118"/>
                    <a:pt x="362" y="117"/>
                  </a:cubicBezTo>
                  <a:moveTo>
                    <a:pt x="395" y="118"/>
                  </a:moveTo>
                  <a:cubicBezTo>
                    <a:pt x="387" y="118"/>
                    <a:pt x="378" y="118"/>
                    <a:pt x="369" y="118"/>
                  </a:cubicBezTo>
                  <a:cubicBezTo>
                    <a:pt x="369" y="119"/>
                    <a:pt x="371" y="119"/>
                    <a:pt x="371" y="121"/>
                  </a:cubicBezTo>
                  <a:cubicBezTo>
                    <a:pt x="371" y="121"/>
                    <a:pt x="371" y="121"/>
                    <a:pt x="371" y="121"/>
                  </a:cubicBezTo>
                  <a:cubicBezTo>
                    <a:pt x="371" y="122"/>
                    <a:pt x="370" y="122"/>
                    <a:pt x="370" y="122"/>
                  </a:cubicBezTo>
                  <a:cubicBezTo>
                    <a:pt x="370" y="122"/>
                    <a:pt x="370" y="124"/>
                    <a:pt x="371" y="125"/>
                  </a:cubicBezTo>
                  <a:cubicBezTo>
                    <a:pt x="372" y="125"/>
                    <a:pt x="372" y="125"/>
                    <a:pt x="372" y="125"/>
                  </a:cubicBezTo>
                  <a:cubicBezTo>
                    <a:pt x="372" y="125"/>
                    <a:pt x="373" y="126"/>
                    <a:pt x="373" y="127"/>
                  </a:cubicBezTo>
                  <a:cubicBezTo>
                    <a:pt x="373" y="127"/>
                    <a:pt x="373" y="128"/>
                    <a:pt x="373" y="128"/>
                  </a:cubicBezTo>
                  <a:cubicBezTo>
                    <a:pt x="373" y="129"/>
                    <a:pt x="373" y="129"/>
                    <a:pt x="373" y="129"/>
                  </a:cubicBezTo>
                  <a:cubicBezTo>
                    <a:pt x="373" y="131"/>
                    <a:pt x="374" y="131"/>
                    <a:pt x="375" y="132"/>
                  </a:cubicBezTo>
                  <a:cubicBezTo>
                    <a:pt x="376" y="133"/>
                    <a:pt x="376" y="133"/>
                    <a:pt x="376" y="134"/>
                  </a:cubicBezTo>
                  <a:cubicBezTo>
                    <a:pt x="376" y="135"/>
                    <a:pt x="375" y="135"/>
                    <a:pt x="375" y="136"/>
                  </a:cubicBezTo>
                  <a:cubicBezTo>
                    <a:pt x="375" y="137"/>
                    <a:pt x="375" y="137"/>
                    <a:pt x="375" y="137"/>
                  </a:cubicBezTo>
                  <a:cubicBezTo>
                    <a:pt x="375" y="137"/>
                    <a:pt x="376" y="138"/>
                    <a:pt x="376" y="138"/>
                  </a:cubicBezTo>
                  <a:cubicBezTo>
                    <a:pt x="378" y="139"/>
                    <a:pt x="380" y="139"/>
                    <a:pt x="382" y="139"/>
                  </a:cubicBezTo>
                  <a:cubicBezTo>
                    <a:pt x="382" y="136"/>
                    <a:pt x="383" y="134"/>
                    <a:pt x="385" y="135"/>
                  </a:cubicBezTo>
                  <a:cubicBezTo>
                    <a:pt x="385" y="135"/>
                    <a:pt x="386" y="135"/>
                    <a:pt x="386" y="135"/>
                  </a:cubicBezTo>
                  <a:cubicBezTo>
                    <a:pt x="387" y="135"/>
                    <a:pt x="387" y="135"/>
                    <a:pt x="387" y="135"/>
                  </a:cubicBezTo>
                  <a:cubicBezTo>
                    <a:pt x="388" y="136"/>
                    <a:pt x="388" y="135"/>
                    <a:pt x="389" y="134"/>
                  </a:cubicBezTo>
                  <a:cubicBezTo>
                    <a:pt x="389" y="134"/>
                    <a:pt x="390" y="134"/>
                    <a:pt x="391" y="134"/>
                  </a:cubicBezTo>
                  <a:cubicBezTo>
                    <a:pt x="391" y="133"/>
                    <a:pt x="391" y="132"/>
                    <a:pt x="391" y="131"/>
                  </a:cubicBezTo>
                  <a:cubicBezTo>
                    <a:pt x="392" y="131"/>
                    <a:pt x="394" y="131"/>
                    <a:pt x="395" y="131"/>
                  </a:cubicBezTo>
                  <a:cubicBezTo>
                    <a:pt x="395" y="130"/>
                    <a:pt x="395" y="130"/>
                    <a:pt x="395" y="129"/>
                  </a:cubicBezTo>
                  <a:cubicBezTo>
                    <a:pt x="394" y="129"/>
                    <a:pt x="394" y="129"/>
                    <a:pt x="393" y="129"/>
                  </a:cubicBezTo>
                  <a:cubicBezTo>
                    <a:pt x="391" y="129"/>
                    <a:pt x="391" y="129"/>
                    <a:pt x="391" y="129"/>
                  </a:cubicBezTo>
                  <a:cubicBezTo>
                    <a:pt x="391" y="128"/>
                    <a:pt x="391" y="128"/>
                    <a:pt x="391" y="128"/>
                  </a:cubicBezTo>
                  <a:cubicBezTo>
                    <a:pt x="390" y="128"/>
                    <a:pt x="390" y="128"/>
                    <a:pt x="390" y="128"/>
                  </a:cubicBezTo>
                  <a:cubicBezTo>
                    <a:pt x="392" y="125"/>
                    <a:pt x="392" y="125"/>
                    <a:pt x="392" y="123"/>
                  </a:cubicBezTo>
                  <a:cubicBezTo>
                    <a:pt x="393" y="120"/>
                    <a:pt x="393" y="120"/>
                    <a:pt x="393" y="120"/>
                  </a:cubicBezTo>
                  <a:cubicBezTo>
                    <a:pt x="394" y="119"/>
                    <a:pt x="395" y="119"/>
                    <a:pt x="395" y="118"/>
                  </a:cubicBezTo>
                  <a:moveTo>
                    <a:pt x="605" y="288"/>
                  </a:moveTo>
                  <a:cubicBezTo>
                    <a:pt x="596" y="225"/>
                    <a:pt x="577" y="168"/>
                    <a:pt x="550" y="121"/>
                  </a:cubicBezTo>
                  <a:cubicBezTo>
                    <a:pt x="539" y="121"/>
                    <a:pt x="528" y="121"/>
                    <a:pt x="515" y="121"/>
                  </a:cubicBezTo>
                  <a:cubicBezTo>
                    <a:pt x="485" y="121"/>
                    <a:pt x="453" y="120"/>
                    <a:pt x="420" y="119"/>
                  </a:cubicBezTo>
                  <a:cubicBezTo>
                    <a:pt x="418" y="119"/>
                    <a:pt x="416" y="119"/>
                    <a:pt x="415"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5" y="120"/>
                    <a:pt x="414" y="120"/>
                    <a:pt x="412" y="121"/>
                  </a:cubicBezTo>
                  <a:cubicBezTo>
                    <a:pt x="412" y="121"/>
                    <a:pt x="412" y="122"/>
                    <a:pt x="413" y="123"/>
                  </a:cubicBezTo>
                  <a:cubicBezTo>
                    <a:pt x="415" y="124"/>
                    <a:pt x="415" y="124"/>
                    <a:pt x="418" y="124"/>
                  </a:cubicBezTo>
                  <a:cubicBezTo>
                    <a:pt x="418" y="123"/>
                    <a:pt x="420" y="122"/>
                    <a:pt x="420" y="121"/>
                  </a:cubicBezTo>
                  <a:cubicBezTo>
                    <a:pt x="423" y="122"/>
                    <a:pt x="424" y="125"/>
                    <a:pt x="426" y="126"/>
                  </a:cubicBezTo>
                  <a:cubicBezTo>
                    <a:pt x="426" y="126"/>
                    <a:pt x="426" y="127"/>
                    <a:pt x="426" y="127"/>
                  </a:cubicBezTo>
                  <a:cubicBezTo>
                    <a:pt x="425" y="128"/>
                    <a:pt x="424" y="129"/>
                    <a:pt x="423" y="130"/>
                  </a:cubicBezTo>
                  <a:cubicBezTo>
                    <a:pt x="423" y="131"/>
                    <a:pt x="422" y="131"/>
                    <a:pt x="421" y="131"/>
                  </a:cubicBezTo>
                  <a:cubicBezTo>
                    <a:pt x="421" y="131"/>
                    <a:pt x="420" y="131"/>
                    <a:pt x="420" y="131"/>
                  </a:cubicBezTo>
                  <a:cubicBezTo>
                    <a:pt x="419" y="130"/>
                    <a:pt x="419" y="129"/>
                    <a:pt x="419" y="129"/>
                  </a:cubicBezTo>
                  <a:cubicBezTo>
                    <a:pt x="418" y="128"/>
                    <a:pt x="417" y="128"/>
                    <a:pt x="417" y="128"/>
                  </a:cubicBezTo>
                  <a:cubicBezTo>
                    <a:pt x="417" y="127"/>
                    <a:pt x="417" y="126"/>
                    <a:pt x="417" y="126"/>
                  </a:cubicBezTo>
                  <a:cubicBezTo>
                    <a:pt x="416" y="126"/>
                    <a:pt x="416" y="126"/>
                    <a:pt x="415" y="126"/>
                  </a:cubicBezTo>
                  <a:cubicBezTo>
                    <a:pt x="415" y="127"/>
                    <a:pt x="414" y="128"/>
                    <a:pt x="413" y="128"/>
                  </a:cubicBezTo>
                  <a:cubicBezTo>
                    <a:pt x="412" y="133"/>
                    <a:pt x="410" y="141"/>
                    <a:pt x="410" y="141"/>
                  </a:cubicBezTo>
                  <a:cubicBezTo>
                    <a:pt x="411" y="141"/>
                    <a:pt x="411" y="141"/>
                    <a:pt x="412" y="142"/>
                  </a:cubicBezTo>
                  <a:cubicBezTo>
                    <a:pt x="411" y="143"/>
                    <a:pt x="411" y="143"/>
                    <a:pt x="411" y="143"/>
                  </a:cubicBezTo>
                  <a:cubicBezTo>
                    <a:pt x="404" y="141"/>
                    <a:pt x="404" y="141"/>
                    <a:pt x="402" y="143"/>
                  </a:cubicBezTo>
                  <a:cubicBezTo>
                    <a:pt x="403" y="144"/>
                    <a:pt x="404" y="145"/>
                    <a:pt x="404" y="146"/>
                  </a:cubicBezTo>
                  <a:cubicBezTo>
                    <a:pt x="404" y="147"/>
                    <a:pt x="404" y="147"/>
                    <a:pt x="404" y="147"/>
                  </a:cubicBezTo>
                  <a:cubicBezTo>
                    <a:pt x="403" y="147"/>
                    <a:pt x="403" y="147"/>
                    <a:pt x="403" y="147"/>
                  </a:cubicBezTo>
                  <a:cubicBezTo>
                    <a:pt x="401" y="145"/>
                    <a:pt x="399" y="144"/>
                    <a:pt x="397" y="142"/>
                  </a:cubicBezTo>
                  <a:cubicBezTo>
                    <a:pt x="383" y="149"/>
                    <a:pt x="379" y="151"/>
                    <a:pt x="379" y="144"/>
                  </a:cubicBezTo>
                  <a:cubicBezTo>
                    <a:pt x="377" y="144"/>
                    <a:pt x="377" y="144"/>
                    <a:pt x="377" y="144"/>
                  </a:cubicBezTo>
                  <a:cubicBezTo>
                    <a:pt x="376" y="145"/>
                    <a:pt x="375" y="145"/>
                    <a:pt x="374" y="145"/>
                  </a:cubicBezTo>
                  <a:cubicBezTo>
                    <a:pt x="373" y="145"/>
                    <a:pt x="372" y="145"/>
                    <a:pt x="372" y="145"/>
                  </a:cubicBezTo>
                  <a:cubicBezTo>
                    <a:pt x="371" y="145"/>
                    <a:pt x="370" y="145"/>
                    <a:pt x="370" y="145"/>
                  </a:cubicBezTo>
                  <a:cubicBezTo>
                    <a:pt x="370" y="145"/>
                    <a:pt x="370" y="146"/>
                    <a:pt x="370" y="147"/>
                  </a:cubicBezTo>
                  <a:cubicBezTo>
                    <a:pt x="369" y="148"/>
                    <a:pt x="368" y="148"/>
                    <a:pt x="368" y="148"/>
                  </a:cubicBezTo>
                  <a:cubicBezTo>
                    <a:pt x="367" y="148"/>
                    <a:pt x="367" y="147"/>
                    <a:pt x="366" y="147"/>
                  </a:cubicBezTo>
                  <a:cubicBezTo>
                    <a:pt x="366" y="146"/>
                    <a:pt x="365" y="145"/>
                    <a:pt x="364" y="145"/>
                  </a:cubicBezTo>
                  <a:cubicBezTo>
                    <a:pt x="363" y="145"/>
                    <a:pt x="363" y="145"/>
                    <a:pt x="362" y="145"/>
                  </a:cubicBezTo>
                  <a:cubicBezTo>
                    <a:pt x="362" y="144"/>
                    <a:pt x="362" y="144"/>
                    <a:pt x="362" y="143"/>
                  </a:cubicBezTo>
                  <a:cubicBezTo>
                    <a:pt x="362" y="143"/>
                    <a:pt x="363" y="142"/>
                    <a:pt x="363" y="141"/>
                  </a:cubicBezTo>
                  <a:cubicBezTo>
                    <a:pt x="364" y="141"/>
                    <a:pt x="365" y="141"/>
                    <a:pt x="366" y="141"/>
                  </a:cubicBezTo>
                  <a:cubicBezTo>
                    <a:pt x="368" y="142"/>
                    <a:pt x="370" y="143"/>
                    <a:pt x="372" y="143"/>
                  </a:cubicBezTo>
                  <a:cubicBezTo>
                    <a:pt x="372" y="142"/>
                    <a:pt x="374" y="140"/>
                    <a:pt x="374" y="135"/>
                  </a:cubicBezTo>
                  <a:cubicBezTo>
                    <a:pt x="373" y="134"/>
                    <a:pt x="373" y="134"/>
                    <a:pt x="372" y="134"/>
                  </a:cubicBezTo>
                  <a:cubicBezTo>
                    <a:pt x="369" y="135"/>
                    <a:pt x="369" y="135"/>
                    <a:pt x="368" y="136"/>
                  </a:cubicBezTo>
                  <a:cubicBezTo>
                    <a:pt x="367" y="137"/>
                    <a:pt x="367" y="137"/>
                    <a:pt x="367" y="137"/>
                  </a:cubicBezTo>
                  <a:cubicBezTo>
                    <a:pt x="366" y="137"/>
                    <a:pt x="366" y="137"/>
                    <a:pt x="366" y="137"/>
                  </a:cubicBezTo>
                  <a:cubicBezTo>
                    <a:pt x="366" y="136"/>
                    <a:pt x="366" y="136"/>
                    <a:pt x="366" y="135"/>
                  </a:cubicBezTo>
                  <a:cubicBezTo>
                    <a:pt x="366" y="135"/>
                    <a:pt x="367" y="134"/>
                    <a:pt x="367" y="134"/>
                  </a:cubicBezTo>
                  <a:cubicBezTo>
                    <a:pt x="367" y="132"/>
                    <a:pt x="367" y="132"/>
                    <a:pt x="367" y="131"/>
                  </a:cubicBezTo>
                  <a:cubicBezTo>
                    <a:pt x="367" y="132"/>
                    <a:pt x="366" y="132"/>
                    <a:pt x="366" y="132"/>
                  </a:cubicBezTo>
                  <a:cubicBezTo>
                    <a:pt x="365" y="125"/>
                    <a:pt x="365" y="125"/>
                    <a:pt x="364" y="124"/>
                  </a:cubicBezTo>
                  <a:cubicBezTo>
                    <a:pt x="360" y="128"/>
                    <a:pt x="360" y="128"/>
                    <a:pt x="359" y="128"/>
                  </a:cubicBezTo>
                  <a:cubicBezTo>
                    <a:pt x="358" y="129"/>
                    <a:pt x="358" y="129"/>
                    <a:pt x="358" y="130"/>
                  </a:cubicBezTo>
                  <a:cubicBezTo>
                    <a:pt x="358" y="131"/>
                    <a:pt x="358" y="131"/>
                    <a:pt x="358" y="131"/>
                  </a:cubicBezTo>
                  <a:cubicBezTo>
                    <a:pt x="357" y="132"/>
                    <a:pt x="356" y="132"/>
                    <a:pt x="355" y="133"/>
                  </a:cubicBezTo>
                  <a:cubicBezTo>
                    <a:pt x="353" y="136"/>
                    <a:pt x="357" y="138"/>
                    <a:pt x="356" y="141"/>
                  </a:cubicBezTo>
                  <a:cubicBezTo>
                    <a:pt x="356" y="142"/>
                    <a:pt x="356" y="142"/>
                    <a:pt x="356" y="142"/>
                  </a:cubicBezTo>
                  <a:cubicBezTo>
                    <a:pt x="355" y="144"/>
                    <a:pt x="355" y="144"/>
                    <a:pt x="355" y="144"/>
                  </a:cubicBezTo>
                  <a:cubicBezTo>
                    <a:pt x="356" y="145"/>
                    <a:pt x="356" y="147"/>
                    <a:pt x="356" y="148"/>
                  </a:cubicBezTo>
                  <a:cubicBezTo>
                    <a:pt x="356" y="149"/>
                    <a:pt x="356" y="150"/>
                    <a:pt x="356" y="150"/>
                  </a:cubicBezTo>
                  <a:cubicBezTo>
                    <a:pt x="356" y="150"/>
                    <a:pt x="355" y="150"/>
                    <a:pt x="355" y="150"/>
                  </a:cubicBezTo>
                  <a:cubicBezTo>
                    <a:pt x="354" y="150"/>
                    <a:pt x="354" y="150"/>
                    <a:pt x="353" y="150"/>
                  </a:cubicBezTo>
                  <a:cubicBezTo>
                    <a:pt x="351" y="151"/>
                    <a:pt x="351" y="151"/>
                    <a:pt x="350" y="150"/>
                  </a:cubicBezTo>
                  <a:cubicBezTo>
                    <a:pt x="346" y="150"/>
                    <a:pt x="346" y="150"/>
                    <a:pt x="337" y="156"/>
                  </a:cubicBezTo>
                  <a:cubicBezTo>
                    <a:pt x="336" y="155"/>
                    <a:pt x="336" y="155"/>
                    <a:pt x="335" y="155"/>
                  </a:cubicBezTo>
                  <a:cubicBezTo>
                    <a:pt x="335" y="155"/>
                    <a:pt x="335" y="155"/>
                    <a:pt x="334" y="155"/>
                  </a:cubicBezTo>
                  <a:cubicBezTo>
                    <a:pt x="334" y="155"/>
                    <a:pt x="333" y="155"/>
                    <a:pt x="333" y="155"/>
                  </a:cubicBezTo>
                  <a:cubicBezTo>
                    <a:pt x="332" y="155"/>
                    <a:pt x="332" y="156"/>
                    <a:pt x="332" y="157"/>
                  </a:cubicBezTo>
                  <a:cubicBezTo>
                    <a:pt x="334" y="158"/>
                    <a:pt x="334" y="158"/>
                    <a:pt x="334" y="158"/>
                  </a:cubicBezTo>
                  <a:cubicBezTo>
                    <a:pt x="334" y="159"/>
                    <a:pt x="334" y="160"/>
                    <a:pt x="333" y="161"/>
                  </a:cubicBezTo>
                  <a:cubicBezTo>
                    <a:pt x="330" y="161"/>
                    <a:pt x="330" y="161"/>
                    <a:pt x="325" y="165"/>
                  </a:cubicBezTo>
                  <a:cubicBezTo>
                    <a:pt x="324" y="165"/>
                    <a:pt x="324" y="165"/>
                    <a:pt x="324" y="165"/>
                  </a:cubicBezTo>
                  <a:cubicBezTo>
                    <a:pt x="323" y="165"/>
                    <a:pt x="322" y="165"/>
                    <a:pt x="322" y="165"/>
                  </a:cubicBezTo>
                  <a:cubicBezTo>
                    <a:pt x="320" y="167"/>
                    <a:pt x="320" y="169"/>
                    <a:pt x="319" y="171"/>
                  </a:cubicBezTo>
                  <a:cubicBezTo>
                    <a:pt x="317" y="171"/>
                    <a:pt x="316" y="171"/>
                    <a:pt x="314" y="172"/>
                  </a:cubicBezTo>
                  <a:cubicBezTo>
                    <a:pt x="314" y="173"/>
                    <a:pt x="313" y="174"/>
                    <a:pt x="313" y="175"/>
                  </a:cubicBezTo>
                  <a:cubicBezTo>
                    <a:pt x="312" y="175"/>
                    <a:pt x="311" y="175"/>
                    <a:pt x="310" y="175"/>
                  </a:cubicBezTo>
                  <a:cubicBezTo>
                    <a:pt x="309" y="174"/>
                    <a:pt x="309" y="174"/>
                    <a:pt x="309" y="174"/>
                  </a:cubicBezTo>
                  <a:cubicBezTo>
                    <a:pt x="308" y="174"/>
                    <a:pt x="307" y="174"/>
                    <a:pt x="307" y="174"/>
                  </a:cubicBezTo>
                  <a:cubicBezTo>
                    <a:pt x="306" y="173"/>
                    <a:pt x="306" y="173"/>
                    <a:pt x="306" y="173"/>
                  </a:cubicBezTo>
                  <a:cubicBezTo>
                    <a:pt x="305" y="172"/>
                    <a:pt x="305" y="172"/>
                    <a:pt x="304" y="172"/>
                  </a:cubicBezTo>
                  <a:cubicBezTo>
                    <a:pt x="303" y="173"/>
                    <a:pt x="303" y="174"/>
                    <a:pt x="303" y="175"/>
                  </a:cubicBezTo>
                  <a:cubicBezTo>
                    <a:pt x="303" y="175"/>
                    <a:pt x="304" y="176"/>
                    <a:pt x="304" y="176"/>
                  </a:cubicBezTo>
                  <a:cubicBezTo>
                    <a:pt x="304" y="176"/>
                    <a:pt x="303" y="177"/>
                    <a:pt x="303" y="178"/>
                  </a:cubicBezTo>
                  <a:cubicBezTo>
                    <a:pt x="303" y="179"/>
                    <a:pt x="303" y="179"/>
                    <a:pt x="303" y="179"/>
                  </a:cubicBezTo>
                  <a:cubicBezTo>
                    <a:pt x="303" y="179"/>
                    <a:pt x="303" y="180"/>
                    <a:pt x="303" y="180"/>
                  </a:cubicBezTo>
                  <a:cubicBezTo>
                    <a:pt x="301" y="180"/>
                    <a:pt x="298" y="180"/>
                    <a:pt x="296" y="180"/>
                  </a:cubicBezTo>
                  <a:cubicBezTo>
                    <a:pt x="295" y="179"/>
                    <a:pt x="295" y="179"/>
                    <a:pt x="295" y="178"/>
                  </a:cubicBezTo>
                  <a:cubicBezTo>
                    <a:pt x="289" y="179"/>
                    <a:pt x="289" y="179"/>
                    <a:pt x="288" y="180"/>
                  </a:cubicBezTo>
                  <a:cubicBezTo>
                    <a:pt x="288" y="182"/>
                    <a:pt x="289" y="182"/>
                    <a:pt x="289" y="182"/>
                  </a:cubicBezTo>
                  <a:cubicBezTo>
                    <a:pt x="290" y="183"/>
                    <a:pt x="291" y="184"/>
                    <a:pt x="292" y="184"/>
                  </a:cubicBezTo>
                  <a:cubicBezTo>
                    <a:pt x="294" y="184"/>
                    <a:pt x="294" y="184"/>
                    <a:pt x="295" y="184"/>
                  </a:cubicBezTo>
                  <a:cubicBezTo>
                    <a:pt x="298" y="187"/>
                    <a:pt x="298" y="187"/>
                    <a:pt x="298" y="188"/>
                  </a:cubicBezTo>
                  <a:cubicBezTo>
                    <a:pt x="299" y="191"/>
                    <a:pt x="299" y="193"/>
                    <a:pt x="299" y="195"/>
                  </a:cubicBezTo>
                  <a:cubicBezTo>
                    <a:pt x="300" y="196"/>
                    <a:pt x="301" y="197"/>
                    <a:pt x="302" y="199"/>
                  </a:cubicBezTo>
                  <a:cubicBezTo>
                    <a:pt x="302" y="201"/>
                    <a:pt x="302" y="201"/>
                    <a:pt x="297" y="213"/>
                  </a:cubicBezTo>
                  <a:cubicBezTo>
                    <a:pt x="296" y="214"/>
                    <a:pt x="294" y="215"/>
                    <a:pt x="293" y="215"/>
                  </a:cubicBezTo>
                  <a:cubicBezTo>
                    <a:pt x="292" y="215"/>
                    <a:pt x="292" y="215"/>
                    <a:pt x="292" y="215"/>
                  </a:cubicBezTo>
                  <a:cubicBezTo>
                    <a:pt x="289" y="214"/>
                    <a:pt x="286" y="214"/>
                    <a:pt x="283" y="212"/>
                  </a:cubicBezTo>
                  <a:cubicBezTo>
                    <a:pt x="279" y="211"/>
                    <a:pt x="276" y="211"/>
                    <a:pt x="273" y="211"/>
                  </a:cubicBezTo>
                  <a:cubicBezTo>
                    <a:pt x="269" y="210"/>
                    <a:pt x="269" y="210"/>
                    <a:pt x="268" y="209"/>
                  </a:cubicBezTo>
                  <a:cubicBezTo>
                    <a:pt x="268" y="209"/>
                    <a:pt x="268" y="209"/>
                    <a:pt x="268" y="209"/>
                  </a:cubicBezTo>
                  <a:cubicBezTo>
                    <a:pt x="267" y="210"/>
                    <a:pt x="267" y="210"/>
                    <a:pt x="266" y="210"/>
                  </a:cubicBezTo>
                  <a:cubicBezTo>
                    <a:pt x="264" y="212"/>
                    <a:pt x="262" y="212"/>
                    <a:pt x="260" y="212"/>
                  </a:cubicBezTo>
                  <a:cubicBezTo>
                    <a:pt x="260" y="213"/>
                    <a:pt x="260" y="213"/>
                    <a:pt x="260" y="213"/>
                  </a:cubicBezTo>
                  <a:cubicBezTo>
                    <a:pt x="262" y="217"/>
                    <a:pt x="258" y="221"/>
                    <a:pt x="260" y="225"/>
                  </a:cubicBezTo>
                  <a:cubicBezTo>
                    <a:pt x="259" y="227"/>
                    <a:pt x="259" y="229"/>
                    <a:pt x="259" y="232"/>
                  </a:cubicBezTo>
                  <a:cubicBezTo>
                    <a:pt x="254" y="239"/>
                    <a:pt x="254" y="239"/>
                    <a:pt x="255" y="241"/>
                  </a:cubicBezTo>
                  <a:cubicBezTo>
                    <a:pt x="256" y="243"/>
                    <a:pt x="256" y="244"/>
                    <a:pt x="256" y="244"/>
                  </a:cubicBezTo>
                  <a:cubicBezTo>
                    <a:pt x="255" y="245"/>
                    <a:pt x="255" y="245"/>
                    <a:pt x="255" y="245"/>
                  </a:cubicBezTo>
                  <a:cubicBezTo>
                    <a:pt x="254" y="247"/>
                    <a:pt x="254" y="247"/>
                    <a:pt x="254" y="251"/>
                  </a:cubicBezTo>
                  <a:cubicBezTo>
                    <a:pt x="255" y="251"/>
                    <a:pt x="256" y="251"/>
                    <a:pt x="257" y="251"/>
                  </a:cubicBezTo>
                  <a:cubicBezTo>
                    <a:pt x="259" y="251"/>
                    <a:pt x="260" y="250"/>
                    <a:pt x="262" y="253"/>
                  </a:cubicBezTo>
                  <a:cubicBezTo>
                    <a:pt x="263" y="253"/>
                    <a:pt x="264" y="252"/>
                    <a:pt x="265" y="252"/>
                  </a:cubicBezTo>
                  <a:cubicBezTo>
                    <a:pt x="266" y="252"/>
                    <a:pt x="266" y="252"/>
                    <a:pt x="269" y="254"/>
                  </a:cubicBezTo>
                  <a:cubicBezTo>
                    <a:pt x="270" y="255"/>
                    <a:pt x="270" y="257"/>
                    <a:pt x="271" y="258"/>
                  </a:cubicBezTo>
                  <a:cubicBezTo>
                    <a:pt x="271" y="258"/>
                    <a:pt x="272" y="258"/>
                    <a:pt x="272" y="258"/>
                  </a:cubicBezTo>
                  <a:cubicBezTo>
                    <a:pt x="271" y="257"/>
                    <a:pt x="271" y="257"/>
                    <a:pt x="271" y="257"/>
                  </a:cubicBezTo>
                  <a:cubicBezTo>
                    <a:pt x="281" y="254"/>
                    <a:pt x="289" y="246"/>
                    <a:pt x="301" y="246"/>
                  </a:cubicBezTo>
                  <a:cubicBezTo>
                    <a:pt x="303" y="244"/>
                    <a:pt x="303" y="243"/>
                    <a:pt x="303" y="242"/>
                  </a:cubicBezTo>
                  <a:cubicBezTo>
                    <a:pt x="302" y="241"/>
                    <a:pt x="301" y="240"/>
                    <a:pt x="301" y="239"/>
                  </a:cubicBezTo>
                  <a:cubicBezTo>
                    <a:pt x="301" y="238"/>
                    <a:pt x="301" y="238"/>
                    <a:pt x="304" y="232"/>
                  </a:cubicBezTo>
                  <a:cubicBezTo>
                    <a:pt x="306" y="229"/>
                    <a:pt x="320" y="226"/>
                    <a:pt x="320" y="226"/>
                  </a:cubicBezTo>
                  <a:cubicBezTo>
                    <a:pt x="322" y="224"/>
                    <a:pt x="322" y="223"/>
                    <a:pt x="322" y="222"/>
                  </a:cubicBezTo>
                  <a:cubicBezTo>
                    <a:pt x="322" y="222"/>
                    <a:pt x="322" y="222"/>
                    <a:pt x="322" y="221"/>
                  </a:cubicBezTo>
                  <a:cubicBezTo>
                    <a:pt x="322" y="216"/>
                    <a:pt x="322" y="212"/>
                    <a:pt x="329"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1" y="214"/>
                    <a:pt x="331" y="214"/>
                    <a:pt x="331" y="214"/>
                  </a:cubicBezTo>
                  <a:cubicBezTo>
                    <a:pt x="334" y="216"/>
                    <a:pt x="334" y="216"/>
                    <a:pt x="336" y="216"/>
                  </a:cubicBezTo>
                  <a:cubicBezTo>
                    <a:pt x="337" y="216"/>
                    <a:pt x="337" y="216"/>
                    <a:pt x="338" y="216"/>
                  </a:cubicBezTo>
                  <a:cubicBezTo>
                    <a:pt x="338" y="216"/>
                    <a:pt x="339" y="216"/>
                    <a:pt x="340" y="216"/>
                  </a:cubicBezTo>
                  <a:cubicBezTo>
                    <a:pt x="340" y="214"/>
                    <a:pt x="340" y="214"/>
                    <a:pt x="342" y="212"/>
                  </a:cubicBezTo>
                  <a:cubicBezTo>
                    <a:pt x="344" y="212"/>
                    <a:pt x="344" y="212"/>
                    <a:pt x="345" y="212"/>
                  </a:cubicBezTo>
                  <a:cubicBezTo>
                    <a:pt x="346" y="212"/>
                    <a:pt x="348" y="212"/>
                    <a:pt x="351" y="208"/>
                  </a:cubicBezTo>
                  <a:cubicBezTo>
                    <a:pt x="358" y="209"/>
                    <a:pt x="357" y="217"/>
                    <a:pt x="362" y="220"/>
                  </a:cubicBezTo>
                  <a:cubicBezTo>
                    <a:pt x="363" y="220"/>
                    <a:pt x="364" y="221"/>
                    <a:pt x="364" y="223"/>
                  </a:cubicBezTo>
                  <a:cubicBezTo>
                    <a:pt x="380" y="233"/>
                    <a:pt x="388" y="241"/>
                    <a:pt x="387" y="246"/>
                  </a:cubicBezTo>
                  <a:cubicBezTo>
                    <a:pt x="385" y="247"/>
                    <a:pt x="373" y="249"/>
                    <a:pt x="369" y="249"/>
                  </a:cubicBezTo>
                  <a:cubicBezTo>
                    <a:pt x="369" y="249"/>
                    <a:pt x="368" y="250"/>
                    <a:pt x="368" y="250"/>
                  </a:cubicBezTo>
                  <a:cubicBezTo>
                    <a:pt x="371" y="252"/>
                    <a:pt x="373" y="255"/>
                    <a:pt x="377" y="256"/>
                  </a:cubicBezTo>
                  <a:cubicBezTo>
                    <a:pt x="379" y="256"/>
                    <a:pt x="382" y="256"/>
                    <a:pt x="384" y="256"/>
                  </a:cubicBezTo>
                  <a:cubicBezTo>
                    <a:pt x="384" y="255"/>
                    <a:pt x="384" y="253"/>
                    <a:pt x="384" y="252"/>
                  </a:cubicBezTo>
                  <a:cubicBezTo>
                    <a:pt x="389" y="250"/>
                    <a:pt x="392" y="245"/>
                    <a:pt x="396" y="242"/>
                  </a:cubicBezTo>
                  <a:cubicBezTo>
                    <a:pt x="396" y="240"/>
                    <a:pt x="396" y="240"/>
                    <a:pt x="396" y="239"/>
                  </a:cubicBezTo>
                  <a:cubicBezTo>
                    <a:pt x="393" y="239"/>
                    <a:pt x="393" y="239"/>
                    <a:pt x="392" y="239"/>
                  </a:cubicBezTo>
                  <a:cubicBezTo>
                    <a:pt x="391" y="239"/>
                    <a:pt x="391" y="238"/>
                    <a:pt x="391" y="238"/>
                  </a:cubicBezTo>
                  <a:cubicBezTo>
                    <a:pt x="393" y="236"/>
                    <a:pt x="394" y="236"/>
                    <a:pt x="395" y="236"/>
                  </a:cubicBezTo>
                  <a:cubicBezTo>
                    <a:pt x="398" y="237"/>
                    <a:pt x="398" y="237"/>
                    <a:pt x="400" y="239"/>
                  </a:cubicBezTo>
                  <a:cubicBezTo>
                    <a:pt x="400" y="239"/>
                    <a:pt x="400" y="239"/>
                    <a:pt x="400" y="234"/>
                  </a:cubicBezTo>
                  <a:cubicBezTo>
                    <a:pt x="396" y="231"/>
                    <a:pt x="391" y="230"/>
                    <a:pt x="389" y="226"/>
                  </a:cubicBezTo>
                  <a:cubicBezTo>
                    <a:pt x="388" y="226"/>
                    <a:pt x="385" y="226"/>
                    <a:pt x="380" y="221"/>
                  </a:cubicBezTo>
                  <a:cubicBezTo>
                    <a:pt x="381" y="219"/>
                    <a:pt x="381" y="219"/>
                    <a:pt x="375" y="215"/>
                  </a:cubicBezTo>
                  <a:cubicBezTo>
                    <a:pt x="375" y="214"/>
                    <a:pt x="374" y="214"/>
                    <a:pt x="374" y="214"/>
                  </a:cubicBezTo>
                  <a:cubicBezTo>
                    <a:pt x="374" y="213"/>
                    <a:pt x="373" y="212"/>
                    <a:pt x="373" y="211"/>
                  </a:cubicBezTo>
                  <a:cubicBezTo>
                    <a:pt x="372" y="210"/>
                    <a:pt x="370" y="210"/>
                    <a:pt x="369" y="210"/>
                  </a:cubicBezTo>
                  <a:cubicBezTo>
                    <a:pt x="369" y="209"/>
                    <a:pt x="369" y="209"/>
                    <a:pt x="369" y="208"/>
                  </a:cubicBezTo>
                  <a:cubicBezTo>
                    <a:pt x="370" y="207"/>
                    <a:pt x="370" y="207"/>
                    <a:pt x="370" y="207"/>
                  </a:cubicBezTo>
                  <a:cubicBezTo>
                    <a:pt x="371" y="206"/>
                    <a:pt x="371" y="205"/>
                    <a:pt x="371" y="205"/>
                  </a:cubicBezTo>
                  <a:cubicBezTo>
                    <a:pt x="371" y="204"/>
                    <a:pt x="371" y="203"/>
                    <a:pt x="371" y="202"/>
                  </a:cubicBezTo>
                  <a:cubicBezTo>
                    <a:pt x="374" y="201"/>
                    <a:pt x="375" y="202"/>
                    <a:pt x="376" y="205"/>
                  </a:cubicBezTo>
                  <a:cubicBezTo>
                    <a:pt x="384" y="206"/>
                    <a:pt x="386" y="216"/>
                    <a:pt x="394" y="217"/>
                  </a:cubicBezTo>
                  <a:cubicBezTo>
                    <a:pt x="394" y="218"/>
                    <a:pt x="394" y="218"/>
                    <a:pt x="395" y="218"/>
                  </a:cubicBezTo>
                  <a:cubicBezTo>
                    <a:pt x="398" y="222"/>
                    <a:pt x="404" y="223"/>
                    <a:pt x="406" y="228"/>
                  </a:cubicBezTo>
                  <a:cubicBezTo>
                    <a:pt x="404" y="234"/>
                    <a:pt x="404" y="234"/>
                    <a:pt x="406" y="236"/>
                  </a:cubicBezTo>
                  <a:cubicBezTo>
                    <a:pt x="407" y="239"/>
                    <a:pt x="407" y="242"/>
                    <a:pt x="411" y="242"/>
                  </a:cubicBezTo>
                  <a:cubicBezTo>
                    <a:pt x="413" y="244"/>
                    <a:pt x="413" y="246"/>
                    <a:pt x="413" y="247"/>
                  </a:cubicBezTo>
                  <a:cubicBezTo>
                    <a:pt x="412" y="247"/>
                    <a:pt x="411" y="247"/>
                    <a:pt x="410" y="247"/>
                  </a:cubicBezTo>
                  <a:cubicBezTo>
                    <a:pt x="410" y="247"/>
                    <a:pt x="409" y="246"/>
                    <a:pt x="409" y="246"/>
                  </a:cubicBezTo>
                  <a:cubicBezTo>
                    <a:pt x="409" y="246"/>
                    <a:pt x="408" y="247"/>
                    <a:pt x="408" y="247"/>
                  </a:cubicBezTo>
                  <a:cubicBezTo>
                    <a:pt x="411" y="251"/>
                    <a:pt x="411" y="251"/>
                    <a:pt x="414" y="252"/>
                  </a:cubicBezTo>
                  <a:cubicBezTo>
                    <a:pt x="414" y="252"/>
                    <a:pt x="414" y="251"/>
                    <a:pt x="414" y="251"/>
                  </a:cubicBezTo>
                  <a:cubicBezTo>
                    <a:pt x="416" y="252"/>
                    <a:pt x="417" y="252"/>
                    <a:pt x="419" y="254"/>
                  </a:cubicBezTo>
                  <a:cubicBezTo>
                    <a:pt x="418" y="256"/>
                    <a:pt x="418" y="257"/>
                    <a:pt x="419" y="258"/>
                  </a:cubicBezTo>
                  <a:cubicBezTo>
                    <a:pt x="421" y="259"/>
                    <a:pt x="421" y="259"/>
                    <a:pt x="422" y="259"/>
                  </a:cubicBezTo>
                  <a:cubicBezTo>
                    <a:pt x="423" y="259"/>
                    <a:pt x="424" y="259"/>
                    <a:pt x="424" y="259"/>
                  </a:cubicBezTo>
                  <a:cubicBezTo>
                    <a:pt x="425" y="258"/>
                    <a:pt x="426" y="257"/>
                    <a:pt x="426" y="256"/>
                  </a:cubicBezTo>
                  <a:cubicBezTo>
                    <a:pt x="426" y="255"/>
                    <a:pt x="426" y="255"/>
                    <a:pt x="426" y="254"/>
                  </a:cubicBezTo>
                  <a:cubicBezTo>
                    <a:pt x="426" y="254"/>
                    <a:pt x="426" y="253"/>
                    <a:pt x="426" y="253"/>
                  </a:cubicBezTo>
                  <a:cubicBezTo>
                    <a:pt x="426" y="252"/>
                    <a:pt x="427" y="252"/>
                    <a:pt x="427" y="251"/>
                  </a:cubicBezTo>
                  <a:cubicBezTo>
                    <a:pt x="428" y="252"/>
                    <a:pt x="430" y="252"/>
                    <a:pt x="430" y="253"/>
                  </a:cubicBezTo>
                  <a:cubicBezTo>
                    <a:pt x="431" y="253"/>
                    <a:pt x="432" y="253"/>
                    <a:pt x="432" y="253"/>
                  </a:cubicBezTo>
                  <a:cubicBezTo>
                    <a:pt x="432" y="253"/>
                    <a:pt x="433" y="252"/>
                    <a:pt x="433" y="252"/>
                  </a:cubicBezTo>
                  <a:cubicBezTo>
                    <a:pt x="433" y="251"/>
                    <a:pt x="433" y="249"/>
                    <a:pt x="433" y="248"/>
                  </a:cubicBezTo>
                  <a:cubicBezTo>
                    <a:pt x="435" y="248"/>
                    <a:pt x="436" y="248"/>
                    <a:pt x="437" y="248"/>
                  </a:cubicBezTo>
                  <a:cubicBezTo>
                    <a:pt x="436" y="246"/>
                    <a:pt x="435" y="246"/>
                    <a:pt x="433" y="245"/>
                  </a:cubicBezTo>
                  <a:cubicBezTo>
                    <a:pt x="433" y="246"/>
                    <a:pt x="432" y="247"/>
                    <a:pt x="432" y="248"/>
                  </a:cubicBezTo>
                  <a:cubicBezTo>
                    <a:pt x="429" y="248"/>
                    <a:pt x="429" y="247"/>
                    <a:pt x="427" y="241"/>
                  </a:cubicBezTo>
                  <a:cubicBezTo>
                    <a:pt x="424" y="240"/>
                    <a:pt x="424" y="240"/>
                    <a:pt x="422" y="238"/>
                  </a:cubicBezTo>
                  <a:cubicBezTo>
                    <a:pt x="422" y="237"/>
                    <a:pt x="422" y="237"/>
                    <a:pt x="422" y="236"/>
                  </a:cubicBezTo>
                  <a:cubicBezTo>
                    <a:pt x="424" y="236"/>
                    <a:pt x="424" y="236"/>
                    <a:pt x="424" y="236"/>
                  </a:cubicBezTo>
                  <a:cubicBezTo>
                    <a:pt x="425" y="236"/>
                    <a:pt x="426" y="237"/>
                    <a:pt x="427" y="237"/>
                  </a:cubicBezTo>
                  <a:cubicBezTo>
                    <a:pt x="429" y="237"/>
                    <a:pt x="429" y="237"/>
                    <a:pt x="430" y="237"/>
                  </a:cubicBezTo>
                  <a:cubicBezTo>
                    <a:pt x="430" y="237"/>
                    <a:pt x="430" y="238"/>
                    <a:pt x="431" y="238"/>
                  </a:cubicBezTo>
                  <a:cubicBezTo>
                    <a:pt x="431" y="237"/>
                    <a:pt x="431" y="235"/>
                    <a:pt x="431" y="234"/>
                  </a:cubicBezTo>
                  <a:cubicBezTo>
                    <a:pt x="433" y="232"/>
                    <a:pt x="433" y="232"/>
                    <a:pt x="442" y="236"/>
                  </a:cubicBezTo>
                  <a:cubicBezTo>
                    <a:pt x="442" y="236"/>
                    <a:pt x="443" y="237"/>
                    <a:pt x="443" y="238"/>
                  </a:cubicBezTo>
                  <a:cubicBezTo>
                    <a:pt x="443" y="238"/>
                    <a:pt x="443" y="238"/>
                    <a:pt x="444" y="238"/>
                  </a:cubicBezTo>
                  <a:cubicBezTo>
                    <a:pt x="445" y="240"/>
                    <a:pt x="445" y="240"/>
                    <a:pt x="445" y="240"/>
                  </a:cubicBezTo>
                  <a:cubicBezTo>
                    <a:pt x="444" y="240"/>
                    <a:pt x="443" y="241"/>
                    <a:pt x="443" y="241"/>
                  </a:cubicBezTo>
                  <a:cubicBezTo>
                    <a:pt x="443" y="244"/>
                    <a:pt x="448" y="245"/>
                    <a:pt x="447" y="249"/>
                  </a:cubicBezTo>
                  <a:cubicBezTo>
                    <a:pt x="447" y="250"/>
                    <a:pt x="447" y="251"/>
                    <a:pt x="447" y="251"/>
                  </a:cubicBezTo>
                  <a:cubicBezTo>
                    <a:pt x="447" y="252"/>
                    <a:pt x="447" y="252"/>
                    <a:pt x="447" y="253"/>
                  </a:cubicBezTo>
                  <a:cubicBezTo>
                    <a:pt x="447" y="254"/>
                    <a:pt x="448" y="255"/>
                    <a:pt x="449" y="256"/>
                  </a:cubicBezTo>
                  <a:cubicBezTo>
                    <a:pt x="449" y="256"/>
                    <a:pt x="449" y="256"/>
                    <a:pt x="449" y="256"/>
                  </a:cubicBezTo>
                  <a:cubicBezTo>
                    <a:pt x="450" y="257"/>
                    <a:pt x="450" y="257"/>
                    <a:pt x="450" y="257"/>
                  </a:cubicBezTo>
                  <a:cubicBezTo>
                    <a:pt x="450" y="257"/>
                    <a:pt x="450" y="257"/>
                    <a:pt x="450" y="257"/>
                  </a:cubicBezTo>
                  <a:cubicBezTo>
                    <a:pt x="451" y="258"/>
                    <a:pt x="451" y="258"/>
                    <a:pt x="451" y="258"/>
                  </a:cubicBezTo>
                  <a:cubicBezTo>
                    <a:pt x="452" y="258"/>
                    <a:pt x="452" y="258"/>
                    <a:pt x="452" y="258"/>
                  </a:cubicBezTo>
                  <a:cubicBezTo>
                    <a:pt x="452" y="259"/>
                    <a:pt x="452" y="259"/>
                    <a:pt x="452" y="260"/>
                  </a:cubicBezTo>
                  <a:cubicBezTo>
                    <a:pt x="452" y="261"/>
                    <a:pt x="452" y="261"/>
                    <a:pt x="452" y="261"/>
                  </a:cubicBezTo>
                  <a:cubicBezTo>
                    <a:pt x="451" y="261"/>
                    <a:pt x="451" y="261"/>
                    <a:pt x="451" y="261"/>
                  </a:cubicBezTo>
                  <a:cubicBezTo>
                    <a:pt x="451" y="262"/>
                    <a:pt x="451" y="262"/>
                    <a:pt x="451" y="262"/>
                  </a:cubicBezTo>
                  <a:cubicBezTo>
                    <a:pt x="451" y="263"/>
                    <a:pt x="451" y="264"/>
                    <a:pt x="452" y="265"/>
                  </a:cubicBezTo>
                  <a:cubicBezTo>
                    <a:pt x="452" y="266"/>
                    <a:pt x="452" y="266"/>
                    <a:pt x="452" y="266"/>
                  </a:cubicBezTo>
                  <a:cubicBezTo>
                    <a:pt x="453" y="266"/>
                    <a:pt x="453" y="266"/>
                    <a:pt x="453" y="266"/>
                  </a:cubicBezTo>
                  <a:cubicBezTo>
                    <a:pt x="454" y="265"/>
                    <a:pt x="454" y="265"/>
                    <a:pt x="454" y="265"/>
                  </a:cubicBezTo>
                  <a:cubicBezTo>
                    <a:pt x="454" y="263"/>
                    <a:pt x="454" y="263"/>
                    <a:pt x="454" y="263"/>
                  </a:cubicBezTo>
                  <a:cubicBezTo>
                    <a:pt x="454" y="262"/>
                    <a:pt x="454" y="261"/>
                    <a:pt x="454" y="261"/>
                  </a:cubicBezTo>
                  <a:cubicBezTo>
                    <a:pt x="455" y="259"/>
                    <a:pt x="455" y="259"/>
                    <a:pt x="455" y="259"/>
                  </a:cubicBezTo>
                  <a:cubicBezTo>
                    <a:pt x="456" y="259"/>
                    <a:pt x="456" y="259"/>
                    <a:pt x="456" y="259"/>
                  </a:cubicBezTo>
                  <a:cubicBezTo>
                    <a:pt x="456" y="260"/>
                    <a:pt x="456" y="260"/>
                    <a:pt x="456" y="260"/>
                  </a:cubicBezTo>
                  <a:cubicBezTo>
                    <a:pt x="457" y="260"/>
                    <a:pt x="457" y="260"/>
                    <a:pt x="457" y="260"/>
                  </a:cubicBezTo>
                  <a:cubicBezTo>
                    <a:pt x="457" y="261"/>
                    <a:pt x="457" y="261"/>
                    <a:pt x="457" y="261"/>
                  </a:cubicBezTo>
                  <a:cubicBezTo>
                    <a:pt x="458" y="261"/>
                    <a:pt x="459" y="262"/>
                    <a:pt x="459" y="262"/>
                  </a:cubicBezTo>
                  <a:cubicBezTo>
                    <a:pt x="460" y="263"/>
                    <a:pt x="460" y="263"/>
                    <a:pt x="460" y="263"/>
                  </a:cubicBezTo>
                  <a:cubicBezTo>
                    <a:pt x="460" y="264"/>
                    <a:pt x="460" y="264"/>
                    <a:pt x="460" y="264"/>
                  </a:cubicBezTo>
                  <a:cubicBezTo>
                    <a:pt x="461" y="264"/>
                    <a:pt x="461" y="264"/>
                    <a:pt x="461" y="264"/>
                  </a:cubicBezTo>
                  <a:cubicBezTo>
                    <a:pt x="462" y="264"/>
                    <a:pt x="462" y="264"/>
                    <a:pt x="462" y="264"/>
                  </a:cubicBezTo>
                  <a:cubicBezTo>
                    <a:pt x="462" y="264"/>
                    <a:pt x="464" y="264"/>
                    <a:pt x="464" y="265"/>
                  </a:cubicBezTo>
                  <a:cubicBezTo>
                    <a:pt x="466" y="265"/>
                    <a:pt x="466" y="265"/>
                    <a:pt x="466" y="265"/>
                  </a:cubicBezTo>
                  <a:cubicBezTo>
                    <a:pt x="467" y="265"/>
                    <a:pt x="467" y="265"/>
                    <a:pt x="467" y="265"/>
                  </a:cubicBezTo>
                  <a:cubicBezTo>
                    <a:pt x="467" y="264"/>
                    <a:pt x="467" y="264"/>
                    <a:pt x="467" y="264"/>
                  </a:cubicBezTo>
                  <a:cubicBezTo>
                    <a:pt x="467" y="264"/>
                    <a:pt x="467" y="264"/>
                    <a:pt x="467" y="264"/>
                  </a:cubicBezTo>
                  <a:cubicBezTo>
                    <a:pt x="467" y="263"/>
                    <a:pt x="467" y="263"/>
                    <a:pt x="467" y="263"/>
                  </a:cubicBezTo>
                  <a:cubicBezTo>
                    <a:pt x="467" y="262"/>
                    <a:pt x="467" y="261"/>
                    <a:pt x="468" y="260"/>
                  </a:cubicBezTo>
                  <a:cubicBezTo>
                    <a:pt x="468" y="259"/>
                    <a:pt x="468" y="259"/>
                    <a:pt x="468" y="259"/>
                  </a:cubicBezTo>
                  <a:cubicBezTo>
                    <a:pt x="469" y="259"/>
                    <a:pt x="469" y="259"/>
                    <a:pt x="469" y="259"/>
                  </a:cubicBezTo>
                  <a:cubicBezTo>
                    <a:pt x="470" y="259"/>
                    <a:pt x="471" y="259"/>
                    <a:pt x="472" y="260"/>
                  </a:cubicBezTo>
                  <a:cubicBezTo>
                    <a:pt x="474" y="261"/>
                    <a:pt x="474" y="261"/>
                    <a:pt x="474" y="261"/>
                  </a:cubicBezTo>
                  <a:cubicBezTo>
                    <a:pt x="476" y="263"/>
                    <a:pt x="476" y="263"/>
                    <a:pt x="476" y="263"/>
                  </a:cubicBezTo>
                  <a:cubicBezTo>
                    <a:pt x="477" y="263"/>
                    <a:pt x="477" y="263"/>
                    <a:pt x="477" y="263"/>
                  </a:cubicBezTo>
                  <a:cubicBezTo>
                    <a:pt x="477" y="264"/>
                    <a:pt x="477" y="264"/>
                    <a:pt x="477" y="264"/>
                  </a:cubicBezTo>
                  <a:cubicBezTo>
                    <a:pt x="478" y="264"/>
                    <a:pt x="478" y="264"/>
                    <a:pt x="478" y="264"/>
                  </a:cubicBezTo>
                  <a:cubicBezTo>
                    <a:pt x="478" y="264"/>
                    <a:pt x="478" y="264"/>
                    <a:pt x="478" y="264"/>
                  </a:cubicBezTo>
                  <a:cubicBezTo>
                    <a:pt x="481" y="264"/>
                    <a:pt x="484" y="264"/>
                    <a:pt x="486" y="265"/>
                  </a:cubicBezTo>
                  <a:cubicBezTo>
                    <a:pt x="486" y="264"/>
                    <a:pt x="486" y="263"/>
                    <a:pt x="486" y="263"/>
                  </a:cubicBezTo>
                  <a:cubicBezTo>
                    <a:pt x="486" y="262"/>
                    <a:pt x="486" y="262"/>
                    <a:pt x="486" y="262"/>
                  </a:cubicBezTo>
                  <a:cubicBezTo>
                    <a:pt x="486" y="261"/>
                    <a:pt x="486" y="261"/>
                    <a:pt x="486" y="260"/>
                  </a:cubicBezTo>
                  <a:cubicBezTo>
                    <a:pt x="486" y="260"/>
                    <a:pt x="487" y="260"/>
                    <a:pt x="487" y="260"/>
                  </a:cubicBezTo>
                  <a:cubicBezTo>
                    <a:pt x="488" y="259"/>
                    <a:pt x="488" y="259"/>
                    <a:pt x="488" y="259"/>
                  </a:cubicBezTo>
                  <a:cubicBezTo>
                    <a:pt x="489" y="259"/>
                    <a:pt x="489" y="259"/>
                    <a:pt x="489" y="259"/>
                  </a:cubicBezTo>
                  <a:cubicBezTo>
                    <a:pt x="490" y="260"/>
                    <a:pt x="491" y="261"/>
                    <a:pt x="492" y="261"/>
                  </a:cubicBezTo>
                  <a:cubicBezTo>
                    <a:pt x="493" y="262"/>
                    <a:pt x="494" y="262"/>
                    <a:pt x="494" y="262"/>
                  </a:cubicBezTo>
                  <a:cubicBezTo>
                    <a:pt x="494" y="261"/>
                    <a:pt x="494" y="261"/>
                    <a:pt x="494" y="261"/>
                  </a:cubicBezTo>
                  <a:cubicBezTo>
                    <a:pt x="495" y="261"/>
                    <a:pt x="495" y="261"/>
                    <a:pt x="495" y="261"/>
                  </a:cubicBezTo>
                  <a:cubicBezTo>
                    <a:pt x="495" y="260"/>
                    <a:pt x="495" y="260"/>
                    <a:pt x="495" y="260"/>
                  </a:cubicBezTo>
                  <a:cubicBezTo>
                    <a:pt x="496" y="260"/>
                    <a:pt x="496" y="260"/>
                    <a:pt x="496" y="260"/>
                  </a:cubicBezTo>
                  <a:cubicBezTo>
                    <a:pt x="497" y="262"/>
                    <a:pt x="497" y="262"/>
                    <a:pt x="497" y="262"/>
                  </a:cubicBezTo>
                  <a:cubicBezTo>
                    <a:pt x="497" y="263"/>
                    <a:pt x="497" y="263"/>
                    <a:pt x="497" y="263"/>
                  </a:cubicBezTo>
                  <a:cubicBezTo>
                    <a:pt x="497" y="264"/>
                    <a:pt x="497" y="265"/>
                    <a:pt x="497" y="266"/>
                  </a:cubicBezTo>
                  <a:cubicBezTo>
                    <a:pt x="496" y="268"/>
                    <a:pt x="496" y="270"/>
                    <a:pt x="497" y="273"/>
                  </a:cubicBezTo>
                  <a:cubicBezTo>
                    <a:pt x="497" y="273"/>
                    <a:pt x="497" y="273"/>
                    <a:pt x="497" y="273"/>
                  </a:cubicBezTo>
                  <a:cubicBezTo>
                    <a:pt x="497" y="274"/>
                    <a:pt x="498" y="274"/>
                    <a:pt x="498" y="275"/>
                  </a:cubicBezTo>
                  <a:cubicBezTo>
                    <a:pt x="498" y="275"/>
                    <a:pt x="497" y="276"/>
                    <a:pt x="497" y="277"/>
                  </a:cubicBezTo>
                  <a:cubicBezTo>
                    <a:pt x="497" y="277"/>
                    <a:pt x="497" y="277"/>
                    <a:pt x="497" y="277"/>
                  </a:cubicBezTo>
                  <a:cubicBezTo>
                    <a:pt x="497" y="278"/>
                    <a:pt x="497" y="278"/>
                    <a:pt x="497" y="278"/>
                  </a:cubicBezTo>
                  <a:cubicBezTo>
                    <a:pt x="496" y="280"/>
                    <a:pt x="496" y="280"/>
                    <a:pt x="496" y="280"/>
                  </a:cubicBezTo>
                  <a:cubicBezTo>
                    <a:pt x="496" y="280"/>
                    <a:pt x="496" y="280"/>
                    <a:pt x="496" y="280"/>
                  </a:cubicBezTo>
                  <a:cubicBezTo>
                    <a:pt x="494" y="284"/>
                    <a:pt x="494" y="284"/>
                    <a:pt x="493" y="284"/>
                  </a:cubicBezTo>
                  <a:cubicBezTo>
                    <a:pt x="492" y="285"/>
                    <a:pt x="492" y="285"/>
                    <a:pt x="492" y="285"/>
                  </a:cubicBezTo>
                  <a:cubicBezTo>
                    <a:pt x="492" y="285"/>
                    <a:pt x="492" y="285"/>
                    <a:pt x="492" y="285"/>
                  </a:cubicBezTo>
                  <a:cubicBezTo>
                    <a:pt x="492" y="286"/>
                    <a:pt x="492" y="286"/>
                    <a:pt x="492" y="286"/>
                  </a:cubicBezTo>
                  <a:cubicBezTo>
                    <a:pt x="514" y="287"/>
                    <a:pt x="537" y="287"/>
                    <a:pt x="558" y="288"/>
                  </a:cubicBezTo>
                  <a:cubicBezTo>
                    <a:pt x="575" y="288"/>
                    <a:pt x="590" y="288"/>
                    <a:pt x="605" y="288"/>
                  </a:cubicBezTo>
                  <a:moveTo>
                    <a:pt x="554" y="46"/>
                  </a:moveTo>
                  <a:cubicBezTo>
                    <a:pt x="531" y="34"/>
                    <a:pt x="531" y="34"/>
                    <a:pt x="531" y="34"/>
                  </a:cubicBezTo>
                  <a:cubicBezTo>
                    <a:pt x="531" y="34"/>
                    <a:pt x="531" y="34"/>
                    <a:pt x="531" y="34"/>
                  </a:cubicBezTo>
                  <a:cubicBezTo>
                    <a:pt x="532" y="34"/>
                    <a:pt x="532" y="34"/>
                    <a:pt x="532" y="34"/>
                  </a:cubicBezTo>
                  <a:cubicBezTo>
                    <a:pt x="533" y="35"/>
                    <a:pt x="533" y="35"/>
                    <a:pt x="533" y="35"/>
                  </a:cubicBezTo>
                  <a:cubicBezTo>
                    <a:pt x="532" y="35"/>
                    <a:pt x="532" y="35"/>
                    <a:pt x="532" y="35"/>
                  </a:cubicBezTo>
                  <a:cubicBezTo>
                    <a:pt x="533" y="35"/>
                    <a:pt x="533" y="35"/>
                    <a:pt x="533" y="35"/>
                  </a:cubicBezTo>
                  <a:cubicBezTo>
                    <a:pt x="534" y="35"/>
                    <a:pt x="534" y="35"/>
                    <a:pt x="534" y="35"/>
                  </a:cubicBezTo>
                  <a:cubicBezTo>
                    <a:pt x="533" y="35"/>
                    <a:pt x="533" y="35"/>
                    <a:pt x="533" y="35"/>
                  </a:cubicBezTo>
                  <a:cubicBezTo>
                    <a:pt x="532" y="35"/>
                    <a:pt x="530" y="34"/>
                    <a:pt x="529" y="33"/>
                  </a:cubicBezTo>
                  <a:cubicBezTo>
                    <a:pt x="530" y="33"/>
                    <a:pt x="530" y="34"/>
                    <a:pt x="531" y="34"/>
                  </a:cubicBezTo>
                  <a:cubicBezTo>
                    <a:pt x="531" y="34"/>
                    <a:pt x="530" y="34"/>
                    <a:pt x="529" y="33"/>
                  </a:cubicBezTo>
                  <a:cubicBezTo>
                    <a:pt x="528" y="33"/>
                    <a:pt x="528" y="33"/>
                    <a:pt x="525" y="31"/>
                  </a:cubicBezTo>
                  <a:cubicBezTo>
                    <a:pt x="524" y="31"/>
                    <a:pt x="524" y="31"/>
                    <a:pt x="524" y="31"/>
                  </a:cubicBezTo>
                  <a:cubicBezTo>
                    <a:pt x="523" y="31"/>
                    <a:pt x="523" y="31"/>
                    <a:pt x="523" y="31"/>
                  </a:cubicBezTo>
                  <a:cubicBezTo>
                    <a:pt x="525" y="32"/>
                    <a:pt x="527" y="32"/>
                    <a:pt x="529" y="33"/>
                  </a:cubicBezTo>
                  <a:cubicBezTo>
                    <a:pt x="529" y="33"/>
                    <a:pt x="529" y="33"/>
                    <a:pt x="529" y="33"/>
                  </a:cubicBezTo>
                  <a:cubicBezTo>
                    <a:pt x="529" y="34"/>
                    <a:pt x="529" y="34"/>
                    <a:pt x="529" y="34"/>
                  </a:cubicBezTo>
                  <a:cubicBezTo>
                    <a:pt x="530" y="34"/>
                    <a:pt x="531" y="34"/>
                    <a:pt x="532" y="35"/>
                  </a:cubicBezTo>
                  <a:cubicBezTo>
                    <a:pt x="532" y="35"/>
                    <a:pt x="532" y="35"/>
                    <a:pt x="533" y="35"/>
                  </a:cubicBezTo>
                  <a:cubicBezTo>
                    <a:pt x="533" y="35"/>
                    <a:pt x="534" y="36"/>
                    <a:pt x="534" y="36"/>
                  </a:cubicBezTo>
                  <a:cubicBezTo>
                    <a:pt x="534" y="36"/>
                    <a:pt x="534" y="36"/>
                    <a:pt x="534" y="36"/>
                  </a:cubicBezTo>
                  <a:cubicBezTo>
                    <a:pt x="535" y="37"/>
                    <a:pt x="535" y="37"/>
                    <a:pt x="535" y="37"/>
                  </a:cubicBezTo>
                  <a:cubicBezTo>
                    <a:pt x="535" y="37"/>
                    <a:pt x="535" y="37"/>
                    <a:pt x="535" y="37"/>
                  </a:cubicBezTo>
                  <a:cubicBezTo>
                    <a:pt x="536" y="37"/>
                    <a:pt x="536" y="37"/>
                    <a:pt x="536" y="37"/>
                  </a:cubicBezTo>
                  <a:cubicBezTo>
                    <a:pt x="535" y="37"/>
                    <a:pt x="535" y="37"/>
                    <a:pt x="535" y="37"/>
                  </a:cubicBezTo>
                  <a:cubicBezTo>
                    <a:pt x="535" y="37"/>
                    <a:pt x="529" y="34"/>
                    <a:pt x="526" y="32"/>
                  </a:cubicBezTo>
                  <a:cubicBezTo>
                    <a:pt x="526" y="32"/>
                    <a:pt x="526" y="32"/>
                    <a:pt x="526" y="32"/>
                  </a:cubicBezTo>
                  <a:cubicBezTo>
                    <a:pt x="525" y="32"/>
                    <a:pt x="524" y="31"/>
                    <a:pt x="524" y="31"/>
                  </a:cubicBezTo>
                  <a:cubicBezTo>
                    <a:pt x="523" y="31"/>
                    <a:pt x="523" y="31"/>
                    <a:pt x="522" y="30"/>
                  </a:cubicBezTo>
                  <a:cubicBezTo>
                    <a:pt x="522" y="30"/>
                    <a:pt x="522" y="30"/>
                    <a:pt x="522" y="30"/>
                  </a:cubicBezTo>
                  <a:cubicBezTo>
                    <a:pt x="521" y="30"/>
                    <a:pt x="521" y="30"/>
                    <a:pt x="517" y="28"/>
                  </a:cubicBezTo>
                  <a:cubicBezTo>
                    <a:pt x="517" y="28"/>
                    <a:pt x="517" y="28"/>
                    <a:pt x="517" y="28"/>
                  </a:cubicBezTo>
                  <a:cubicBezTo>
                    <a:pt x="516" y="27"/>
                    <a:pt x="514" y="27"/>
                    <a:pt x="513" y="26"/>
                  </a:cubicBezTo>
                  <a:cubicBezTo>
                    <a:pt x="513" y="26"/>
                    <a:pt x="513" y="26"/>
                    <a:pt x="513" y="26"/>
                  </a:cubicBezTo>
                  <a:cubicBezTo>
                    <a:pt x="511" y="25"/>
                    <a:pt x="509" y="25"/>
                    <a:pt x="507" y="24"/>
                  </a:cubicBezTo>
                  <a:cubicBezTo>
                    <a:pt x="507" y="24"/>
                    <a:pt x="507" y="24"/>
                    <a:pt x="507" y="24"/>
                  </a:cubicBezTo>
                  <a:cubicBezTo>
                    <a:pt x="504" y="23"/>
                    <a:pt x="502" y="22"/>
                    <a:pt x="499" y="21"/>
                  </a:cubicBezTo>
                  <a:cubicBezTo>
                    <a:pt x="498" y="21"/>
                    <a:pt x="498" y="21"/>
                    <a:pt x="498" y="21"/>
                  </a:cubicBezTo>
                  <a:cubicBezTo>
                    <a:pt x="498" y="21"/>
                    <a:pt x="498" y="21"/>
                    <a:pt x="498" y="21"/>
                  </a:cubicBezTo>
                  <a:cubicBezTo>
                    <a:pt x="498" y="21"/>
                    <a:pt x="499" y="21"/>
                    <a:pt x="499" y="21"/>
                  </a:cubicBezTo>
                  <a:cubicBezTo>
                    <a:pt x="499" y="21"/>
                    <a:pt x="498" y="21"/>
                    <a:pt x="497" y="21"/>
                  </a:cubicBezTo>
                  <a:cubicBezTo>
                    <a:pt x="498" y="21"/>
                    <a:pt x="499" y="21"/>
                    <a:pt x="500" y="22"/>
                  </a:cubicBezTo>
                  <a:cubicBezTo>
                    <a:pt x="500" y="22"/>
                    <a:pt x="500" y="22"/>
                    <a:pt x="500" y="22"/>
                  </a:cubicBezTo>
                  <a:cubicBezTo>
                    <a:pt x="499" y="22"/>
                    <a:pt x="499" y="22"/>
                    <a:pt x="499" y="22"/>
                  </a:cubicBezTo>
                  <a:cubicBezTo>
                    <a:pt x="499" y="21"/>
                    <a:pt x="498" y="21"/>
                    <a:pt x="498" y="21"/>
                  </a:cubicBezTo>
                  <a:cubicBezTo>
                    <a:pt x="497" y="21"/>
                    <a:pt x="496" y="20"/>
                    <a:pt x="494" y="20"/>
                  </a:cubicBezTo>
                  <a:cubicBezTo>
                    <a:pt x="494" y="20"/>
                    <a:pt x="494" y="20"/>
                    <a:pt x="494" y="20"/>
                  </a:cubicBezTo>
                  <a:cubicBezTo>
                    <a:pt x="494" y="20"/>
                    <a:pt x="493" y="20"/>
                    <a:pt x="489" y="18"/>
                  </a:cubicBezTo>
                  <a:cubicBezTo>
                    <a:pt x="489" y="18"/>
                    <a:pt x="488" y="18"/>
                    <a:pt x="487" y="17"/>
                  </a:cubicBezTo>
                  <a:cubicBezTo>
                    <a:pt x="486" y="18"/>
                    <a:pt x="486" y="18"/>
                    <a:pt x="486" y="18"/>
                  </a:cubicBezTo>
                  <a:cubicBezTo>
                    <a:pt x="497" y="21"/>
                    <a:pt x="497" y="21"/>
                    <a:pt x="499" y="22"/>
                  </a:cubicBezTo>
                  <a:cubicBezTo>
                    <a:pt x="498" y="22"/>
                    <a:pt x="498" y="22"/>
                    <a:pt x="498" y="22"/>
                  </a:cubicBezTo>
                  <a:cubicBezTo>
                    <a:pt x="498" y="22"/>
                    <a:pt x="499"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1" y="24"/>
                    <a:pt x="501" y="24"/>
                    <a:pt x="502" y="24"/>
                  </a:cubicBezTo>
                  <a:cubicBezTo>
                    <a:pt x="502" y="24"/>
                    <a:pt x="503" y="24"/>
                    <a:pt x="503" y="25"/>
                  </a:cubicBezTo>
                  <a:cubicBezTo>
                    <a:pt x="503" y="24"/>
                    <a:pt x="503" y="24"/>
                    <a:pt x="500" y="24"/>
                  </a:cubicBezTo>
                  <a:cubicBezTo>
                    <a:pt x="499" y="24"/>
                    <a:pt x="499" y="24"/>
                    <a:pt x="499" y="24"/>
                  </a:cubicBezTo>
                  <a:cubicBezTo>
                    <a:pt x="498" y="23"/>
                    <a:pt x="498" y="23"/>
                    <a:pt x="498" y="23"/>
                  </a:cubicBezTo>
                  <a:cubicBezTo>
                    <a:pt x="500" y="24"/>
                    <a:pt x="501" y="25"/>
                    <a:pt x="502" y="25"/>
                  </a:cubicBezTo>
                  <a:cubicBezTo>
                    <a:pt x="502" y="25"/>
                    <a:pt x="502" y="25"/>
                    <a:pt x="502" y="25"/>
                  </a:cubicBezTo>
                  <a:cubicBezTo>
                    <a:pt x="503" y="26"/>
                    <a:pt x="504" y="26"/>
                    <a:pt x="504" y="27"/>
                  </a:cubicBezTo>
                  <a:cubicBezTo>
                    <a:pt x="504" y="27"/>
                    <a:pt x="504" y="27"/>
                    <a:pt x="504" y="27"/>
                  </a:cubicBezTo>
                  <a:cubicBezTo>
                    <a:pt x="506" y="29"/>
                    <a:pt x="506" y="29"/>
                    <a:pt x="515" y="34"/>
                  </a:cubicBezTo>
                  <a:cubicBezTo>
                    <a:pt x="516" y="34"/>
                    <a:pt x="516" y="34"/>
                    <a:pt x="517" y="34"/>
                  </a:cubicBezTo>
                  <a:cubicBezTo>
                    <a:pt x="517" y="35"/>
                    <a:pt x="517" y="35"/>
                    <a:pt x="517" y="35"/>
                  </a:cubicBezTo>
                  <a:cubicBezTo>
                    <a:pt x="517" y="35"/>
                    <a:pt x="517" y="35"/>
                    <a:pt x="517" y="35"/>
                  </a:cubicBezTo>
                  <a:cubicBezTo>
                    <a:pt x="517" y="35"/>
                    <a:pt x="517" y="35"/>
                    <a:pt x="517" y="35"/>
                  </a:cubicBezTo>
                  <a:cubicBezTo>
                    <a:pt x="516" y="35"/>
                    <a:pt x="516" y="35"/>
                    <a:pt x="515" y="35"/>
                  </a:cubicBezTo>
                  <a:cubicBezTo>
                    <a:pt x="515" y="36"/>
                    <a:pt x="515" y="36"/>
                    <a:pt x="514" y="36"/>
                  </a:cubicBezTo>
                  <a:cubicBezTo>
                    <a:pt x="515" y="36"/>
                    <a:pt x="515" y="36"/>
                    <a:pt x="515" y="36"/>
                  </a:cubicBezTo>
                  <a:cubicBezTo>
                    <a:pt x="515" y="37"/>
                    <a:pt x="515" y="37"/>
                    <a:pt x="515" y="37"/>
                  </a:cubicBezTo>
                  <a:cubicBezTo>
                    <a:pt x="515" y="37"/>
                    <a:pt x="515" y="37"/>
                    <a:pt x="514" y="37"/>
                  </a:cubicBezTo>
                  <a:cubicBezTo>
                    <a:pt x="515" y="37"/>
                    <a:pt x="524" y="42"/>
                    <a:pt x="525" y="43"/>
                  </a:cubicBezTo>
                  <a:cubicBezTo>
                    <a:pt x="526" y="43"/>
                    <a:pt x="526" y="43"/>
                    <a:pt x="526" y="43"/>
                  </a:cubicBezTo>
                  <a:cubicBezTo>
                    <a:pt x="526" y="43"/>
                    <a:pt x="527" y="43"/>
                    <a:pt x="530" y="44"/>
                  </a:cubicBezTo>
                  <a:cubicBezTo>
                    <a:pt x="530" y="45"/>
                    <a:pt x="531" y="45"/>
                    <a:pt x="531" y="45"/>
                  </a:cubicBezTo>
                  <a:cubicBezTo>
                    <a:pt x="532" y="46"/>
                    <a:pt x="532" y="46"/>
                    <a:pt x="532" y="46"/>
                  </a:cubicBezTo>
                  <a:cubicBezTo>
                    <a:pt x="531" y="46"/>
                    <a:pt x="531" y="46"/>
                    <a:pt x="524" y="43"/>
                  </a:cubicBezTo>
                  <a:cubicBezTo>
                    <a:pt x="524" y="43"/>
                    <a:pt x="523" y="43"/>
                    <a:pt x="523" y="43"/>
                  </a:cubicBezTo>
                  <a:cubicBezTo>
                    <a:pt x="522" y="43"/>
                    <a:pt x="521" y="42"/>
                    <a:pt x="520" y="42"/>
                  </a:cubicBezTo>
                  <a:cubicBezTo>
                    <a:pt x="519" y="41"/>
                    <a:pt x="519" y="41"/>
                    <a:pt x="519" y="41"/>
                  </a:cubicBezTo>
                  <a:cubicBezTo>
                    <a:pt x="519" y="42"/>
                    <a:pt x="519" y="42"/>
                    <a:pt x="519" y="42"/>
                  </a:cubicBezTo>
                  <a:cubicBezTo>
                    <a:pt x="520" y="43"/>
                    <a:pt x="520" y="43"/>
                    <a:pt x="520" y="43"/>
                  </a:cubicBezTo>
                  <a:cubicBezTo>
                    <a:pt x="522" y="43"/>
                    <a:pt x="522" y="43"/>
                    <a:pt x="524" y="45"/>
                  </a:cubicBezTo>
                  <a:cubicBezTo>
                    <a:pt x="524" y="45"/>
                    <a:pt x="524" y="45"/>
                    <a:pt x="522" y="44"/>
                  </a:cubicBezTo>
                  <a:cubicBezTo>
                    <a:pt x="521" y="44"/>
                    <a:pt x="521" y="44"/>
                    <a:pt x="521" y="44"/>
                  </a:cubicBezTo>
                  <a:cubicBezTo>
                    <a:pt x="523" y="46"/>
                    <a:pt x="525" y="47"/>
                    <a:pt x="526" y="47"/>
                  </a:cubicBezTo>
                  <a:cubicBezTo>
                    <a:pt x="526" y="47"/>
                    <a:pt x="526" y="47"/>
                    <a:pt x="526" y="47"/>
                  </a:cubicBezTo>
                  <a:cubicBezTo>
                    <a:pt x="526" y="47"/>
                    <a:pt x="526" y="47"/>
                    <a:pt x="526" y="47"/>
                  </a:cubicBezTo>
                  <a:cubicBezTo>
                    <a:pt x="526" y="47"/>
                    <a:pt x="526" y="47"/>
                    <a:pt x="526" y="47"/>
                  </a:cubicBezTo>
                  <a:cubicBezTo>
                    <a:pt x="526" y="47"/>
                    <a:pt x="526" y="47"/>
                    <a:pt x="526" y="47"/>
                  </a:cubicBezTo>
                  <a:cubicBezTo>
                    <a:pt x="527" y="47"/>
                    <a:pt x="527" y="47"/>
                    <a:pt x="527" y="47"/>
                  </a:cubicBezTo>
                  <a:cubicBezTo>
                    <a:pt x="527" y="47"/>
                    <a:pt x="527" y="47"/>
                    <a:pt x="527" y="47"/>
                  </a:cubicBezTo>
                  <a:cubicBezTo>
                    <a:pt x="527" y="47"/>
                    <a:pt x="527" y="47"/>
                    <a:pt x="527" y="47"/>
                  </a:cubicBezTo>
                  <a:cubicBezTo>
                    <a:pt x="527" y="47"/>
                    <a:pt x="527" y="47"/>
                    <a:pt x="527" y="47"/>
                  </a:cubicBezTo>
                  <a:cubicBezTo>
                    <a:pt x="530" y="48"/>
                    <a:pt x="533" y="50"/>
                    <a:pt x="533" y="50"/>
                  </a:cubicBezTo>
                  <a:cubicBezTo>
                    <a:pt x="530" y="48"/>
                    <a:pt x="526" y="48"/>
                    <a:pt x="523" y="46"/>
                  </a:cubicBezTo>
                  <a:cubicBezTo>
                    <a:pt x="522" y="46"/>
                    <a:pt x="521" y="45"/>
                    <a:pt x="521" y="45"/>
                  </a:cubicBezTo>
                  <a:cubicBezTo>
                    <a:pt x="515" y="41"/>
                    <a:pt x="515" y="41"/>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7" y="43"/>
                    <a:pt x="517" y="43"/>
                    <a:pt x="517" y="43"/>
                  </a:cubicBezTo>
                  <a:cubicBezTo>
                    <a:pt x="518" y="44"/>
                    <a:pt x="518" y="44"/>
                    <a:pt x="519" y="44"/>
                  </a:cubicBezTo>
                  <a:cubicBezTo>
                    <a:pt x="518" y="44"/>
                    <a:pt x="518" y="44"/>
                    <a:pt x="518" y="44"/>
                  </a:cubicBezTo>
                  <a:cubicBezTo>
                    <a:pt x="519" y="46"/>
                    <a:pt x="521" y="47"/>
                    <a:pt x="521" y="47"/>
                  </a:cubicBezTo>
                  <a:cubicBezTo>
                    <a:pt x="521" y="48"/>
                    <a:pt x="521" y="48"/>
                    <a:pt x="521" y="48"/>
                  </a:cubicBezTo>
                  <a:cubicBezTo>
                    <a:pt x="530" y="53"/>
                    <a:pt x="530" y="53"/>
                    <a:pt x="532" y="54"/>
                  </a:cubicBezTo>
                  <a:cubicBezTo>
                    <a:pt x="532" y="55"/>
                    <a:pt x="532" y="55"/>
                    <a:pt x="532" y="55"/>
                  </a:cubicBezTo>
                  <a:cubicBezTo>
                    <a:pt x="534" y="56"/>
                    <a:pt x="537" y="58"/>
                    <a:pt x="539" y="60"/>
                  </a:cubicBezTo>
                  <a:cubicBezTo>
                    <a:pt x="540" y="60"/>
                    <a:pt x="541" y="60"/>
                    <a:pt x="541" y="60"/>
                  </a:cubicBezTo>
                  <a:cubicBezTo>
                    <a:pt x="541" y="59"/>
                    <a:pt x="540" y="59"/>
                    <a:pt x="540" y="58"/>
                  </a:cubicBezTo>
                  <a:cubicBezTo>
                    <a:pt x="540" y="58"/>
                    <a:pt x="540" y="58"/>
                    <a:pt x="540" y="58"/>
                  </a:cubicBezTo>
                  <a:cubicBezTo>
                    <a:pt x="546" y="60"/>
                    <a:pt x="550" y="65"/>
                    <a:pt x="556" y="67"/>
                  </a:cubicBezTo>
                  <a:cubicBezTo>
                    <a:pt x="557" y="68"/>
                    <a:pt x="558" y="68"/>
                    <a:pt x="559" y="69"/>
                  </a:cubicBezTo>
                  <a:cubicBezTo>
                    <a:pt x="558" y="70"/>
                    <a:pt x="558" y="70"/>
                    <a:pt x="558" y="70"/>
                  </a:cubicBezTo>
                  <a:cubicBezTo>
                    <a:pt x="555" y="68"/>
                    <a:pt x="555" y="68"/>
                    <a:pt x="553" y="67"/>
                  </a:cubicBezTo>
                  <a:cubicBezTo>
                    <a:pt x="553" y="66"/>
                    <a:pt x="553" y="66"/>
                    <a:pt x="552" y="66"/>
                  </a:cubicBezTo>
                  <a:cubicBezTo>
                    <a:pt x="552" y="66"/>
                    <a:pt x="546" y="61"/>
                    <a:pt x="544" y="62"/>
                  </a:cubicBezTo>
                  <a:cubicBezTo>
                    <a:pt x="543" y="62"/>
                    <a:pt x="543" y="62"/>
                    <a:pt x="543" y="62"/>
                  </a:cubicBezTo>
                  <a:cubicBezTo>
                    <a:pt x="544" y="64"/>
                    <a:pt x="554" y="73"/>
                    <a:pt x="554" y="73"/>
                  </a:cubicBezTo>
                  <a:cubicBezTo>
                    <a:pt x="553" y="73"/>
                    <a:pt x="553" y="73"/>
                    <a:pt x="553" y="73"/>
                  </a:cubicBezTo>
                  <a:cubicBezTo>
                    <a:pt x="553" y="73"/>
                    <a:pt x="553" y="74"/>
                    <a:pt x="553" y="75"/>
                  </a:cubicBezTo>
                  <a:cubicBezTo>
                    <a:pt x="553" y="75"/>
                    <a:pt x="554" y="76"/>
                    <a:pt x="554" y="76"/>
                  </a:cubicBezTo>
                  <a:cubicBezTo>
                    <a:pt x="554" y="76"/>
                    <a:pt x="554" y="76"/>
                    <a:pt x="554" y="76"/>
                  </a:cubicBezTo>
                  <a:cubicBezTo>
                    <a:pt x="553" y="76"/>
                    <a:pt x="553" y="76"/>
                    <a:pt x="551" y="76"/>
                  </a:cubicBezTo>
                  <a:cubicBezTo>
                    <a:pt x="550" y="75"/>
                    <a:pt x="549" y="75"/>
                    <a:pt x="548" y="75"/>
                  </a:cubicBezTo>
                  <a:cubicBezTo>
                    <a:pt x="547" y="75"/>
                    <a:pt x="547" y="75"/>
                    <a:pt x="547" y="75"/>
                  </a:cubicBezTo>
                  <a:cubicBezTo>
                    <a:pt x="547" y="74"/>
                    <a:pt x="546" y="74"/>
                    <a:pt x="546" y="73"/>
                  </a:cubicBezTo>
                  <a:cubicBezTo>
                    <a:pt x="547" y="73"/>
                    <a:pt x="548" y="74"/>
                    <a:pt x="550" y="74"/>
                  </a:cubicBezTo>
                  <a:cubicBezTo>
                    <a:pt x="550" y="73"/>
                    <a:pt x="550" y="72"/>
                    <a:pt x="547" y="68"/>
                  </a:cubicBezTo>
                  <a:cubicBezTo>
                    <a:pt x="547" y="68"/>
                    <a:pt x="547" y="68"/>
                    <a:pt x="533" y="57"/>
                  </a:cubicBezTo>
                  <a:cubicBezTo>
                    <a:pt x="532" y="56"/>
                    <a:pt x="532" y="56"/>
                    <a:pt x="531" y="56"/>
                  </a:cubicBezTo>
                  <a:cubicBezTo>
                    <a:pt x="527" y="52"/>
                    <a:pt x="527" y="52"/>
                    <a:pt x="520" y="48"/>
                  </a:cubicBezTo>
                  <a:cubicBezTo>
                    <a:pt x="518" y="47"/>
                    <a:pt x="516" y="45"/>
                    <a:pt x="515" y="44"/>
                  </a:cubicBezTo>
                  <a:cubicBezTo>
                    <a:pt x="515" y="44"/>
                    <a:pt x="515" y="44"/>
                    <a:pt x="516" y="44"/>
                  </a:cubicBezTo>
                  <a:cubicBezTo>
                    <a:pt x="510" y="41"/>
                    <a:pt x="510" y="41"/>
                    <a:pt x="510" y="41"/>
                  </a:cubicBezTo>
                  <a:cubicBezTo>
                    <a:pt x="509" y="41"/>
                    <a:pt x="508" y="40"/>
                    <a:pt x="507" y="40"/>
                  </a:cubicBezTo>
                  <a:cubicBezTo>
                    <a:pt x="506" y="40"/>
                    <a:pt x="506" y="40"/>
                    <a:pt x="506" y="40"/>
                  </a:cubicBezTo>
                  <a:cubicBezTo>
                    <a:pt x="505" y="40"/>
                    <a:pt x="505" y="40"/>
                    <a:pt x="505" y="40"/>
                  </a:cubicBezTo>
                  <a:cubicBezTo>
                    <a:pt x="506" y="41"/>
                    <a:pt x="506" y="41"/>
                    <a:pt x="506" y="41"/>
                  </a:cubicBezTo>
                  <a:cubicBezTo>
                    <a:pt x="505" y="41"/>
                    <a:pt x="505" y="41"/>
                    <a:pt x="505" y="41"/>
                  </a:cubicBezTo>
                  <a:cubicBezTo>
                    <a:pt x="506" y="43"/>
                    <a:pt x="513" y="48"/>
                    <a:pt x="513" y="48"/>
                  </a:cubicBezTo>
                  <a:cubicBezTo>
                    <a:pt x="512" y="48"/>
                    <a:pt x="512" y="48"/>
                    <a:pt x="512" y="48"/>
                  </a:cubicBezTo>
                  <a:cubicBezTo>
                    <a:pt x="512" y="49"/>
                    <a:pt x="512" y="49"/>
                    <a:pt x="512" y="49"/>
                  </a:cubicBezTo>
                  <a:cubicBezTo>
                    <a:pt x="513" y="50"/>
                    <a:pt x="513" y="50"/>
                    <a:pt x="513" y="50"/>
                  </a:cubicBezTo>
                  <a:cubicBezTo>
                    <a:pt x="514" y="50"/>
                    <a:pt x="514" y="50"/>
                    <a:pt x="514" y="50"/>
                  </a:cubicBezTo>
                  <a:cubicBezTo>
                    <a:pt x="514" y="51"/>
                    <a:pt x="515" y="51"/>
                    <a:pt x="515" y="51"/>
                  </a:cubicBezTo>
                  <a:cubicBezTo>
                    <a:pt x="516" y="51"/>
                    <a:pt x="519" y="53"/>
                    <a:pt x="520" y="54"/>
                  </a:cubicBezTo>
                  <a:cubicBezTo>
                    <a:pt x="521" y="56"/>
                    <a:pt x="523" y="57"/>
                    <a:pt x="530" y="60"/>
                  </a:cubicBezTo>
                  <a:cubicBezTo>
                    <a:pt x="532" y="62"/>
                    <a:pt x="532" y="62"/>
                    <a:pt x="535" y="65"/>
                  </a:cubicBezTo>
                  <a:cubicBezTo>
                    <a:pt x="535" y="65"/>
                    <a:pt x="534" y="65"/>
                    <a:pt x="534" y="65"/>
                  </a:cubicBezTo>
                  <a:cubicBezTo>
                    <a:pt x="533" y="65"/>
                    <a:pt x="533" y="65"/>
                    <a:pt x="516" y="57"/>
                  </a:cubicBezTo>
                  <a:cubicBezTo>
                    <a:pt x="515" y="57"/>
                    <a:pt x="515" y="57"/>
                    <a:pt x="514" y="57"/>
                  </a:cubicBezTo>
                  <a:cubicBezTo>
                    <a:pt x="513" y="57"/>
                    <a:pt x="512" y="56"/>
                    <a:pt x="511" y="56"/>
                  </a:cubicBezTo>
                  <a:cubicBezTo>
                    <a:pt x="510" y="56"/>
                    <a:pt x="510" y="56"/>
                    <a:pt x="509" y="56"/>
                  </a:cubicBezTo>
                  <a:cubicBezTo>
                    <a:pt x="507" y="55"/>
                    <a:pt x="505" y="54"/>
                    <a:pt x="503" y="53"/>
                  </a:cubicBezTo>
                  <a:cubicBezTo>
                    <a:pt x="502" y="53"/>
                    <a:pt x="502" y="52"/>
                    <a:pt x="501" y="52"/>
                  </a:cubicBezTo>
                  <a:cubicBezTo>
                    <a:pt x="500" y="52"/>
                    <a:pt x="500" y="52"/>
                    <a:pt x="500" y="52"/>
                  </a:cubicBezTo>
                  <a:cubicBezTo>
                    <a:pt x="500" y="53"/>
                    <a:pt x="500" y="53"/>
                    <a:pt x="500" y="53"/>
                  </a:cubicBezTo>
                  <a:cubicBezTo>
                    <a:pt x="504" y="57"/>
                    <a:pt x="511" y="56"/>
                    <a:pt x="514" y="62"/>
                  </a:cubicBezTo>
                  <a:cubicBezTo>
                    <a:pt x="514" y="62"/>
                    <a:pt x="514" y="62"/>
                    <a:pt x="514" y="62"/>
                  </a:cubicBezTo>
                  <a:cubicBezTo>
                    <a:pt x="514" y="63"/>
                    <a:pt x="514" y="64"/>
                    <a:pt x="514" y="65"/>
                  </a:cubicBezTo>
                  <a:cubicBezTo>
                    <a:pt x="514" y="65"/>
                    <a:pt x="514" y="65"/>
                    <a:pt x="514" y="65"/>
                  </a:cubicBezTo>
                  <a:cubicBezTo>
                    <a:pt x="510" y="61"/>
                    <a:pt x="510" y="61"/>
                    <a:pt x="510" y="61"/>
                  </a:cubicBezTo>
                  <a:cubicBezTo>
                    <a:pt x="509" y="61"/>
                    <a:pt x="509" y="61"/>
                    <a:pt x="509" y="61"/>
                  </a:cubicBezTo>
                  <a:cubicBezTo>
                    <a:pt x="509" y="61"/>
                    <a:pt x="509" y="61"/>
                    <a:pt x="509" y="61"/>
                  </a:cubicBezTo>
                  <a:cubicBezTo>
                    <a:pt x="509" y="62"/>
                    <a:pt x="509" y="62"/>
                    <a:pt x="509" y="62"/>
                  </a:cubicBezTo>
                  <a:cubicBezTo>
                    <a:pt x="508" y="63"/>
                    <a:pt x="508" y="63"/>
                    <a:pt x="508" y="63"/>
                  </a:cubicBezTo>
                  <a:cubicBezTo>
                    <a:pt x="508" y="63"/>
                    <a:pt x="508" y="63"/>
                    <a:pt x="508" y="63"/>
                  </a:cubicBezTo>
                  <a:cubicBezTo>
                    <a:pt x="507" y="62"/>
                    <a:pt x="507" y="62"/>
                    <a:pt x="507" y="62"/>
                  </a:cubicBezTo>
                  <a:cubicBezTo>
                    <a:pt x="522" y="79"/>
                    <a:pt x="537" y="99"/>
                    <a:pt x="550" y="121"/>
                  </a:cubicBezTo>
                  <a:cubicBezTo>
                    <a:pt x="614" y="121"/>
                    <a:pt x="649" y="120"/>
                    <a:pt x="646" y="118"/>
                  </a:cubicBezTo>
                  <a:cubicBezTo>
                    <a:pt x="644" y="116"/>
                    <a:pt x="644" y="116"/>
                    <a:pt x="644" y="116"/>
                  </a:cubicBezTo>
                  <a:cubicBezTo>
                    <a:pt x="617" y="89"/>
                    <a:pt x="617" y="89"/>
                    <a:pt x="602" y="77"/>
                  </a:cubicBezTo>
                  <a:cubicBezTo>
                    <a:pt x="573" y="57"/>
                    <a:pt x="569" y="54"/>
                    <a:pt x="554" y="46"/>
                  </a:cubicBezTo>
                  <a:moveTo>
                    <a:pt x="624" y="357"/>
                  </a:moveTo>
                  <a:cubicBezTo>
                    <a:pt x="624" y="357"/>
                    <a:pt x="624" y="357"/>
                    <a:pt x="624" y="357"/>
                  </a:cubicBezTo>
                  <a:cubicBezTo>
                    <a:pt x="624" y="356"/>
                    <a:pt x="624" y="354"/>
                    <a:pt x="623" y="354"/>
                  </a:cubicBezTo>
                  <a:cubicBezTo>
                    <a:pt x="623" y="353"/>
                    <a:pt x="622" y="353"/>
                    <a:pt x="621" y="353"/>
                  </a:cubicBezTo>
                  <a:cubicBezTo>
                    <a:pt x="620" y="352"/>
                    <a:pt x="620" y="352"/>
                    <a:pt x="620" y="352"/>
                  </a:cubicBezTo>
                  <a:cubicBezTo>
                    <a:pt x="619" y="351"/>
                    <a:pt x="620" y="349"/>
                    <a:pt x="619" y="348"/>
                  </a:cubicBezTo>
                  <a:cubicBezTo>
                    <a:pt x="618" y="346"/>
                    <a:pt x="616" y="345"/>
                    <a:pt x="615" y="345"/>
                  </a:cubicBezTo>
                  <a:cubicBezTo>
                    <a:pt x="613" y="345"/>
                    <a:pt x="615" y="341"/>
                    <a:pt x="614" y="340"/>
                  </a:cubicBezTo>
                  <a:cubicBezTo>
                    <a:pt x="612" y="338"/>
                    <a:pt x="612" y="338"/>
                    <a:pt x="612" y="338"/>
                  </a:cubicBezTo>
                  <a:cubicBezTo>
                    <a:pt x="612" y="338"/>
                    <a:pt x="611" y="338"/>
                    <a:pt x="610" y="338"/>
                  </a:cubicBezTo>
                  <a:cubicBezTo>
                    <a:pt x="611" y="341"/>
                    <a:pt x="611" y="341"/>
                    <a:pt x="610" y="342"/>
                  </a:cubicBezTo>
                  <a:cubicBezTo>
                    <a:pt x="610" y="354"/>
                    <a:pt x="611" y="365"/>
                    <a:pt x="610" y="376"/>
                  </a:cubicBezTo>
                  <a:cubicBezTo>
                    <a:pt x="611" y="376"/>
                    <a:pt x="611" y="376"/>
                    <a:pt x="611" y="376"/>
                  </a:cubicBezTo>
                  <a:cubicBezTo>
                    <a:pt x="612" y="376"/>
                    <a:pt x="612" y="376"/>
                    <a:pt x="612" y="376"/>
                  </a:cubicBezTo>
                  <a:cubicBezTo>
                    <a:pt x="613" y="376"/>
                    <a:pt x="613" y="376"/>
                    <a:pt x="613" y="376"/>
                  </a:cubicBezTo>
                  <a:cubicBezTo>
                    <a:pt x="614" y="375"/>
                    <a:pt x="614" y="374"/>
                    <a:pt x="614" y="374"/>
                  </a:cubicBezTo>
                  <a:cubicBezTo>
                    <a:pt x="614" y="373"/>
                    <a:pt x="614" y="373"/>
                    <a:pt x="614" y="372"/>
                  </a:cubicBezTo>
                  <a:cubicBezTo>
                    <a:pt x="614" y="372"/>
                    <a:pt x="614" y="372"/>
                    <a:pt x="614" y="372"/>
                  </a:cubicBezTo>
                  <a:cubicBezTo>
                    <a:pt x="614" y="370"/>
                    <a:pt x="616" y="368"/>
                    <a:pt x="617" y="368"/>
                  </a:cubicBezTo>
                  <a:cubicBezTo>
                    <a:pt x="618" y="368"/>
                    <a:pt x="618" y="368"/>
                    <a:pt x="618" y="368"/>
                  </a:cubicBezTo>
                  <a:cubicBezTo>
                    <a:pt x="618" y="368"/>
                    <a:pt x="618" y="369"/>
                    <a:pt x="619" y="369"/>
                  </a:cubicBezTo>
                  <a:cubicBezTo>
                    <a:pt x="620" y="366"/>
                    <a:pt x="619" y="362"/>
                    <a:pt x="620" y="359"/>
                  </a:cubicBezTo>
                  <a:cubicBezTo>
                    <a:pt x="620" y="358"/>
                    <a:pt x="620" y="358"/>
                    <a:pt x="622" y="358"/>
                  </a:cubicBezTo>
                  <a:cubicBezTo>
                    <a:pt x="622" y="358"/>
                    <a:pt x="623" y="358"/>
                    <a:pt x="624" y="357"/>
                  </a:cubicBezTo>
                  <a:moveTo>
                    <a:pt x="743" y="321"/>
                  </a:moveTo>
                  <a:cubicBezTo>
                    <a:pt x="741" y="310"/>
                    <a:pt x="738" y="295"/>
                    <a:pt x="736" y="284"/>
                  </a:cubicBezTo>
                  <a:cubicBezTo>
                    <a:pt x="736" y="287"/>
                    <a:pt x="690" y="289"/>
                    <a:pt x="605" y="288"/>
                  </a:cubicBezTo>
                  <a:cubicBezTo>
                    <a:pt x="607" y="300"/>
                    <a:pt x="608" y="313"/>
                    <a:pt x="609" y="325"/>
                  </a:cubicBezTo>
                  <a:cubicBezTo>
                    <a:pt x="610" y="327"/>
                    <a:pt x="610" y="330"/>
                    <a:pt x="612" y="331"/>
                  </a:cubicBezTo>
                  <a:cubicBezTo>
                    <a:pt x="614" y="331"/>
                    <a:pt x="616" y="331"/>
                    <a:pt x="618" y="331"/>
                  </a:cubicBezTo>
                  <a:cubicBezTo>
                    <a:pt x="621" y="330"/>
                    <a:pt x="621" y="334"/>
                    <a:pt x="623" y="334"/>
                  </a:cubicBezTo>
                  <a:cubicBezTo>
                    <a:pt x="625" y="334"/>
                    <a:pt x="627" y="334"/>
                    <a:pt x="628" y="334"/>
                  </a:cubicBezTo>
                  <a:cubicBezTo>
                    <a:pt x="629" y="335"/>
                    <a:pt x="629" y="335"/>
                    <a:pt x="630" y="335"/>
                  </a:cubicBezTo>
                  <a:cubicBezTo>
                    <a:pt x="637" y="335"/>
                    <a:pt x="637" y="335"/>
                    <a:pt x="637" y="335"/>
                  </a:cubicBezTo>
                  <a:cubicBezTo>
                    <a:pt x="643" y="334"/>
                    <a:pt x="643" y="334"/>
                    <a:pt x="643" y="334"/>
                  </a:cubicBezTo>
                  <a:cubicBezTo>
                    <a:pt x="644" y="334"/>
                    <a:pt x="646" y="334"/>
                    <a:pt x="647" y="334"/>
                  </a:cubicBezTo>
                  <a:cubicBezTo>
                    <a:pt x="648" y="334"/>
                    <a:pt x="655" y="341"/>
                    <a:pt x="656" y="346"/>
                  </a:cubicBezTo>
                  <a:cubicBezTo>
                    <a:pt x="656" y="346"/>
                    <a:pt x="656" y="346"/>
                    <a:pt x="657" y="346"/>
                  </a:cubicBezTo>
                  <a:cubicBezTo>
                    <a:pt x="657" y="347"/>
                    <a:pt x="657" y="347"/>
                    <a:pt x="658" y="349"/>
                  </a:cubicBezTo>
                  <a:cubicBezTo>
                    <a:pt x="659" y="349"/>
                    <a:pt x="659" y="349"/>
                    <a:pt x="660" y="349"/>
                  </a:cubicBezTo>
                  <a:cubicBezTo>
                    <a:pt x="661" y="349"/>
                    <a:pt x="661" y="349"/>
                    <a:pt x="664" y="351"/>
                  </a:cubicBezTo>
                  <a:cubicBezTo>
                    <a:pt x="657" y="352"/>
                    <a:pt x="661" y="356"/>
                    <a:pt x="661" y="356"/>
                  </a:cubicBezTo>
                  <a:cubicBezTo>
                    <a:pt x="664" y="358"/>
                    <a:pt x="663" y="363"/>
                    <a:pt x="668" y="363"/>
                  </a:cubicBezTo>
                  <a:cubicBezTo>
                    <a:pt x="670" y="360"/>
                    <a:pt x="670" y="360"/>
                    <a:pt x="671" y="360"/>
                  </a:cubicBezTo>
                  <a:cubicBezTo>
                    <a:pt x="671" y="359"/>
                    <a:pt x="671" y="358"/>
                    <a:pt x="672" y="358"/>
                  </a:cubicBezTo>
                  <a:cubicBezTo>
                    <a:pt x="672" y="358"/>
                    <a:pt x="672" y="357"/>
                    <a:pt x="673" y="357"/>
                  </a:cubicBezTo>
                  <a:cubicBezTo>
                    <a:pt x="676" y="360"/>
                    <a:pt x="676" y="371"/>
                    <a:pt x="676" y="372"/>
                  </a:cubicBezTo>
                  <a:cubicBezTo>
                    <a:pt x="676" y="373"/>
                    <a:pt x="676" y="374"/>
                    <a:pt x="676" y="375"/>
                  </a:cubicBezTo>
                  <a:cubicBezTo>
                    <a:pt x="674" y="389"/>
                    <a:pt x="682" y="401"/>
                    <a:pt x="681" y="415"/>
                  </a:cubicBezTo>
                  <a:cubicBezTo>
                    <a:pt x="681" y="416"/>
                    <a:pt x="681" y="416"/>
                    <a:pt x="681" y="416"/>
                  </a:cubicBezTo>
                  <a:cubicBezTo>
                    <a:pt x="680" y="424"/>
                    <a:pt x="683" y="431"/>
                    <a:pt x="683" y="439"/>
                  </a:cubicBezTo>
                  <a:cubicBezTo>
                    <a:pt x="684" y="439"/>
                    <a:pt x="684" y="440"/>
                    <a:pt x="684" y="441"/>
                  </a:cubicBezTo>
                  <a:cubicBezTo>
                    <a:pt x="684" y="441"/>
                    <a:pt x="685" y="441"/>
                    <a:pt x="685" y="441"/>
                  </a:cubicBezTo>
                  <a:cubicBezTo>
                    <a:pt x="690" y="437"/>
                    <a:pt x="690" y="437"/>
                    <a:pt x="696" y="409"/>
                  </a:cubicBezTo>
                  <a:cubicBezTo>
                    <a:pt x="696" y="407"/>
                    <a:pt x="697" y="405"/>
                    <a:pt x="697" y="402"/>
                  </a:cubicBezTo>
                  <a:cubicBezTo>
                    <a:pt x="697" y="395"/>
                    <a:pt x="697" y="395"/>
                    <a:pt x="698" y="394"/>
                  </a:cubicBezTo>
                  <a:cubicBezTo>
                    <a:pt x="705" y="394"/>
                    <a:pt x="710" y="372"/>
                    <a:pt x="710" y="371"/>
                  </a:cubicBezTo>
                  <a:cubicBezTo>
                    <a:pt x="710" y="371"/>
                    <a:pt x="710" y="371"/>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4" y="367"/>
                    <a:pt x="714" y="367"/>
                    <a:pt x="714" y="367"/>
                  </a:cubicBezTo>
                  <a:cubicBezTo>
                    <a:pt x="715" y="366"/>
                    <a:pt x="715" y="366"/>
                    <a:pt x="715" y="358"/>
                  </a:cubicBezTo>
                  <a:cubicBezTo>
                    <a:pt x="716" y="357"/>
                    <a:pt x="716" y="357"/>
                    <a:pt x="717" y="357"/>
                  </a:cubicBezTo>
                  <a:cubicBezTo>
                    <a:pt x="718" y="358"/>
                    <a:pt x="718" y="358"/>
                    <a:pt x="718" y="358"/>
                  </a:cubicBezTo>
                  <a:cubicBezTo>
                    <a:pt x="718" y="358"/>
                    <a:pt x="718" y="358"/>
                    <a:pt x="718" y="358"/>
                  </a:cubicBezTo>
                  <a:cubicBezTo>
                    <a:pt x="719" y="357"/>
                    <a:pt x="720" y="355"/>
                    <a:pt x="721" y="354"/>
                  </a:cubicBezTo>
                  <a:cubicBezTo>
                    <a:pt x="721" y="353"/>
                    <a:pt x="722" y="353"/>
                    <a:pt x="723" y="353"/>
                  </a:cubicBezTo>
                  <a:cubicBezTo>
                    <a:pt x="723" y="352"/>
                    <a:pt x="723" y="351"/>
                    <a:pt x="723" y="350"/>
                  </a:cubicBezTo>
                  <a:cubicBezTo>
                    <a:pt x="724" y="350"/>
                    <a:pt x="724" y="350"/>
                    <a:pt x="724" y="350"/>
                  </a:cubicBezTo>
                  <a:cubicBezTo>
                    <a:pt x="725" y="353"/>
                    <a:pt x="726" y="358"/>
                    <a:pt x="727" y="365"/>
                  </a:cubicBezTo>
                  <a:cubicBezTo>
                    <a:pt x="728" y="369"/>
                    <a:pt x="728" y="369"/>
                    <a:pt x="728" y="370"/>
                  </a:cubicBezTo>
                  <a:cubicBezTo>
                    <a:pt x="728" y="371"/>
                    <a:pt x="728" y="371"/>
                    <a:pt x="728" y="372"/>
                  </a:cubicBezTo>
                  <a:cubicBezTo>
                    <a:pt x="728" y="373"/>
                    <a:pt x="728" y="373"/>
                    <a:pt x="728" y="375"/>
                  </a:cubicBezTo>
                  <a:cubicBezTo>
                    <a:pt x="728" y="376"/>
                    <a:pt x="728" y="376"/>
                    <a:pt x="728" y="376"/>
                  </a:cubicBezTo>
                  <a:cubicBezTo>
                    <a:pt x="729" y="376"/>
                    <a:pt x="729" y="376"/>
                    <a:pt x="729" y="376"/>
                  </a:cubicBezTo>
                  <a:cubicBezTo>
                    <a:pt x="732" y="381"/>
                    <a:pt x="727" y="387"/>
                    <a:pt x="730" y="392"/>
                  </a:cubicBezTo>
                  <a:cubicBezTo>
                    <a:pt x="731" y="392"/>
                    <a:pt x="731" y="392"/>
                    <a:pt x="731" y="392"/>
                  </a:cubicBezTo>
                  <a:cubicBezTo>
                    <a:pt x="731" y="391"/>
                    <a:pt x="732" y="391"/>
                    <a:pt x="733" y="389"/>
                  </a:cubicBezTo>
                  <a:cubicBezTo>
                    <a:pt x="733" y="389"/>
                    <a:pt x="733" y="388"/>
                    <a:pt x="733" y="388"/>
                  </a:cubicBezTo>
                  <a:cubicBezTo>
                    <a:pt x="733" y="387"/>
                    <a:pt x="733" y="387"/>
                    <a:pt x="733" y="387"/>
                  </a:cubicBezTo>
                  <a:cubicBezTo>
                    <a:pt x="733" y="386"/>
                    <a:pt x="733" y="386"/>
                    <a:pt x="733" y="385"/>
                  </a:cubicBezTo>
                  <a:cubicBezTo>
                    <a:pt x="737" y="389"/>
                    <a:pt x="735" y="403"/>
                    <a:pt x="731" y="428"/>
                  </a:cubicBezTo>
                  <a:cubicBezTo>
                    <a:pt x="731" y="429"/>
                    <a:pt x="731" y="430"/>
                    <a:pt x="731" y="430"/>
                  </a:cubicBezTo>
                  <a:cubicBezTo>
                    <a:pt x="730" y="436"/>
                    <a:pt x="731" y="442"/>
                    <a:pt x="730" y="448"/>
                  </a:cubicBezTo>
                  <a:cubicBezTo>
                    <a:pt x="730" y="449"/>
                    <a:pt x="730" y="449"/>
                    <a:pt x="730" y="449"/>
                  </a:cubicBezTo>
                  <a:cubicBezTo>
                    <a:pt x="729" y="453"/>
                    <a:pt x="729" y="456"/>
                    <a:pt x="729" y="459"/>
                  </a:cubicBezTo>
                  <a:cubicBezTo>
                    <a:pt x="728" y="462"/>
                    <a:pt x="728" y="464"/>
                    <a:pt x="727" y="467"/>
                  </a:cubicBezTo>
                  <a:cubicBezTo>
                    <a:pt x="726" y="470"/>
                    <a:pt x="725" y="476"/>
                    <a:pt x="726" y="480"/>
                  </a:cubicBezTo>
                  <a:cubicBezTo>
                    <a:pt x="726" y="480"/>
                    <a:pt x="726" y="480"/>
                    <a:pt x="726" y="480"/>
                  </a:cubicBezTo>
                  <a:cubicBezTo>
                    <a:pt x="727" y="478"/>
                    <a:pt x="727" y="476"/>
                    <a:pt x="727" y="476"/>
                  </a:cubicBezTo>
                  <a:cubicBezTo>
                    <a:pt x="728" y="473"/>
                    <a:pt x="731" y="459"/>
                    <a:pt x="731" y="459"/>
                  </a:cubicBezTo>
                  <a:cubicBezTo>
                    <a:pt x="731" y="458"/>
                    <a:pt x="731" y="458"/>
                    <a:pt x="731" y="458"/>
                  </a:cubicBezTo>
                  <a:cubicBezTo>
                    <a:pt x="731" y="457"/>
                    <a:pt x="731" y="457"/>
                    <a:pt x="732" y="457"/>
                  </a:cubicBezTo>
                  <a:cubicBezTo>
                    <a:pt x="732" y="456"/>
                    <a:pt x="732" y="456"/>
                    <a:pt x="732" y="455"/>
                  </a:cubicBezTo>
                  <a:cubicBezTo>
                    <a:pt x="732" y="455"/>
                    <a:pt x="732" y="454"/>
                    <a:pt x="732" y="454"/>
                  </a:cubicBezTo>
                  <a:cubicBezTo>
                    <a:pt x="732" y="453"/>
                    <a:pt x="733" y="452"/>
                    <a:pt x="733" y="451"/>
                  </a:cubicBezTo>
                  <a:cubicBezTo>
                    <a:pt x="732" y="450"/>
                    <a:pt x="732" y="438"/>
                    <a:pt x="733" y="434"/>
                  </a:cubicBezTo>
                  <a:cubicBezTo>
                    <a:pt x="733" y="433"/>
                    <a:pt x="733" y="433"/>
                    <a:pt x="733" y="432"/>
                  </a:cubicBezTo>
                  <a:cubicBezTo>
                    <a:pt x="733" y="431"/>
                    <a:pt x="733" y="431"/>
                    <a:pt x="733" y="430"/>
                  </a:cubicBezTo>
                  <a:cubicBezTo>
                    <a:pt x="733" y="428"/>
                    <a:pt x="733" y="426"/>
                    <a:pt x="733" y="424"/>
                  </a:cubicBezTo>
                  <a:cubicBezTo>
                    <a:pt x="734" y="421"/>
                    <a:pt x="737" y="408"/>
                    <a:pt x="737" y="407"/>
                  </a:cubicBezTo>
                  <a:cubicBezTo>
                    <a:pt x="738" y="410"/>
                    <a:pt x="737" y="412"/>
                    <a:pt x="737" y="414"/>
                  </a:cubicBezTo>
                  <a:cubicBezTo>
                    <a:pt x="738" y="414"/>
                    <a:pt x="738" y="414"/>
                    <a:pt x="738" y="414"/>
                  </a:cubicBezTo>
                  <a:cubicBezTo>
                    <a:pt x="738" y="413"/>
                    <a:pt x="738" y="413"/>
                    <a:pt x="738" y="413"/>
                  </a:cubicBezTo>
                  <a:cubicBezTo>
                    <a:pt x="739" y="417"/>
                    <a:pt x="739" y="417"/>
                    <a:pt x="737" y="440"/>
                  </a:cubicBezTo>
                  <a:cubicBezTo>
                    <a:pt x="742" y="419"/>
                    <a:pt x="742" y="419"/>
                    <a:pt x="743" y="409"/>
                  </a:cubicBezTo>
                  <a:cubicBezTo>
                    <a:pt x="743" y="407"/>
                    <a:pt x="744" y="406"/>
                    <a:pt x="744" y="404"/>
                  </a:cubicBezTo>
                  <a:cubicBezTo>
                    <a:pt x="745" y="395"/>
                    <a:pt x="745" y="395"/>
                    <a:pt x="744" y="385"/>
                  </a:cubicBezTo>
                  <a:cubicBezTo>
                    <a:pt x="743" y="379"/>
                    <a:pt x="743" y="364"/>
                    <a:pt x="744" y="355"/>
                  </a:cubicBezTo>
                  <a:cubicBezTo>
                    <a:pt x="745" y="355"/>
                    <a:pt x="745" y="356"/>
                    <a:pt x="745" y="356"/>
                  </a:cubicBezTo>
                  <a:cubicBezTo>
                    <a:pt x="745" y="357"/>
                    <a:pt x="745" y="357"/>
                    <a:pt x="745" y="357"/>
                  </a:cubicBezTo>
                  <a:cubicBezTo>
                    <a:pt x="745" y="360"/>
                    <a:pt x="745" y="362"/>
                    <a:pt x="745" y="364"/>
                  </a:cubicBezTo>
                  <a:cubicBezTo>
                    <a:pt x="745" y="368"/>
                    <a:pt x="745" y="371"/>
                    <a:pt x="745" y="374"/>
                  </a:cubicBezTo>
                  <a:cubicBezTo>
                    <a:pt x="745" y="375"/>
                    <a:pt x="745" y="375"/>
                    <a:pt x="746" y="375"/>
                  </a:cubicBezTo>
                  <a:cubicBezTo>
                    <a:pt x="746" y="365"/>
                    <a:pt x="746" y="365"/>
                    <a:pt x="745" y="364"/>
                  </a:cubicBezTo>
                  <a:cubicBezTo>
                    <a:pt x="745" y="361"/>
                    <a:pt x="745" y="359"/>
                    <a:pt x="745" y="356"/>
                  </a:cubicBezTo>
                  <a:cubicBezTo>
                    <a:pt x="745" y="356"/>
                    <a:pt x="745" y="356"/>
                    <a:pt x="745" y="356"/>
                  </a:cubicBezTo>
                  <a:cubicBezTo>
                    <a:pt x="745" y="355"/>
                    <a:pt x="745" y="354"/>
                    <a:pt x="745" y="353"/>
                  </a:cubicBezTo>
                  <a:cubicBezTo>
                    <a:pt x="745" y="352"/>
                    <a:pt x="745" y="352"/>
                    <a:pt x="745" y="352"/>
                  </a:cubicBezTo>
                  <a:cubicBezTo>
                    <a:pt x="745" y="343"/>
                    <a:pt x="744" y="330"/>
                    <a:pt x="743" y="321"/>
                  </a:cubicBezTo>
                  <a:moveTo>
                    <a:pt x="299" y="117"/>
                  </a:moveTo>
                  <a:cubicBezTo>
                    <a:pt x="299" y="117"/>
                    <a:pt x="299" y="117"/>
                    <a:pt x="299" y="117"/>
                  </a:cubicBezTo>
                  <a:cubicBezTo>
                    <a:pt x="297" y="117"/>
                    <a:pt x="297" y="117"/>
                    <a:pt x="297" y="117"/>
                  </a:cubicBezTo>
                  <a:cubicBezTo>
                    <a:pt x="297" y="118"/>
                    <a:pt x="296" y="118"/>
                    <a:pt x="296" y="118"/>
                  </a:cubicBezTo>
                  <a:cubicBezTo>
                    <a:pt x="295" y="119"/>
                    <a:pt x="295" y="119"/>
                    <a:pt x="295" y="119"/>
                  </a:cubicBezTo>
                  <a:cubicBezTo>
                    <a:pt x="295" y="119"/>
                    <a:pt x="295" y="119"/>
                    <a:pt x="295" y="119"/>
                  </a:cubicBezTo>
                  <a:cubicBezTo>
                    <a:pt x="294" y="119"/>
                    <a:pt x="294" y="119"/>
                    <a:pt x="294" y="119"/>
                  </a:cubicBezTo>
                  <a:cubicBezTo>
                    <a:pt x="293" y="120"/>
                    <a:pt x="293" y="120"/>
                    <a:pt x="292" y="121"/>
                  </a:cubicBezTo>
                  <a:cubicBezTo>
                    <a:pt x="292" y="121"/>
                    <a:pt x="292" y="122"/>
                    <a:pt x="292" y="122"/>
                  </a:cubicBezTo>
                  <a:cubicBezTo>
                    <a:pt x="292" y="123"/>
                    <a:pt x="292" y="123"/>
                    <a:pt x="292" y="123"/>
                  </a:cubicBezTo>
                  <a:cubicBezTo>
                    <a:pt x="294" y="122"/>
                    <a:pt x="294" y="122"/>
                    <a:pt x="294" y="122"/>
                  </a:cubicBezTo>
                  <a:cubicBezTo>
                    <a:pt x="295" y="120"/>
                    <a:pt x="295" y="120"/>
                    <a:pt x="295" y="120"/>
                  </a:cubicBezTo>
                  <a:cubicBezTo>
                    <a:pt x="295" y="120"/>
                    <a:pt x="295" y="120"/>
                    <a:pt x="295" y="120"/>
                  </a:cubicBezTo>
                  <a:cubicBezTo>
                    <a:pt x="296" y="121"/>
                    <a:pt x="297" y="120"/>
                    <a:pt x="297" y="120"/>
                  </a:cubicBezTo>
                  <a:cubicBezTo>
                    <a:pt x="297" y="119"/>
                    <a:pt x="297" y="119"/>
                    <a:pt x="297" y="119"/>
                  </a:cubicBezTo>
                  <a:cubicBezTo>
                    <a:pt x="297" y="119"/>
                    <a:pt x="298" y="119"/>
                    <a:pt x="298" y="118"/>
                  </a:cubicBezTo>
                  <a:cubicBezTo>
                    <a:pt x="298" y="118"/>
                    <a:pt x="298" y="118"/>
                    <a:pt x="298" y="118"/>
                  </a:cubicBezTo>
                  <a:cubicBezTo>
                    <a:pt x="298" y="118"/>
                    <a:pt x="299" y="117"/>
                    <a:pt x="299" y="117"/>
                  </a:cubicBezTo>
                  <a:moveTo>
                    <a:pt x="324" y="158"/>
                  </a:moveTo>
                  <a:cubicBezTo>
                    <a:pt x="324" y="157"/>
                    <a:pt x="324" y="156"/>
                    <a:pt x="324" y="156"/>
                  </a:cubicBezTo>
                  <a:cubicBezTo>
                    <a:pt x="323" y="155"/>
                    <a:pt x="323" y="153"/>
                    <a:pt x="323" y="153"/>
                  </a:cubicBezTo>
                  <a:cubicBezTo>
                    <a:pt x="323" y="152"/>
                    <a:pt x="322" y="152"/>
                    <a:pt x="322" y="151"/>
                  </a:cubicBezTo>
                  <a:cubicBezTo>
                    <a:pt x="321" y="152"/>
                    <a:pt x="321" y="152"/>
                    <a:pt x="321" y="152"/>
                  </a:cubicBezTo>
                  <a:cubicBezTo>
                    <a:pt x="321" y="152"/>
                    <a:pt x="321" y="153"/>
                    <a:pt x="319" y="154"/>
                  </a:cubicBezTo>
                  <a:cubicBezTo>
                    <a:pt x="318" y="155"/>
                    <a:pt x="318" y="155"/>
                    <a:pt x="318" y="149"/>
                  </a:cubicBezTo>
                  <a:cubicBezTo>
                    <a:pt x="317" y="149"/>
                    <a:pt x="316" y="149"/>
                    <a:pt x="315" y="149"/>
                  </a:cubicBezTo>
                  <a:cubicBezTo>
                    <a:pt x="316" y="145"/>
                    <a:pt x="317" y="144"/>
                    <a:pt x="314" y="143"/>
                  </a:cubicBezTo>
                  <a:cubicBezTo>
                    <a:pt x="314" y="143"/>
                    <a:pt x="314" y="143"/>
                    <a:pt x="314" y="142"/>
                  </a:cubicBezTo>
                  <a:cubicBezTo>
                    <a:pt x="313" y="142"/>
                    <a:pt x="313" y="142"/>
                    <a:pt x="313" y="142"/>
                  </a:cubicBezTo>
                  <a:cubicBezTo>
                    <a:pt x="313" y="141"/>
                    <a:pt x="313" y="140"/>
                    <a:pt x="312" y="139"/>
                  </a:cubicBezTo>
                  <a:cubicBezTo>
                    <a:pt x="312" y="139"/>
                    <a:pt x="312" y="139"/>
                    <a:pt x="312" y="139"/>
                  </a:cubicBezTo>
                  <a:cubicBezTo>
                    <a:pt x="312" y="138"/>
                    <a:pt x="311" y="135"/>
                    <a:pt x="310" y="135"/>
                  </a:cubicBezTo>
                  <a:cubicBezTo>
                    <a:pt x="306" y="135"/>
                    <a:pt x="306" y="135"/>
                    <a:pt x="306" y="134"/>
                  </a:cubicBezTo>
                  <a:cubicBezTo>
                    <a:pt x="307" y="131"/>
                    <a:pt x="307" y="131"/>
                    <a:pt x="310" y="131"/>
                  </a:cubicBezTo>
                  <a:cubicBezTo>
                    <a:pt x="310" y="131"/>
                    <a:pt x="310" y="130"/>
                    <a:pt x="310" y="130"/>
                  </a:cubicBezTo>
                  <a:cubicBezTo>
                    <a:pt x="310" y="128"/>
                    <a:pt x="312" y="128"/>
                    <a:pt x="313" y="127"/>
                  </a:cubicBezTo>
                  <a:cubicBezTo>
                    <a:pt x="313" y="126"/>
                    <a:pt x="313" y="125"/>
                    <a:pt x="314" y="123"/>
                  </a:cubicBezTo>
                  <a:cubicBezTo>
                    <a:pt x="311" y="123"/>
                    <a:pt x="308" y="123"/>
                    <a:pt x="305" y="123"/>
                  </a:cubicBezTo>
                  <a:cubicBezTo>
                    <a:pt x="307" y="120"/>
                    <a:pt x="307" y="120"/>
                    <a:pt x="307" y="120"/>
                  </a:cubicBezTo>
                  <a:cubicBezTo>
                    <a:pt x="308" y="119"/>
                    <a:pt x="310" y="119"/>
                    <a:pt x="310" y="118"/>
                  </a:cubicBezTo>
                  <a:cubicBezTo>
                    <a:pt x="310" y="117"/>
                    <a:pt x="310" y="117"/>
                    <a:pt x="309" y="117"/>
                  </a:cubicBezTo>
                  <a:cubicBezTo>
                    <a:pt x="309" y="117"/>
                    <a:pt x="309" y="117"/>
                    <a:pt x="309" y="117"/>
                  </a:cubicBezTo>
                  <a:cubicBezTo>
                    <a:pt x="308" y="117"/>
                    <a:pt x="308" y="117"/>
                    <a:pt x="307" y="117"/>
                  </a:cubicBezTo>
                  <a:cubicBezTo>
                    <a:pt x="306" y="117"/>
                    <a:pt x="304" y="116"/>
                    <a:pt x="303" y="117"/>
                  </a:cubicBezTo>
                  <a:cubicBezTo>
                    <a:pt x="303" y="118"/>
                    <a:pt x="302" y="119"/>
                    <a:pt x="301" y="120"/>
                  </a:cubicBezTo>
                  <a:cubicBezTo>
                    <a:pt x="301" y="121"/>
                    <a:pt x="301" y="122"/>
                    <a:pt x="300" y="123"/>
                  </a:cubicBezTo>
                  <a:cubicBezTo>
                    <a:pt x="298" y="124"/>
                    <a:pt x="298" y="124"/>
                    <a:pt x="298" y="124"/>
                  </a:cubicBezTo>
                  <a:cubicBezTo>
                    <a:pt x="297" y="123"/>
                    <a:pt x="297" y="123"/>
                    <a:pt x="297" y="122"/>
                  </a:cubicBezTo>
                  <a:cubicBezTo>
                    <a:pt x="296" y="123"/>
                    <a:pt x="296" y="123"/>
                    <a:pt x="296" y="123"/>
                  </a:cubicBezTo>
                  <a:cubicBezTo>
                    <a:pt x="294" y="123"/>
                    <a:pt x="294" y="126"/>
                    <a:pt x="294" y="126"/>
                  </a:cubicBezTo>
                  <a:cubicBezTo>
                    <a:pt x="295" y="127"/>
                    <a:pt x="296" y="126"/>
                    <a:pt x="297" y="127"/>
                  </a:cubicBezTo>
                  <a:cubicBezTo>
                    <a:pt x="296" y="128"/>
                    <a:pt x="296" y="128"/>
                    <a:pt x="296" y="128"/>
                  </a:cubicBezTo>
                  <a:cubicBezTo>
                    <a:pt x="296" y="128"/>
                    <a:pt x="296" y="128"/>
                    <a:pt x="296" y="129"/>
                  </a:cubicBezTo>
                  <a:cubicBezTo>
                    <a:pt x="295" y="130"/>
                    <a:pt x="296" y="131"/>
                    <a:pt x="294" y="131"/>
                  </a:cubicBezTo>
                  <a:cubicBezTo>
                    <a:pt x="292" y="132"/>
                    <a:pt x="292" y="133"/>
                    <a:pt x="292" y="133"/>
                  </a:cubicBezTo>
                  <a:cubicBezTo>
                    <a:pt x="292" y="134"/>
                    <a:pt x="292" y="134"/>
                    <a:pt x="292" y="134"/>
                  </a:cubicBezTo>
                  <a:cubicBezTo>
                    <a:pt x="292" y="134"/>
                    <a:pt x="293" y="134"/>
                    <a:pt x="294" y="134"/>
                  </a:cubicBezTo>
                  <a:cubicBezTo>
                    <a:pt x="294" y="134"/>
                    <a:pt x="294" y="133"/>
                    <a:pt x="295" y="134"/>
                  </a:cubicBezTo>
                  <a:cubicBezTo>
                    <a:pt x="295" y="135"/>
                    <a:pt x="295" y="135"/>
                    <a:pt x="296" y="135"/>
                  </a:cubicBezTo>
                  <a:cubicBezTo>
                    <a:pt x="296" y="136"/>
                    <a:pt x="297" y="136"/>
                    <a:pt x="297" y="135"/>
                  </a:cubicBezTo>
                  <a:cubicBezTo>
                    <a:pt x="297" y="135"/>
                    <a:pt x="297" y="135"/>
                    <a:pt x="298" y="134"/>
                  </a:cubicBezTo>
                  <a:cubicBezTo>
                    <a:pt x="299" y="135"/>
                    <a:pt x="299" y="135"/>
                    <a:pt x="299" y="135"/>
                  </a:cubicBezTo>
                  <a:cubicBezTo>
                    <a:pt x="298" y="136"/>
                    <a:pt x="299" y="137"/>
                    <a:pt x="299" y="138"/>
                  </a:cubicBezTo>
                  <a:cubicBezTo>
                    <a:pt x="298" y="139"/>
                    <a:pt x="297" y="138"/>
                    <a:pt x="296" y="139"/>
                  </a:cubicBezTo>
                  <a:cubicBezTo>
                    <a:pt x="296" y="140"/>
                    <a:pt x="296" y="140"/>
                    <a:pt x="296" y="141"/>
                  </a:cubicBezTo>
                  <a:cubicBezTo>
                    <a:pt x="298" y="141"/>
                    <a:pt x="299" y="141"/>
                    <a:pt x="301" y="141"/>
                  </a:cubicBezTo>
                  <a:cubicBezTo>
                    <a:pt x="302" y="140"/>
                    <a:pt x="302" y="140"/>
                    <a:pt x="302" y="140"/>
                  </a:cubicBezTo>
                  <a:cubicBezTo>
                    <a:pt x="304" y="142"/>
                    <a:pt x="301" y="145"/>
                    <a:pt x="304" y="146"/>
                  </a:cubicBezTo>
                  <a:cubicBezTo>
                    <a:pt x="304" y="146"/>
                    <a:pt x="304" y="146"/>
                    <a:pt x="304" y="146"/>
                  </a:cubicBezTo>
                  <a:cubicBezTo>
                    <a:pt x="304" y="147"/>
                    <a:pt x="303" y="148"/>
                    <a:pt x="303" y="149"/>
                  </a:cubicBezTo>
                  <a:cubicBezTo>
                    <a:pt x="304" y="150"/>
                    <a:pt x="303" y="151"/>
                    <a:pt x="302" y="151"/>
                  </a:cubicBezTo>
                  <a:cubicBezTo>
                    <a:pt x="300" y="152"/>
                    <a:pt x="299" y="150"/>
                    <a:pt x="297" y="150"/>
                  </a:cubicBezTo>
                  <a:cubicBezTo>
                    <a:pt x="297" y="150"/>
                    <a:pt x="297" y="150"/>
                    <a:pt x="297" y="150"/>
                  </a:cubicBezTo>
                  <a:cubicBezTo>
                    <a:pt x="296" y="150"/>
                    <a:pt x="296" y="150"/>
                    <a:pt x="295" y="151"/>
                  </a:cubicBezTo>
                  <a:cubicBezTo>
                    <a:pt x="295" y="152"/>
                    <a:pt x="295" y="152"/>
                    <a:pt x="295" y="152"/>
                  </a:cubicBezTo>
                  <a:cubicBezTo>
                    <a:pt x="294" y="152"/>
                    <a:pt x="294" y="152"/>
                    <a:pt x="293" y="152"/>
                  </a:cubicBezTo>
                  <a:cubicBezTo>
                    <a:pt x="292" y="153"/>
                    <a:pt x="292" y="153"/>
                    <a:pt x="292" y="153"/>
                  </a:cubicBezTo>
                  <a:cubicBezTo>
                    <a:pt x="294" y="154"/>
                    <a:pt x="295" y="153"/>
                    <a:pt x="297" y="154"/>
                  </a:cubicBezTo>
                  <a:cubicBezTo>
                    <a:pt x="297" y="154"/>
                    <a:pt x="297" y="155"/>
                    <a:pt x="296" y="156"/>
                  </a:cubicBezTo>
                  <a:cubicBezTo>
                    <a:pt x="296" y="156"/>
                    <a:pt x="296" y="156"/>
                    <a:pt x="295" y="156"/>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1" y="159"/>
                    <a:pt x="291" y="159"/>
                    <a:pt x="291" y="160"/>
                  </a:cubicBezTo>
                  <a:cubicBezTo>
                    <a:pt x="293" y="161"/>
                    <a:pt x="295" y="159"/>
                    <a:pt x="296" y="160"/>
                  </a:cubicBezTo>
                  <a:cubicBezTo>
                    <a:pt x="298" y="161"/>
                    <a:pt x="299" y="160"/>
                    <a:pt x="301" y="161"/>
                  </a:cubicBezTo>
                  <a:cubicBezTo>
                    <a:pt x="301" y="162"/>
                    <a:pt x="301" y="162"/>
                    <a:pt x="300" y="163"/>
                  </a:cubicBezTo>
                  <a:cubicBezTo>
                    <a:pt x="300" y="163"/>
                    <a:pt x="299" y="163"/>
                    <a:pt x="296" y="163"/>
                  </a:cubicBezTo>
                  <a:cubicBezTo>
                    <a:pt x="295" y="163"/>
                    <a:pt x="295" y="164"/>
                    <a:pt x="294" y="165"/>
                  </a:cubicBezTo>
                  <a:cubicBezTo>
                    <a:pt x="293" y="165"/>
                    <a:pt x="292" y="165"/>
                    <a:pt x="291" y="165"/>
                  </a:cubicBezTo>
                  <a:cubicBezTo>
                    <a:pt x="291" y="168"/>
                    <a:pt x="291" y="168"/>
                    <a:pt x="287" y="169"/>
                  </a:cubicBezTo>
                  <a:cubicBezTo>
                    <a:pt x="288" y="170"/>
                    <a:pt x="288" y="170"/>
                    <a:pt x="291" y="169"/>
                  </a:cubicBezTo>
                  <a:cubicBezTo>
                    <a:pt x="292" y="169"/>
                    <a:pt x="292" y="169"/>
                    <a:pt x="293" y="168"/>
                  </a:cubicBezTo>
                  <a:cubicBezTo>
                    <a:pt x="293" y="168"/>
                    <a:pt x="293" y="168"/>
                    <a:pt x="295" y="169"/>
                  </a:cubicBezTo>
                  <a:cubicBezTo>
                    <a:pt x="296" y="169"/>
                    <a:pt x="296" y="169"/>
                    <a:pt x="297" y="169"/>
                  </a:cubicBezTo>
                  <a:cubicBezTo>
                    <a:pt x="298" y="167"/>
                    <a:pt x="298" y="167"/>
                    <a:pt x="298" y="166"/>
                  </a:cubicBezTo>
                  <a:cubicBezTo>
                    <a:pt x="300" y="167"/>
                    <a:pt x="302" y="166"/>
                    <a:pt x="304" y="167"/>
                  </a:cubicBezTo>
                  <a:cubicBezTo>
                    <a:pt x="306" y="167"/>
                    <a:pt x="306" y="165"/>
                    <a:pt x="307" y="165"/>
                  </a:cubicBezTo>
                  <a:cubicBezTo>
                    <a:pt x="309" y="165"/>
                    <a:pt x="309" y="167"/>
                    <a:pt x="310" y="167"/>
                  </a:cubicBezTo>
                  <a:cubicBezTo>
                    <a:pt x="311" y="167"/>
                    <a:pt x="311" y="167"/>
                    <a:pt x="311" y="167"/>
                  </a:cubicBezTo>
                  <a:cubicBezTo>
                    <a:pt x="312" y="167"/>
                    <a:pt x="314" y="167"/>
                    <a:pt x="316" y="166"/>
                  </a:cubicBezTo>
                  <a:cubicBezTo>
                    <a:pt x="317" y="165"/>
                    <a:pt x="317" y="165"/>
                    <a:pt x="317" y="165"/>
                  </a:cubicBezTo>
                  <a:cubicBezTo>
                    <a:pt x="319" y="165"/>
                    <a:pt x="319" y="165"/>
                    <a:pt x="320" y="165"/>
                  </a:cubicBezTo>
                  <a:cubicBezTo>
                    <a:pt x="320" y="164"/>
                    <a:pt x="320" y="164"/>
                    <a:pt x="320" y="164"/>
                  </a:cubicBezTo>
                  <a:cubicBezTo>
                    <a:pt x="320" y="163"/>
                    <a:pt x="319" y="162"/>
                    <a:pt x="319" y="161"/>
                  </a:cubicBezTo>
                  <a:cubicBezTo>
                    <a:pt x="319" y="161"/>
                    <a:pt x="319" y="161"/>
                    <a:pt x="319" y="161"/>
                  </a:cubicBezTo>
                  <a:cubicBezTo>
                    <a:pt x="319" y="160"/>
                    <a:pt x="319" y="159"/>
                    <a:pt x="321" y="160"/>
                  </a:cubicBezTo>
                  <a:cubicBezTo>
                    <a:pt x="321" y="160"/>
                    <a:pt x="321" y="160"/>
                    <a:pt x="322" y="158"/>
                  </a:cubicBezTo>
                  <a:cubicBezTo>
                    <a:pt x="323" y="158"/>
                    <a:pt x="323" y="158"/>
                    <a:pt x="324" y="158"/>
                  </a:cubicBezTo>
                  <a:moveTo>
                    <a:pt x="281" y="142"/>
                  </a:moveTo>
                  <a:cubicBezTo>
                    <a:pt x="281" y="142"/>
                    <a:pt x="281" y="142"/>
                    <a:pt x="281" y="142"/>
                  </a:cubicBezTo>
                  <a:cubicBezTo>
                    <a:pt x="281" y="142"/>
                    <a:pt x="281" y="142"/>
                    <a:pt x="281" y="142"/>
                  </a:cubicBezTo>
                  <a:cubicBezTo>
                    <a:pt x="281" y="142"/>
                    <a:pt x="281" y="142"/>
                    <a:pt x="281" y="142"/>
                  </a:cubicBezTo>
                  <a:moveTo>
                    <a:pt x="293" y="143"/>
                  </a:moveTo>
                  <a:cubicBezTo>
                    <a:pt x="293" y="143"/>
                    <a:pt x="294" y="142"/>
                    <a:pt x="293" y="141"/>
                  </a:cubicBezTo>
                  <a:cubicBezTo>
                    <a:pt x="292" y="140"/>
                    <a:pt x="293" y="139"/>
                    <a:pt x="293" y="139"/>
                  </a:cubicBezTo>
                  <a:cubicBezTo>
                    <a:pt x="293" y="139"/>
                    <a:pt x="293" y="138"/>
                    <a:pt x="292" y="138"/>
                  </a:cubicBezTo>
                  <a:cubicBezTo>
                    <a:pt x="292" y="138"/>
                    <a:pt x="291" y="138"/>
                    <a:pt x="291" y="138"/>
                  </a:cubicBezTo>
                  <a:cubicBezTo>
                    <a:pt x="291" y="137"/>
                    <a:pt x="291" y="137"/>
                    <a:pt x="291" y="137"/>
                  </a:cubicBezTo>
                  <a:cubicBezTo>
                    <a:pt x="290" y="137"/>
                    <a:pt x="290" y="137"/>
                    <a:pt x="290" y="137"/>
                  </a:cubicBezTo>
                  <a:cubicBezTo>
                    <a:pt x="289" y="137"/>
                    <a:pt x="288" y="138"/>
                    <a:pt x="288" y="138"/>
                  </a:cubicBezTo>
                  <a:cubicBezTo>
                    <a:pt x="287" y="138"/>
                    <a:pt x="287" y="138"/>
                    <a:pt x="287" y="139"/>
                  </a:cubicBezTo>
                  <a:cubicBezTo>
                    <a:pt x="287" y="139"/>
                    <a:pt x="286" y="139"/>
                    <a:pt x="286" y="139"/>
                  </a:cubicBezTo>
                  <a:cubicBezTo>
                    <a:pt x="285" y="139"/>
                    <a:pt x="285" y="139"/>
                    <a:pt x="285" y="139"/>
                  </a:cubicBezTo>
                  <a:cubicBezTo>
                    <a:pt x="285" y="138"/>
                    <a:pt x="285" y="138"/>
                    <a:pt x="285" y="137"/>
                  </a:cubicBezTo>
                  <a:cubicBezTo>
                    <a:pt x="284" y="137"/>
                    <a:pt x="284" y="137"/>
                    <a:pt x="282" y="137"/>
                  </a:cubicBezTo>
                  <a:cubicBezTo>
                    <a:pt x="282" y="139"/>
                    <a:pt x="281" y="140"/>
                    <a:pt x="281" y="142"/>
                  </a:cubicBezTo>
                  <a:cubicBezTo>
                    <a:pt x="280" y="142"/>
                    <a:pt x="280" y="143"/>
                    <a:pt x="279" y="142"/>
                  </a:cubicBezTo>
                  <a:cubicBezTo>
                    <a:pt x="278" y="142"/>
                    <a:pt x="278" y="143"/>
                    <a:pt x="277" y="143"/>
                  </a:cubicBezTo>
                  <a:cubicBezTo>
                    <a:pt x="277" y="143"/>
                    <a:pt x="277" y="143"/>
                    <a:pt x="276" y="142"/>
                  </a:cubicBezTo>
                  <a:cubicBezTo>
                    <a:pt x="275" y="142"/>
                    <a:pt x="275" y="142"/>
                    <a:pt x="275" y="142"/>
                  </a:cubicBezTo>
                  <a:cubicBezTo>
                    <a:pt x="274" y="145"/>
                    <a:pt x="273" y="147"/>
                    <a:pt x="273" y="149"/>
                  </a:cubicBezTo>
                  <a:cubicBezTo>
                    <a:pt x="274" y="149"/>
                    <a:pt x="274" y="149"/>
                    <a:pt x="276" y="149"/>
                  </a:cubicBezTo>
                  <a:cubicBezTo>
                    <a:pt x="275" y="150"/>
                    <a:pt x="275" y="151"/>
                    <a:pt x="275" y="152"/>
                  </a:cubicBezTo>
                  <a:cubicBezTo>
                    <a:pt x="272" y="153"/>
                    <a:pt x="272" y="153"/>
                    <a:pt x="271" y="154"/>
                  </a:cubicBezTo>
                  <a:cubicBezTo>
                    <a:pt x="271" y="154"/>
                    <a:pt x="271" y="154"/>
                    <a:pt x="271" y="154"/>
                  </a:cubicBezTo>
                  <a:cubicBezTo>
                    <a:pt x="271" y="155"/>
                    <a:pt x="271" y="156"/>
                    <a:pt x="270" y="156"/>
                  </a:cubicBezTo>
                  <a:cubicBezTo>
                    <a:pt x="270" y="157"/>
                    <a:pt x="269" y="157"/>
                    <a:pt x="269" y="157"/>
                  </a:cubicBezTo>
                  <a:cubicBezTo>
                    <a:pt x="269" y="158"/>
                    <a:pt x="269" y="158"/>
                    <a:pt x="269" y="158"/>
                  </a:cubicBezTo>
                  <a:cubicBezTo>
                    <a:pt x="269" y="158"/>
                    <a:pt x="268" y="159"/>
                    <a:pt x="269" y="159"/>
                  </a:cubicBezTo>
                  <a:cubicBezTo>
                    <a:pt x="270" y="160"/>
                    <a:pt x="271" y="160"/>
                    <a:pt x="271" y="160"/>
                  </a:cubicBezTo>
                  <a:cubicBezTo>
                    <a:pt x="273" y="159"/>
                    <a:pt x="274" y="160"/>
                    <a:pt x="274" y="160"/>
                  </a:cubicBezTo>
                  <a:cubicBezTo>
                    <a:pt x="275" y="160"/>
                    <a:pt x="277" y="159"/>
                    <a:pt x="277" y="159"/>
                  </a:cubicBezTo>
                  <a:cubicBezTo>
                    <a:pt x="277" y="159"/>
                    <a:pt x="277" y="159"/>
                    <a:pt x="277" y="158"/>
                  </a:cubicBezTo>
                  <a:cubicBezTo>
                    <a:pt x="278" y="157"/>
                    <a:pt x="278" y="157"/>
                    <a:pt x="278" y="157"/>
                  </a:cubicBezTo>
                  <a:cubicBezTo>
                    <a:pt x="281" y="157"/>
                    <a:pt x="284" y="157"/>
                    <a:pt x="286" y="157"/>
                  </a:cubicBezTo>
                  <a:cubicBezTo>
                    <a:pt x="286" y="157"/>
                    <a:pt x="287" y="156"/>
                    <a:pt x="287" y="156"/>
                  </a:cubicBezTo>
                  <a:cubicBezTo>
                    <a:pt x="287" y="155"/>
                    <a:pt x="286" y="155"/>
                    <a:pt x="286" y="154"/>
                  </a:cubicBezTo>
                  <a:cubicBezTo>
                    <a:pt x="287" y="153"/>
                    <a:pt x="287" y="154"/>
                    <a:pt x="288" y="153"/>
                  </a:cubicBezTo>
                  <a:cubicBezTo>
                    <a:pt x="288" y="152"/>
                    <a:pt x="288" y="152"/>
                    <a:pt x="289" y="150"/>
                  </a:cubicBezTo>
                  <a:cubicBezTo>
                    <a:pt x="289" y="149"/>
                    <a:pt x="290" y="148"/>
                    <a:pt x="290" y="147"/>
                  </a:cubicBezTo>
                  <a:cubicBezTo>
                    <a:pt x="290" y="146"/>
                    <a:pt x="290" y="145"/>
                    <a:pt x="290" y="145"/>
                  </a:cubicBezTo>
                  <a:cubicBezTo>
                    <a:pt x="292" y="145"/>
                    <a:pt x="293" y="144"/>
                    <a:pt x="293" y="143"/>
                  </a:cubicBezTo>
                  <a:moveTo>
                    <a:pt x="544" y="571"/>
                  </a:moveTo>
                  <a:cubicBezTo>
                    <a:pt x="544" y="571"/>
                    <a:pt x="544" y="570"/>
                    <a:pt x="545" y="570"/>
                  </a:cubicBezTo>
                  <a:cubicBezTo>
                    <a:pt x="548" y="559"/>
                    <a:pt x="548" y="559"/>
                    <a:pt x="548" y="559"/>
                  </a:cubicBezTo>
                  <a:cubicBezTo>
                    <a:pt x="547" y="558"/>
                    <a:pt x="547" y="556"/>
                    <a:pt x="543" y="555"/>
                  </a:cubicBezTo>
                  <a:cubicBezTo>
                    <a:pt x="542" y="559"/>
                    <a:pt x="542" y="559"/>
                    <a:pt x="542" y="559"/>
                  </a:cubicBezTo>
                  <a:cubicBezTo>
                    <a:pt x="541" y="560"/>
                    <a:pt x="541" y="560"/>
                    <a:pt x="535" y="564"/>
                  </a:cubicBezTo>
                  <a:cubicBezTo>
                    <a:pt x="535" y="564"/>
                    <a:pt x="533" y="567"/>
                    <a:pt x="533" y="567"/>
                  </a:cubicBezTo>
                  <a:cubicBezTo>
                    <a:pt x="533" y="568"/>
                    <a:pt x="533" y="568"/>
                    <a:pt x="533" y="568"/>
                  </a:cubicBezTo>
                  <a:cubicBezTo>
                    <a:pt x="532" y="569"/>
                    <a:pt x="531" y="568"/>
                    <a:pt x="531" y="569"/>
                  </a:cubicBezTo>
                  <a:cubicBezTo>
                    <a:pt x="530" y="570"/>
                    <a:pt x="530" y="571"/>
                    <a:pt x="528" y="572"/>
                  </a:cubicBezTo>
                  <a:cubicBezTo>
                    <a:pt x="525" y="575"/>
                    <a:pt x="522" y="572"/>
                    <a:pt x="518" y="573"/>
                  </a:cubicBezTo>
                  <a:cubicBezTo>
                    <a:pt x="517" y="574"/>
                    <a:pt x="516" y="574"/>
                    <a:pt x="516" y="575"/>
                  </a:cubicBezTo>
                  <a:cubicBezTo>
                    <a:pt x="515" y="576"/>
                    <a:pt x="515" y="577"/>
                    <a:pt x="514" y="579"/>
                  </a:cubicBezTo>
                  <a:cubicBezTo>
                    <a:pt x="513" y="580"/>
                    <a:pt x="512" y="581"/>
                    <a:pt x="511" y="582"/>
                  </a:cubicBezTo>
                  <a:cubicBezTo>
                    <a:pt x="511" y="582"/>
                    <a:pt x="509" y="588"/>
                    <a:pt x="510" y="589"/>
                  </a:cubicBezTo>
                  <a:cubicBezTo>
                    <a:pt x="510" y="590"/>
                    <a:pt x="510" y="590"/>
                    <a:pt x="510" y="591"/>
                  </a:cubicBezTo>
                  <a:cubicBezTo>
                    <a:pt x="510" y="591"/>
                    <a:pt x="509" y="594"/>
                    <a:pt x="509" y="594"/>
                  </a:cubicBezTo>
                  <a:cubicBezTo>
                    <a:pt x="509" y="595"/>
                    <a:pt x="508" y="595"/>
                    <a:pt x="508" y="594"/>
                  </a:cubicBezTo>
                  <a:cubicBezTo>
                    <a:pt x="507" y="594"/>
                    <a:pt x="507" y="594"/>
                    <a:pt x="504" y="597"/>
                  </a:cubicBezTo>
                  <a:cubicBezTo>
                    <a:pt x="503" y="599"/>
                    <a:pt x="503" y="601"/>
                    <a:pt x="501" y="603"/>
                  </a:cubicBezTo>
                  <a:cubicBezTo>
                    <a:pt x="501" y="603"/>
                    <a:pt x="501" y="603"/>
                    <a:pt x="500" y="604"/>
                  </a:cubicBezTo>
                  <a:cubicBezTo>
                    <a:pt x="500" y="604"/>
                    <a:pt x="500" y="604"/>
                    <a:pt x="500" y="605"/>
                  </a:cubicBezTo>
                  <a:cubicBezTo>
                    <a:pt x="500" y="606"/>
                    <a:pt x="500" y="608"/>
                    <a:pt x="500" y="609"/>
                  </a:cubicBezTo>
                  <a:cubicBezTo>
                    <a:pt x="499" y="610"/>
                    <a:pt x="499" y="610"/>
                    <a:pt x="499" y="611"/>
                  </a:cubicBezTo>
                  <a:cubicBezTo>
                    <a:pt x="498" y="614"/>
                    <a:pt x="498" y="614"/>
                    <a:pt x="497" y="616"/>
                  </a:cubicBezTo>
                  <a:cubicBezTo>
                    <a:pt x="499" y="617"/>
                    <a:pt x="501" y="616"/>
                    <a:pt x="503" y="616"/>
                  </a:cubicBezTo>
                  <a:cubicBezTo>
                    <a:pt x="503" y="617"/>
                    <a:pt x="503" y="617"/>
                    <a:pt x="503" y="618"/>
                  </a:cubicBezTo>
                  <a:cubicBezTo>
                    <a:pt x="505" y="619"/>
                    <a:pt x="510" y="620"/>
                    <a:pt x="515" y="615"/>
                  </a:cubicBezTo>
                  <a:cubicBezTo>
                    <a:pt x="517" y="612"/>
                    <a:pt x="517" y="609"/>
                    <a:pt x="519" y="606"/>
                  </a:cubicBezTo>
                  <a:cubicBezTo>
                    <a:pt x="521" y="604"/>
                    <a:pt x="523" y="603"/>
                    <a:pt x="524" y="601"/>
                  </a:cubicBezTo>
                  <a:cubicBezTo>
                    <a:pt x="526" y="599"/>
                    <a:pt x="526" y="596"/>
                    <a:pt x="528" y="593"/>
                  </a:cubicBezTo>
                  <a:cubicBezTo>
                    <a:pt x="529" y="592"/>
                    <a:pt x="531" y="592"/>
                    <a:pt x="532" y="591"/>
                  </a:cubicBezTo>
                  <a:cubicBezTo>
                    <a:pt x="533" y="590"/>
                    <a:pt x="534" y="591"/>
                    <a:pt x="535" y="590"/>
                  </a:cubicBezTo>
                  <a:cubicBezTo>
                    <a:pt x="536" y="588"/>
                    <a:pt x="535" y="585"/>
                    <a:pt x="536" y="583"/>
                  </a:cubicBezTo>
                  <a:cubicBezTo>
                    <a:pt x="537" y="582"/>
                    <a:pt x="539" y="581"/>
                    <a:pt x="539" y="579"/>
                  </a:cubicBezTo>
                  <a:cubicBezTo>
                    <a:pt x="539" y="579"/>
                    <a:pt x="540" y="578"/>
                    <a:pt x="540" y="577"/>
                  </a:cubicBezTo>
                  <a:cubicBezTo>
                    <a:pt x="540" y="577"/>
                    <a:pt x="540" y="576"/>
                    <a:pt x="540" y="575"/>
                  </a:cubicBezTo>
                  <a:cubicBezTo>
                    <a:pt x="540" y="575"/>
                    <a:pt x="541" y="575"/>
                    <a:pt x="541" y="574"/>
                  </a:cubicBezTo>
                  <a:cubicBezTo>
                    <a:pt x="541" y="573"/>
                    <a:pt x="543" y="572"/>
                    <a:pt x="544" y="571"/>
                  </a:cubicBezTo>
                  <a:moveTo>
                    <a:pt x="577" y="426"/>
                  </a:moveTo>
                  <a:cubicBezTo>
                    <a:pt x="577" y="425"/>
                    <a:pt x="577" y="423"/>
                    <a:pt x="575" y="421"/>
                  </a:cubicBezTo>
                  <a:cubicBezTo>
                    <a:pt x="568" y="420"/>
                    <a:pt x="563" y="428"/>
                    <a:pt x="556" y="426"/>
                  </a:cubicBezTo>
                  <a:cubicBezTo>
                    <a:pt x="555" y="426"/>
                    <a:pt x="554" y="426"/>
                    <a:pt x="552" y="426"/>
                  </a:cubicBezTo>
                  <a:cubicBezTo>
                    <a:pt x="546" y="427"/>
                    <a:pt x="544" y="426"/>
                    <a:pt x="541" y="425"/>
                  </a:cubicBezTo>
                  <a:cubicBezTo>
                    <a:pt x="539" y="419"/>
                    <a:pt x="539" y="419"/>
                    <a:pt x="539" y="417"/>
                  </a:cubicBezTo>
                  <a:cubicBezTo>
                    <a:pt x="538" y="417"/>
                    <a:pt x="537" y="416"/>
                    <a:pt x="537" y="416"/>
                  </a:cubicBezTo>
                  <a:cubicBezTo>
                    <a:pt x="536" y="414"/>
                    <a:pt x="536" y="412"/>
                    <a:pt x="536" y="411"/>
                  </a:cubicBezTo>
                  <a:cubicBezTo>
                    <a:pt x="519" y="396"/>
                    <a:pt x="504" y="384"/>
                    <a:pt x="507" y="371"/>
                  </a:cubicBezTo>
                  <a:cubicBezTo>
                    <a:pt x="507" y="371"/>
                    <a:pt x="507" y="370"/>
                    <a:pt x="507" y="367"/>
                  </a:cubicBezTo>
                  <a:cubicBezTo>
                    <a:pt x="507" y="365"/>
                    <a:pt x="507" y="364"/>
                    <a:pt x="506" y="362"/>
                  </a:cubicBezTo>
                  <a:cubicBezTo>
                    <a:pt x="506" y="362"/>
                    <a:pt x="477" y="309"/>
                    <a:pt x="477" y="300"/>
                  </a:cubicBezTo>
                  <a:cubicBezTo>
                    <a:pt x="474" y="297"/>
                    <a:pt x="470" y="297"/>
                    <a:pt x="468" y="295"/>
                  </a:cubicBezTo>
                  <a:cubicBezTo>
                    <a:pt x="467" y="295"/>
                    <a:pt x="467" y="295"/>
                    <a:pt x="465" y="295"/>
                  </a:cubicBezTo>
                  <a:cubicBezTo>
                    <a:pt x="464" y="295"/>
                    <a:pt x="462" y="296"/>
                    <a:pt x="461" y="297"/>
                  </a:cubicBezTo>
                  <a:cubicBezTo>
                    <a:pt x="460" y="297"/>
                    <a:pt x="460" y="297"/>
                    <a:pt x="460" y="297"/>
                  </a:cubicBezTo>
                  <a:cubicBezTo>
                    <a:pt x="443" y="293"/>
                    <a:pt x="427" y="284"/>
                    <a:pt x="410" y="284"/>
                  </a:cubicBezTo>
                  <a:cubicBezTo>
                    <a:pt x="409" y="297"/>
                    <a:pt x="409" y="297"/>
                    <a:pt x="408" y="299"/>
                  </a:cubicBezTo>
                  <a:cubicBezTo>
                    <a:pt x="408" y="299"/>
                    <a:pt x="407" y="299"/>
                    <a:pt x="406" y="299"/>
                  </a:cubicBezTo>
                  <a:cubicBezTo>
                    <a:pt x="405" y="299"/>
                    <a:pt x="405" y="299"/>
                    <a:pt x="403" y="299"/>
                  </a:cubicBezTo>
                  <a:cubicBezTo>
                    <a:pt x="399" y="298"/>
                    <a:pt x="397" y="294"/>
                    <a:pt x="394" y="293"/>
                  </a:cubicBezTo>
                  <a:cubicBezTo>
                    <a:pt x="390" y="293"/>
                    <a:pt x="386" y="293"/>
                    <a:pt x="381" y="291"/>
                  </a:cubicBezTo>
                  <a:cubicBezTo>
                    <a:pt x="379" y="283"/>
                    <a:pt x="367" y="283"/>
                    <a:pt x="367" y="283"/>
                  </a:cubicBezTo>
                  <a:cubicBezTo>
                    <a:pt x="361" y="283"/>
                    <a:pt x="361" y="283"/>
                    <a:pt x="354" y="261"/>
                  </a:cubicBezTo>
                  <a:cubicBezTo>
                    <a:pt x="355" y="260"/>
                    <a:pt x="355" y="260"/>
                    <a:pt x="360" y="258"/>
                  </a:cubicBezTo>
                  <a:cubicBezTo>
                    <a:pt x="360" y="258"/>
                    <a:pt x="359" y="257"/>
                    <a:pt x="359" y="256"/>
                  </a:cubicBezTo>
                  <a:cubicBezTo>
                    <a:pt x="357" y="255"/>
                    <a:pt x="355" y="254"/>
                    <a:pt x="353" y="254"/>
                  </a:cubicBezTo>
                  <a:cubicBezTo>
                    <a:pt x="337" y="254"/>
                    <a:pt x="337" y="254"/>
                    <a:pt x="329" y="258"/>
                  </a:cubicBezTo>
                  <a:cubicBezTo>
                    <a:pt x="325" y="255"/>
                    <a:pt x="318" y="249"/>
                    <a:pt x="310" y="257"/>
                  </a:cubicBezTo>
                  <a:cubicBezTo>
                    <a:pt x="306" y="257"/>
                    <a:pt x="303" y="257"/>
                    <a:pt x="299" y="257"/>
                  </a:cubicBezTo>
                  <a:cubicBezTo>
                    <a:pt x="299" y="258"/>
                    <a:pt x="299" y="258"/>
                    <a:pt x="285" y="264"/>
                  </a:cubicBezTo>
                  <a:cubicBezTo>
                    <a:pt x="285" y="264"/>
                    <a:pt x="285" y="264"/>
                    <a:pt x="284" y="264"/>
                  </a:cubicBezTo>
                  <a:cubicBezTo>
                    <a:pt x="279" y="263"/>
                    <a:pt x="274" y="265"/>
                    <a:pt x="270" y="261"/>
                  </a:cubicBezTo>
                  <a:cubicBezTo>
                    <a:pt x="270" y="261"/>
                    <a:pt x="268" y="260"/>
                    <a:pt x="268" y="260"/>
                  </a:cubicBezTo>
                  <a:cubicBezTo>
                    <a:pt x="266" y="263"/>
                    <a:pt x="265" y="269"/>
                    <a:pt x="265" y="269"/>
                  </a:cubicBezTo>
                  <a:cubicBezTo>
                    <a:pt x="263" y="270"/>
                    <a:pt x="262" y="271"/>
                    <a:pt x="257" y="270"/>
                  </a:cubicBezTo>
                  <a:cubicBezTo>
                    <a:pt x="256" y="273"/>
                    <a:pt x="256" y="276"/>
                    <a:pt x="255" y="280"/>
                  </a:cubicBezTo>
                  <a:cubicBezTo>
                    <a:pt x="253" y="280"/>
                    <a:pt x="250" y="279"/>
                    <a:pt x="247" y="281"/>
                  </a:cubicBezTo>
                  <a:cubicBezTo>
                    <a:pt x="246" y="286"/>
                    <a:pt x="244" y="291"/>
                    <a:pt x="243" y="297"/>
                  </a:cubicBezTo>
                  <a:cubicBezTo>
                    <a:pt x="243" y="298"/>
                    <a:pt x="243" y="299"/>
                    <a:pt x="243" y="301"/>
                  </a:cubicBezTo>
                  <a:cubicBezTo>
                    <a:pt x="240" y="301"/>
                    <a:pt x="238" y="301"/>
                    <a:pt x="236" y="301"/>
                  </a:cubicBezTo>
                  <a:cubicBezTo>
                    <a:pt x="235" y="307"/>
                    <a:pt x="227" y="311"/>
                    <a:pt x="224" y="311"/>
                  </a:cubicBezTo>
                  <a:cubicBezTo>
                    <a:pt x="220" y="319"/>
                    <a:pt x="213" y="326"/>
                    <a:pt x="211" y="334"/>
                  </a:cubicBezTo>
                  <a:cubicBezTo>
                    <a:pt x="210" y="334"/>
                    <a:pt x="210" y="334"/>
                    <a:pt x="209" y="334"/>
                  </a:cubicBezTo>
                  <a:cubicBezTo>
                    <a:pt x="209" y="334"/>
                    <a:pt x="209" y="334"/>
                    <a:pt x="207" y="335"/>
                  </a:cubicBezTo>
                  <a:cubicBezTo>
                    <a:pt x="207" y="335"/>
                    <a:pt x="206" y="335"/>
                    <a:pt x="205" y="335"/>
                  </a:cubicBezTo>
                  <a:cubicBezTo>
                    <a:pt x="204" y="348"/>
                    <a:pt x="204" y="349"/>
                    <a:pt x="198" y="351"/>
                  </a:cubicBezTo>
                  <a:cubicBezTo>
                    <a:pt x="198" y="351"/>
                    <a:pt x="198" y="352"/>
                    <a:pt x="197" y="353"/>
                  </a:cubicBezTo>
                  <a:cubicBezTo>
                    <a:pt x="197" y="354"/>
                    <a:pt x="197" y="356"/>
                    <a:pt x="198" y="357"/>
                  </a:cubicBezTo>
                  <a:cubicBezTo>
                    <a:pt x="206" y="359"/>
                    <a:pt x="206" y="359"/>
                    <a:pt x="207" y="361"/>
                  </a:cubicBezTo>
                  <a:cubicBezTo>
                    <a:pt x="204" y="366"/>
                    <a:pt x="204" y="366"/>
                    <a:pt x="204" y="381"/>
                  </a:cubicBezTo>
                  <a:cubicBezTo>
                    <a:pt x="204" y="382"/>
                    <a:pt x="204" y="383"/>
                    <a:pt x="204" y="386"/>
                  </a:cubicBezTo>
                  <a:cubicBezTo>
                    <a:pt x="204" y="386"/>
                    <a:pt x="204" y="386"/>
                    <a:pt x="200" y="390"/>
                  </a:cubicBezTo>
                  <a:cubicBezTo>
                    <a:pt x="200" y="393"/>
                    <a:pt x="201" y="396"/>
                    <a:pt x="202" y="399"/>
                  </a:cubicBezTo>
                  <a:cubicBezTo>
                    <a:pt x="202" y="402"/>
                    <a:pt x="202" y="402"/>
                    <a:pt x="202" y="402"/>
                  </a:cubicBezTo>
                  <a:cubicBezTo>
                    <a:pt x="202" y="413"/>
                    <a:pt x="220" y="423"/>
                    <a:pt x="220" y="424"/>
                  </a:cubicBezTo>
                  <a:cubicBezTo>
                    <a:pt x="220" y="430"/>
                    <a:pt x="220" y="435"/>
                    <a:pt x="234" y="438"/>
                  </a:cubicBezTo>
                  <a:cubicBezTo>
                    <a:pt x="235" y="441"/>
                    <a:pt x="235" y="441"/>
                    <a:pt x="235" y="445"/>
                  </a:cubicBezTo>
                  <a:cubicBezTo>
                    <a:pt x="247" y="456"/>
                    <a:pt x="255" y="455"/>
                    <a:pt x="255" y="455"/>
                  </a:cubicBezTo>
                  <a:cubicBezTo>
                    <a:pt x="255" y="454"/>
                    <a:pt x="256" y="452"/>
                    <a:pt x="257" y="451"/>
                  </a:cubicBezTo>
                  <a:cubicBezTo>
                    <a:pt x="260" y="450"/>
                    <a:pt x="262" y="451"/>
                    <a:pt x="265" y="451"/>
                  </a:cubicBezTo>
                  <a:cubicBezTo>
                    <a:pt x="266" y="451"/>
                    <a:pt x="266" y="451"/>
                    <a:pt x="268" y="451"/>
                  </a:cubicBezTo>
                  <a:cubicBezTo>
                    <a:pt x="270" y="451"/>
                    <a:pt x="273" y="451"/>
                    <a:pt x="275" y="451"/>
                  </a:cubicBezTo>
                  <a:cubicBezTo>
                    <a:pt x="277" y="456"/>
                    <a:pt x="281" y="455"/>
                    <a:pt x="290" y="453"/>
                  </a:cubicBezTo>
                  <a:cubicBezTo>
                    <a:pt x="293" y="447"/>
                    <a:pt x="295" y="447"/>
                    <a:pt x="305" y="449"/>
                  </a:cubicBezTo>
                  <a:cubicBezTo>
                    <a:pt x="305" y="449"/>
                    <a:pt x="306" y="449"/>
                    <a:pt x="306" y="449"/>
                  </a:cubicBezTo>
                  <a:cubicBezTo>
                    <a:pt x="312" y="443"/>
                    <a:pt x="317" y="446"/>
                    <a:pt x="319" y="446"/>
                  </a:cubicBezTo>
                  <a:cubicBezTo>
                    <a:pt x="321" y="456"/>
                    <a:pt x="323" y="457"/>
                    <a:pt x="327" y="458"/>
                  </a:cubicBezTo>
                  <a:cubicBezTo>
                    <a:pt x="334" y="458"/>
                    <a:pt x="341" y="458"/>
                    <a:pt x="347" y="459"/>
                  </a:cubicBezTo>
                  <a:cubicBezTo>
                    <a:pt x="347" y="461"/>
                    <a:pt x="347" y="463"/>
                    <a:pt x="347" y="467"/>
                  </a:cubicBezTo>
                  <a:cubicBezTo>
                    <a:pt x="347" y="467"/>
                    <a:pt x="345" y="485"/>
                    <a:pt x="343" y="489"/>
                  </a:cubicBezTo>
                  <a:cubicBezTo>
                    <a:pt x="342" y="489"/>
                    <a:pt x="341" y="489"/>
                    <a:pt x="341" y="489"/>
                  </a:cubicBezTo>
                  <a:cubicBezTo>
                    <a:pt x="340" y="490"/>
                    <a:pt x="340" y="491"/>
                    <a:pt x="340" y="491"/>
                  </a:cubicBezTo>
                  <a:cubicBezTo>
                    <a:pt x="355" y="500"/>
                    <a:pt x="356" y="518"/>
                    <a:pt x="365" y="531"/>
                  </a:cubicBezTo>
                  <a:cubicBezTo>
                    <a:pt x="364" y="532"/>
                    <a:pt x="364" y="533"/>
                    <a:pt x="364" y="533"/>
                  </a:cubicBezTo>
                  <a:cubicBezTo>
                    <a:pt x="364" y="534"/>
                    <a:pt x="364" y="535"/>
                    <a:pt x="364" y="536"/>
                  </a:cubicBezTo>
                  <a:cubicBezTo>
                    <a:pt x="364" y="540"/>
                    <a:pt x="365" y="540"/>
                    <a:pt x="367" y="541"/>
                  </a:cubicBezTo>
                  <a:cubicBezTo>
                    <a:pt x="367" y="553"/>
                    <a:pt x="357" y="562"/>
                    <a:pt x="356" y="574"/>
                  </a:cubicBezTo>
                  <a:cubicBezTo>
                    <a:pt x="356" y="580"/>
                    <a:pt x="357" y="580"/>
                    <a:pt x="361" y="583"/>
                  </a:cubicBezTo>
                  <a:cubicBezTo>
                    <a:pt x="361" y="589"/>
                    <a:pt x="361" y="591"/>
                    <a:pt x="366" y="594"/>
                  </a:cubicBezTo>
                  <a:cubicBezTo>
                    <a:pt x="368" y="603"/>
                    <a:pt x="368" y="603"/>
                    <a:pt x="370" y="604"/>
                  </a:cubicBezTo>
                  <a:cubicBezTo>
                    <a:pt x="370" y="607"/>
                    <a:pt x="369" y="610"/>
                    <a:pt x="369" y="613"/>
                  </a:cubicBezTo>
                  <a:cubicBezTo>
                    <a:pt x="369" y="614"/>
                    <a:pt x="375" y="632"/>
                    <a:pt x="382" y="639"/>
                  </a:cubicBezTo>
                  <a:cubicBezTo>
                    <a:pt x="381" y="642"/>
                    <a:pt x="381" y="642"/>
                    <a:pt x="383" y="645"/>
                  </a:cubicBezTo>
                  <a:cubicBezTo>
                    <a:pt x="383" y="646"/>
                    <a:pt x="383" y="646"/>
                    <a:pt x="383" y="647"/>
                  </a:cubicBezTo>
                  <a:cubicBezTo>
                    <a:pt x="382" y="648"/>
                    <a:pt x="380" y="649"/>
                    <a:pt x="380" y="650"/>
                  </a:cubicBezTo>
                  <a:cubicBezTo>
                    <a:pt x="380" y="650"/>
                    <a:pt x="381" y="651"/>
                    <a:pt x="381" y="651"/>
                  </a:cubicBezTo>
                  <a:cubicBezTo>
                    <a:pt x="382" y="651"/>
                    <a:pt x="383" y="651"/>
                    <a:pt x="383" y="651"/>
                  </a:cubicBezTo>
                  <a:cubicBezTo>
                    <a:pt x="383" y="654"/>
                    <a:pt x="383" y="654"/>
                    <a:pt x="386" y="656"/>
                  </a:cubicBezTo>
                  <a:cubicBezTo>
                    <a:pt x="389" y="656"/>
                    <a:pt x="391" y="656"/>
                    <a:pt x="394" y="656"/>
                  </a:cubicBezTo>
                  <a:cubicBezTo>
                    <a:pt x="398" y="655"/>
                    <a:pt x="398" y="655"/>
                    <a:pt x="401" y="654"/>
                  </a:cubicBezTo>
                  <a:cubicBezTo>
                    <a:pt x="404" y="654"/>
                    <a:pt x="408" y="654"/>
                    <a:pt x="412" y="653"/>
                  </a:cubicBezTo>
                  <a:cubicBezTo>
                    <a:pt x="413" y="653"/>
                    <a:pt x="413" y="652"/>
                    <a:pt x="413" y="651"/>
                  </a:cubicBezTo>
                  <a:cubicBezTo>
                    <a:pt x="422" y="650"/>
                    <a:pt x="422" y="650"/>
                    <a:pt x="424" y="647"/>
                  </a:cubicBezTo>
                  <a:cubicBezTo>
                    <a:pt x="424" y="647"/>
                    <a:pt x="451" y="634"/>
                    <a:pt x="448" y="620"/>
                  </a:cubicBezTo>
                  <a:cubicBezTo>
                    <a:pt x="448" y="619"/>
                    <a:pt x="460" y="612"/>
                    <a:pt x="465" y="610"/>
                  </a:cubicBezTo>
                  <a:cubicBezTo>
                    <a:pt x="466" y="606"/>
                    <a:pt x="466" y="606"/>
                    <a:pt x="464" y="592"/>
                  </a:cubicBezTo>
                  <a:cubicBezTo>
                    <a:pt x="476" y="582"/>
                    <a:pt x="492" y="578"/>
                    <a:pt x="500" y="564"/>
                  </a:cubicBezTo>
                  <a:cubicBezTo>
                    <a:pt x="500" y="563"/>
                    <a:pt x="501" y="562"/>
                    <a:pt x="501" y="560"/>
                  </a:cubicBezTo>
                  <a:cubicBezTo>
                    <a:pt x="502" y="558"/>
                    <a:pt x="502" y="557"/>
                    <a:pt x="501" y="555"/>
                  </a:cubicBezTo>
                  <a:cubicBezTo>
                    <a:pt x="502" y="551"/>
                    <a:pt x="503" y="547"/>
                    <a:pt x="503" y="542"/>
                  </a:cubicBezTo>
                  <a:cubicBezTo>
                    <a:pt x="499" y="535"/>
                    <a:pt x="505" y="528"/>
                    <a:pt x="502" y="521"/>
                  </a:cubicBezTo>
                  <a:cubicBezTo>
                    <a:pt x="502" y="519"/>
                    <a:pt x="502" y="519"/>
                    <a:pt x="502" y="519"/>
                  </a:cubicBezTo>
                  <a:cubicBezTo>
                    <a:pt x="515" y="479"/>
                    <a:pt x="568" y="470"/>
                    <a:pt x="577" y="426"/>
                  </a:cubicBezTo>
                  <a:moveTo>
                    <a:pt x="133" y="516"/>
                  </a:moveTo>
                  <a:cubicBezTo>
                    <a:pt x="132" y="514"/>
                    <a:pt x="129" y="503"/>
                    <a:pt x="124" y="501"/>
                  </a:cubicBezTo>
                  <a:cubicBezTo>
                    <a:pt x="123" y="501"/>
                    <a:pt x="122" y="501"/>
                    <a:pt x="120" y="501"/>
                  </a:cubicBezTo>
                  <a:cubicBezTo>
                    <a:pt x="114" y="498"/>
                    <a:pt x="113" y="486"/>
                    <a:pt x="105" y="490"/>
                  </a:cubicBezTo>
                  <a:cubicBezTo>
                    <a:pt x="103" y="490"/>
                    <a:pt x="101" y="490"/>
                    <a:pt x="99" y="489"/>
                  </a:cubicBezTo>
                  <a:cubicBezTo>
                    <a:pt x="96" y="486"/>
                    <a:pt x="96" y="486"/>
                    <a:pt x="93" y="486"/>
                  </a:cubicBezTo>
                  <a:cubicBezTo>
                    <a:pt x="93" y="487"/>
                    <a:pt x="93" y="489"/>
                    <a:pt x="93" y="490"/>
                  </a:cubicBezTo>
                  <a:cubicBezTo>
                    <a:pt x="89" y="489"/>
                    <a:pt x="89" y="488"/>
                    <a:pt x="89" y="486"/>
                  </a:cubicBezTo>
                  <a:cubicBezTo>
                    <a:pt x="89" y="486"/>
                    <a:pt x="90" y="485"/>
                    <a:pt x="90" y="485"/>
                  </a:cubicBezTo>
                  <a:cubicBezTo>
                    <a:pt x="83" y="478"/>
                    <a:pt x="82" y="478"/>
                    <a:pt x="80" y="478"/>
                  </a:cubicBezTo>
                  <a:cubicBezTo>
                    <a:pt x="80" y="478"/>
                    <a:pt x="80" y="478"/>
                    <a:pt x="79" y="477"/>
                  </a:cubicBezTo>
                  <a:cubicBezTo>
                    <a:pt x="77" y="475"/>
                    <a:pt x="77" y="475"/>
                    <a:pt x="74" y="476"/>
                  </a:cubicBezTo>
                  <a:cubicBezTo>
                    <a:pt x="75" y="477"/>
                    <a:pt x="75" y="479"/>
                    <a:pt x="76" y="481"/>
                  </a:cubicBezTo>
                  <a:cubicBezTo>
                    <a:pt x="75" y="481"/>
                    <a:pt x="74" y="481"/>
                    <a:pt x="73" y="481"/>
                  </a:cubicBezTo>
                  <a:cubicBezTo>
                    <a:pt x="73" y="480"/>
                    <a:pt x="73" y="479"/>
                    <a:pt x="72" y="478"/>
                  </a:cubicBezTo>
                  <a:cubicBezTo>
                    <a:pt x="72" y="477"/>
                    <a:pt x="73" y="476"/>
                    <a:pt x="73" y="475"/>
                  </a:cubicBezTo>
                  <a:cubicBezTo>
                    <a:pt x="73" y="475"/>
                    <a:pt x="73" y="474"/>
                    <a:pt x="73" y="474"/>
                  </a:cubicBezTo>
                  <a:cubicBezTo>
                    <a:pt x="73" y="472"/>
                    <a:pt x="73" y="472"/>
                    <a:pt x="68" y="470"/>
                  </a:cubicBezTo>
                  <a:cubicBezTo>
                    <a:pt x="68" y="470"/>
                    <a:pt x="68" y="470"/>
                    <a:pt x="68" y="470"/>
                  </a:cubicBezTo>
                  <a:cubicBezTo>
                    <a:pt x="68" y="470"/>
                    <a:pt x="67" y="470"/>
                    <a:pt x="66" y="470"/>
                  </a:cubicBezTo>
                  <a:cubicBezTo>
                    <a:pt x="67" y="474"/>
                    <a:pt x="67" y="474"/>
                    <a:pt x="67" y="475"/>
                  </a:cubicBezTo>
                  <a:cubicBezTo>
                    <a:pt x="66" y="475"/>
                    <a:pt x="65" y="475"/>
                    <a:pt x="65" y="475"/>
                  </a:cubicBezTo>
                  <a:cubicBezTo>
                    <a:pt x="65" y="474"/>
                    <a:pt x="64" y="473"/>
                    <a:pt x="64" y="472"/>
                  </a:cubicBezTo>
                  <a:cubicBezTo>
                    <a:pt x="65" y="471"/>
                    <a:pt x="66" y="470"/>
                    <a:pt x="66" y="469"/>
                  </a:cubicBezTo>
                  <a:cubicBezTo>
                    <a:pt x="65" y="461"/>
                    <a:pt x="65" y="461"/>
                    <a:pt x="64" y="459"/>
                  </a:cubicBezTo>
                  <a:cubicBezTo>
                    <a:pt x="64" y="459"/>
                    <a:pt x="63" y="459"/>
                    <a:pt x="62" y="459"/>
                  </a:cubicBezTo>
                  <a:cubicBezTo>
                    <a:pt x="62" y="457"/>
                    <a:pt x="62" y="454"/>
                    <a:pt x="61" y="451"/>
                  </a:cubicBezTo>
                  <a:cubicBezTo>
                    <a:pt x="59" y="446"/>
                    <a:pt x="55" y="442"/>
                    <a:pt x="52" y="437"/>
                  </a:cubicBezTo>
                  <a:cubicBezTo>
                    <a:pt x="51" y="437"/>
                    <a:pt x="50" y="436"/>
                    <a:pt x="49" y="436"/>
                  </a:cubicBezTo>
                  <a:cubicBezTo>
                    <a:pt x="49" y="435"/>
                    <a:pt x="48" y="435"/>
                    <a:pt x="48" y="434"/>
                  </a:cubicBezTo>
                  <a:cubicBezTo>
                    <a:pt x="47" y="435"/>
                    <a:pt x="45" y="435"/>
                    <a:pt x="45" y="435"/>
                  </a:cubicBezTo>
                  <a:cubicBezTo>
                    <a:pt x="44" y="435"/>
                    <a:pt x="44" y="435"/>
                    <a:pt x="44" y="435"/>
                  </a:cubicBezTo>
                  <a:cubicBezTo>
                    <a:pt x="44" y="435"/>
                    <a:pt x="34" y="422"/>
                    <a:pt x="32" y="419"/>
                  </a:cubicBezTo>
                  <a:cubicBezTo>
                    <a:pt x="32" y="419"/>
                    <a:pt x="32" y="418"/>
                    <a:pt x="31" y="417"/>
                  </a:cubicBezTo>
                  <a:cubicBezTo>
                    <a:pt x="30" y="415"/>
                    <a:pt x="30" y="415"/>
                    <a:pt x="30" y="412"/>
                  </a:cubicBezTo>
                  <a:cubicBezTo>
                    <a:pt x="30" y="412"/>
                    <a:pt x="30" y="412"/>
                    <a:pt x="29" y="412"/>
                  </a:cubicBezTo>
                  <a:cubicBezTo>
                    <a:pt x="29" y="412"/>
                    <a:pt x="28" y="413"/>
                    <a:pt x="28" y="413"/>
                  </a:cubicBezTo>
                  <a:cubicBezTo>
                    <a:pt x="27" y="412"/>
                    <a:pt x="27" y="412"/>
                    <a:pt x="26" y="408"/>
                  </a:cubicBezTo>
                  <a:cubicBezTo>
                    <a:pt x="26" y="408"/>
                    <a:pt x="27" y="407"/>
                    <a:pt x="27" y="407"/>
                  </a:cubicBezTo>
                  <a:cubicBezTo>
                    <a:pt x="26" y="406"/>
                    <a:pt x="26" y="405"/>
                    <a:pt x="25" y="404"/>
                  </a:cubicBezTo>
                  <a:cubicBezTo>
                    <a:pt x="24" y="406"/>
                    <a:pt x="24" y="406"/>
                    <a:pt x="24" y="406"/>
                  </a:cubicBezTo>
                  <a:cubicBezTo>
                    <a:pt x="24" y="406"/>
                    <a:pt x="24" y="406"/>
                    <a:pt x="24" y="406"/>
                  </a:cubicBezTo>
                  <a:cubicBezTo>
                    <a:pt x="23" y="405"/>
                    <a:pt x="22" y="405"/>
                    <a:pt x="22" y="405"/>
                  </a:cubicBezTo>
                  <a:cubicBezTo>
                    <a:pt x="22" y="406"/>
                    <a:pt x="22" y="407"/>
                    <a:pt x="22" y="409"/>
                  </a:cubicBezTo>
                  <a:cubicBezTo>
                    <a:pt x="21" y="409"/>
                    <a:pt x="21" y="409"/>
                    <a:pt x="21" y="410"/>
                  </a:cubicBezTo>
                  <a:cubicBezTo>
                    <a:pt x="20" y="406"/>
                    <a:pt x="20" y="406"/>
                    <a:pt x="18" y="405"/>
                  </a:cubicBezTo>
                  <a:cubicBezTo>
                    <a:pt x="18" y="405"/>
                    <a:pt x="17" y="405"/>
                    <a:pt x="16" y="405"/>
                  </a:cubicBezTo>
                  <a:cubicBezTo>
                    <a:pt x="16" y="404"/>
                    <a:pt x="15" y="404"/>
                    <a:pt x="15" y="403"/>
                  </a:cubicBezTo>
                  <a:cubicBezTo>
                    <a:pt x="15" y="402"/>
                    <a:pt x="15" y="401"/>
                    <a:pt x="14" y="399"/>
                  </a:cubicBezTo>
                  <a:cubicBezTo>
                    <a:pt x="13" y="398"/>
                    <a:pt x="12" y="397"/>
                    <a:pt x="12" y="396"/>
                  </a:cubicBezTo>
                  <a:cubicBezTo>
                    <a:pt x="12" y="396"/>
                    <a:pt x="12" y="409"/>
                    <a:pt x="11" y="413"/>
                  </a:cubicBezTo>
                  <a:cubicBezTo>
                    <a:pt x="9" y="402"/>
                    <a:pt x="10" y="396"/>
                    <a:pt x="10" y="393"/>
                  </a:cubicBezTo>
                  <a:cubicBezTo>
                    <a:pt x="10" y="392"/>
                    <a:pt x="10" y="392"/>
                    <a:pt x="10" y="392"/>
                  </a:cubicBezTo>
                  <a:cubicBezTo>
                    <a:pt x="10" y="392"/>
                    <a:pt x="10" y="392"/>
                    <a:pt x="9" y="392"/>
                  </a:cubicBezTo>
                  <a:cubicBezTo>
                    <a:pt x="9" y="394"/>
                    <a:pt x="9" y="394"/>
                    <a:pt x="9" y="397"/>
                  </a:cubicBezTo>
                  <a:cubicBezTo>
                    <a:pt x="8" y="397"/>
                    <a:pt x="8" y="397"/>
                    <a:pt x="7" y="398"/>
                  </a:cubicBezTo>
                  <a:cubicBezTo>
                    <a:pt x="7" y="399"/>
                    <a:pt x="6" y="401"/>
                    <a:pt x="6" y="401"/>
                  </a:cubicBezTo>
                  <a:cubicBezTo>
                    <a:pt x="6" y="404"/>
                    <a:pt x="6" y="406"/>
                    <a:pt x="6" y="410"/>
                  </a:cubicBezTo>
                  <a:cubicBezTo>
                    <a:pt x="2" y="424"/>
                    <a:pt x="12" y="436"/>
                    <a:pt x="10" y="449"/>
                  </a:cubicBezTo>
                  <a:cubicBezTo>
                    <a:pt x="11" y="454"/>
                    <a:pt x="11" y="454"/>
                    <a:pt x="11" y="456"/>
                  </a:cubicBezTo>
                  <a:cubicBezTo>
                    <a:pt x="12" y="461"/>
                    <a:pt x="12" y="461"/>
                    <a:pt x="13" y="465"/>
                  </a:cubicBezTo>
                  <a:cubicBezTo>
                    <a:pt x="13" y="465"/>
                    <a:pt x="13" y="465"/>
                    <a:pt x="13" y="466"/>
                  </a:cubicBezTo>
                  <a:cubicBezTo>
                    <a:pt x="16" y="475"/>
                    <a:pt x="16" y="475"/>
                    <a:pt x="16" y="476"/>
                  </a:cubicBezTo>
                  <a:cubicBezTo>
                    <a:pt x="17" y="477"/>
                    <a:pt x="17" y="478"/>
                    <a:pt x="17" y="479"/>
                  </a:cubicBezTo>
                  <a:cubicBezTo>
                    <a:pt x="17" y="479"/>
                    <a:pt x="18" y="484"/>
                    <a:pt x="21" y="492"/>
                  </a:cubicBezTo>
                  <a:cubicBezTo>
                    <a:pt x="21" y="493"/>
                    <a:pt x="21" y="493"/>
                    <a:pt x="22" y="494"/>
                  </a:cubicBezTo>
                  <a:cubicBezTo>
                    <a:pt x="25" y="502"/>
                    <a:pt x="28" y="509"/>
                    <a:pt x="32" y="517"/>
                  </a:cubicBezTo>
                  <a:cubicBezTo>
                    <a:pt x="32" y="518"/>
                    <a:pt x="32" y="519"/>
                    <a:pt x="33" y="520"/>
                  </a:cubicBezTo>
                  <a:cubicBezTo>
                    <a:pt x="38" y="531"/>
                    <a:pt x="50" y="555"/>
                    <a:pt x="61" y="564"/>
                  </a:cubicBezTo>
                  <a:cubicBezTo>
                    <a:pt x="64" y="567"/>
                    <a:pt x="66" y="571"/>
                    <a:pt x="68" y="575"/>
                  </a:cubicBezTo>
                  <a:cubicBezTo>
                    <a:pt x="69" y="576"/>
                    <a:pt x="70" y="577"/>
                    <a:pt x="70" y="578"/>
                  </a:cubicBezTo>
                  <a:cubicBezTo>
                    <a:pt x="70" y="579"/>
                    <a:pt x="70" y="579"/>
                    <a:pt x="70" y="579"/>
                  </a:cubicBezTo>
                  <a:cubicBezTo>
                    <a:pt x="71" y="579"/>
                    <a:pt x="71" y="579"/>
                    <a:pt x="72" y="580"/>
                  </a:cubicBezTo>
                  <a:cubicBezTo>
                    <a:pt x="72" y="581"/>
                    <a:pt x="72" y="581"/>
                    <a:pt x="73" y="582"/>
                  </a:cubicBezTo>
                  <a:cubicBezTo>
                    <a:pt x="73" y="582"/>
                    <a:pt x="73" y="582"/>
                    <a:pt x="73" y="583"/>
                  </a:cubicBezTo>
                  <a:cubicBezTo>
                    <a:pt x="75" y="586"/>
                    <a:pt x="75" y="586"/>
                    <a:pt x="76" y="587"/>
                  </a:cubicBezTo>
                  <a:cubicBezTo>
                    <a:pt x="76" y="587"/>
                    <a:pt x="76" y="587"/>
                    <a:pt x="76" y="587"/>
                  </a:cubicBezTo>
                  <a:cubicBezTo>
                    <a:pt x="77" y="588"/>
                    <a:pt x="77" y="588"/>
                    <a:pt x="78" y="590"/>
                  </a:cubicBezTo>
                  <a:cubicBezTo>
                    <a:pt x="78" y="590"/>
                    <a:pt x="79" y="591"/>
                    <a:pt x="79" y="591"/>
                  </a:cubicBezTo>
                  <a:cubicBezTo>
                    <a:pt x="79" y="592"/>
                    <a:pt x="79" y="592"/>
                    <a:pt x="79" y="592"/>
                  </a:cubicBezTo>
                  <a:cubicBezTo>
                    <a:pt x="79" y="592"/>
                    <a:pt x="80" y="592"/>
                    <a:pt x="80" y="592"/>
                  </a:cubicBezTo>
                  <a:cubicBezTo>
                    <a:pt x="81" y="594"/>
                    <a:pt x="81" y="595"/>
                    <a:pt x="83" y="597"/>
                  </a:cubicBezTo>
                  <a:cubicBezTo>
                    <a:pt x="83" y="597"/>
                    <a:pt x="84" y="598"/>
                    <a:pt x="84" y="598"/>
                  </a:cubicBezTo>
                  <a:cubicBezTo>
                    <a:pt x="84" y="598"/>
                    <a:pt x="84" y="599"/>
                    <a:pt x="85" y="599"/>
                  </a:cubicBezTo>
                  <a:cubicBezTo>
                    <a:pt x="87" y="602"/>
                    <a:pt x="89" y="606"/>
                    <a:pt x="92" y="609"/>
                  </a:cubicBezTo>
                  <a:cubicBezTo>
                    <a:pt x="92" y="609"/>
                    <a:pt x="100" y="619"/>
                    <a:pt x="102" y="622"/>
                  </a:cubicBezTo>
                  <a:cubicBezTo>
                    <a:pt x="103" y="622"/>
                    <a:pt x="103" y="623"/>
                    <a:pt x="103" y="623"/>
                  </a:cubicBezTo>
                  <a:cubicBezTo>
                    <a:pt x="110" y="630"/>
                    <a:pt x="117" y="637"/>
                    <a:pt x="123" y="644"/>
                  </a:cubicBezTo>
                  <a:cubicBezTo>
                    <a:pt x="124" y="645"/>
                    <a:pt x="124" y="645"/>
                    <a:pt x="126" y="647"/>
                  </a:cubicBezTo>
                  <a:cubicBezTo>
                    <a:pt x="126" y="647"/>
                    <a:pt x="127" y="648"/>
                    <a:pt x="127" y="648"/>
                  </a:cubicBezTo>
                  <a:cubicBezTo>
                    <a:pt x="148" y="666"/>
                    <a:pt x="148" y="666"/>
                    <a:pt x="152" y="669"/>
                  </a:cubicBezTo>
                  <a:cubicBezTo>
                    <a:pt x="156" y="672"/>
                    <a:pt x="160" y="675"/>
                    <a:pt x="165" y="678"/>
                  </a:cubicBezTo>
                  <a:cubicBezTo>
                    <a:pt x="165" y="678"/>
                    <a:pt x="165" y="678"/>
                    <a:pt x="165" y="678"/>
                  </a:cubicBezTo>
                  <a:cubicBezTo>
                    <a:pt x="156" y="672"/>
                    <a:pt x="156" y="672"/>
                    <a:pt x="156" y="672"/>
                  </a:cubicBezTo>
                  <a:cubicBezTo>
                    <a:pt x="157" y="672"/>
                    <a:pt x="157" y="672"/>
                    <a:pt x="157" y="672"/>
                  </a:cubicBezTo>
                  <a:cubicBezTo>
                    <a:pt x="158" y="673"/>
                    <a:pt x="159" y="674"/>
                    <a:pt x="161" y="675"/>
                  </a:cubicBezTo>
                  <a:cubicBezTo>
                    <a:pt x="161" y="675"/>
                    <a:pt x="161" y="676"/>
                    <a:pt x="162" y="676"/>
                  </a:cubicBezTo>
                  <a:cubicBezTo>
                    <a:pt x="163" y="677"/>
                    <a:pt x="165" y="678"/>
                    <a:pt x="167" y="680"/>
                  </a:cubicBezTo>
                  <a:cubicBezTo>
                    <a:pt x="169" y="681"/>
                    <a:pt x="169" y="681"/>
                    <a:pt x="178" y="687"/>
                  </a:cubicBezTo>
                  <a:cubicBezTo>
                    <a:pt x="177" y="686"/>
                    <a:pt x="175" y="685"/>
                    <a:pt x="174" y="685"/>
                  </a:cubicBezTo>
                  <a:cubicBezTo>
                    <a:pt x="174" y="684"/>
                    <a:pt x="174" y="684"/>
                    <a:pt x="173" y="684"/>
                  </a:cubicBezTo>
                  <a:cubicBezTo>
                    <a:pt x="172" y="683"/>
                    <a:pt x="172" y="683"/>
                    <a:pt x="171" y="683"/>
                  </a:cubicBezTo>
                  <a:cubicBezTo>
                    <a:pt x="172" y="683"/>
                    <a:pt x="172" y="683"/>
                    <a:pt x="172" y="683"/>
                  </a:cubicBezTo>
                  <a:cubicBezTo>
                    <a:pt x="173" y="684"/>
                    <a:pt x="174" y="684"/>
                    <a:pt x="175" y="685"/>
                  </a:cubicBezTo>
                  <a:cubicBezTo>
                    <a:pt x="177" y="686"/>
                    <a:pt x="180" y="688"/>
                    <a:pt x="182" y="689"/>
                  </a:cubicBezTo>
                  <a:cubicBezTo>
                    <a:pt x="181" y="689"/>
                    <a:pt x="179" y="688"/>
                    <a:pt x="178" y="687"/>
                  </a:cubicBezTo>
                  <a:cubicBezTo>
                    <a:pt x="179" y="688"/>
                    <a:pt x="180" y="688"/>
                    <a:pt x="181" y="689"/>
                  </a:cubicBezTo>
                  <a:cubicBezTo>
                    <a:pt x="186" y="692"/>
                    <a:pt x="191" y="695"/>
                    <a:pt x="196" y="698"/>
                  </a:cubicBezTo>
                  <a:cubicBezTo>
                    <a:pt x="197" y="698"/>
                    <a:pt x="197" y="698"/>
                    <a:pt x="198" y="699"/>
                  </a:cubicBezTo>
                  <a:cubicBezTo>
                    <a:pt x="199" y="700"/>
                    <a:pt x="201" y="700"/>
                    <a:pt x="202" y="701"/>
                  </a:cubicBezTo>
                  <a:cubicBezTo>
                    <a:pt x="203" y="701"/>
                    <a:pt x="203" y="701"/>
                    <a:pt x="203" y="702"/>
                  </a:cubicBezTo>
                  <a:cubicBezTo>
                    <a:pt x="207" y="703"/>
                    <a:pt x="210" y="705"/>
                    <a:pt x="213" y="706"/>
                  </a:cubicBezTo>
                  <a:cubicBezTo>
                    <a:pt x="214" y="707"/>
                    <a:pt x="214" y="707"/>
                    <a:pt x="214" y="707"/>
                  </a:cubicBezTo>
                  <a:cubicBezTo>
                    <a:pt x="215" y="707"/>
                    <a:pt x="215" y="707"/>
                    <a:pt x="215" y="707"/>
                  </a:cubicBezTo>
                  <a:cubicBezTo>
                    <a:pt x="215" y="708"/>
                    <a:pt x="215" y="708"/>
                    <a:pt x="215" y="708"/>
                  </a:cubicBezTo>
                  <a:cubicBezTo>
                    <a:pt x="219" y="709"/>
                    <a:pt x="219" y="709"/>
                    <a:pt x="220" y="710"/>
                  </a:cubicBezTo>
                  <a:cubicBezTo>
                    <a:pt x="221" y="710"/>
                    <a:pt x="221" y="710"/>
                    <a:pt x="221" y="710"/>
                  </a:cubicBezTo>
                  <a:cubicBezTo>
                    <a:pt x="228" y="713"/>
                    <a:pt x="237" y="717"/>
                    <a:pt x="237" y="717"/>
                  </a:cubicBezTo>
                  <a:cubicBezTo>
                    <a:pt x="237" y="717"/>
                    <a:pt x="238" y="717"/>
                    <a:pt x="238" y="717"/>
                  </a:cubicBezTo>
                  <a:cubicBezTo>
                    <a:pt x="240" y="718"/>
                    <a:pt x="240" y="718"/>
                    <a:pt x="243" y="719"/>
                  </a:cubicBezTo>
                  <a:cubicBezTo>
                    <a:pt x="243" y="719"/>
                    <a:pt x="243" y="719"/>
                    <a:pt x="245" y="719"/>
                  </a:cubicBezTo>
                  <a:cubicBezTo>
                    <a:pt x="245" y="719"/>
                    <a:pt x="245" y="719"/>
                    <a:pt x="245" y="719"/>
                  </a:cubicBezTo>
                  <a:cubicBezTo>
                    <a:pt x="241" y="717"/>
                    <a:pt x="241" y="717"/>
                    <a:pt x="239" y="717"/>
                  </a:cubicBezTo>
                  <a:cubicBezTo>
                    <a:pt x="238" y="717"/>
                    <a:pt x="238" y="716"/>
                    <a:pt x="236" y="716"/>
                  </a:cubicBezTo>
                  <a:cubicBezTo>
                    <a:pt x="236" y="716"/>
                    <a:pt x="230" y="713"/>
                    <a:pt x="227" y="712"/>
                  </a:cubicBezTo>
                  <a:cubicBezTo>
                    <a:pt x="226" y="712"/>
                    <a:pt x="226" y="712"/>
                    <a:pt x="225" y="711"/>
                  </a:cubicBezTo>
                  <a:cubicBezTo>
                    <a:pt x="218" y="708"/>
                    <a:pt x="218" y="708"/>
                    <a:pt x="217" y="707"/>
                  </a:cubicBezTo>
                  <a:cubicBezTo>
                    <a:pt x="217" y="707"/>
                    <a:pt x="216" y="707"/>
                    <a:pt x="215" y="706"/>
                  </a:cubicBezTo>
                  <a:cubicBezTo>
                    <a:pt x="214" y="706"/>
                    <a:pt x="212" y="705"/>
                    <a:pt x="210" y="704"/>
                  </a:cubicBezTo>
                  <a:cubicBezTo>
                    <a:pt x="210" y="704"/>
                    <a:pt x="209" y="704"/>
                    <a:pt x="209" y="703"/>
                  </a:cubicBezTo>
                  <a:cubicBezTo>
                    <a:pt x="209" y="703"/>
                    <a:pt x="209" y="704"/>
                    <a:pt x="208" y="703"/>
                  </a:cubicBezTo>
                  <a:cubicBezTo>
                    <a:pt x="203" y="700"/>
                    <a:pt x="196" y="695"/>
                    <a:pt x="196" y="695"/>
                  </a:cubicBezTo>
                  <a:cubicBezTo>
                    <a:pt x="195" y="695"/>
                    <a:pt x="194" y="694"/>
                    <a:pt x="194" y="694"/>
                  </a:cubicBezTo>
                  <a:cubicBezTo>
                    <a:pt x="193" y="694"/>
                    <a:pt x="193" y="694"/>
                    <a:pt x="192" y="693"/>
                  </a:cubicBezTo>
                  <a:cubicBezTo>
                    <a:pt x="190" y="692"/>
                    <a:pt x="187" y="691"/>
                    <a:pt x="184" y="689"/>
                  </a:cubicBezTo>
                  <a:cubicBezTo>
                    <a:pt x="184" y="689"/>
                    <a:pt x="184" y="689"/>
                    <a:pt x="183" y="688"/>
                  </a:cubicBezTo>
                  <a:cubicBezTo>
                    <a:pt x="182" y="688"/>
                    <a:pt x="181" y="687"/>
                    <a:pt x="180" y="686"/>
                  </a:cubicBezTo>
                  <a:cubicBezTo>
                    <a:pt x="181" y="686"/>
                    <a:pt x="181" y="686"/>
                    <a:pt x="182" y="686"/>
                  </a:cubicBezTo>
                  <a:cubicBezTo>
                    <a:pt x="180" y="685"/>
                    <a:pt x="178" y="684"/>
                    <a:pt x="176" y="682"/>
                  </a:cubicBezTo>
                  <a:cubicBezTo>
                    <a:pt x="173" y="680"/>
                    <a:pt x="171" y="678"/>
                    <a:pt x="168" y="676"/>
                  </a:cubicBezTo>
                  <a:cubicBezTo>
                    <a:pt x="168" y="675"/>
                    <a:pt x="168" y="675"/>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7" y="675"/>
                  </a:cubicBezTo>
                  <a:cubicBezTo>
                    <a:pt x="165" y="675"/>
                    <a:pt x="165" y="675"/>
                    <a:pt x="161" y="671"/>
                  </a:cubicBezTo>
                  <a:cubicBezTo>
                    <a:pt x="160" y="671"/>
                    <a:pt x="159" y="670"/>
                    <a:pt x="158" y="669"/>
                  </a:cubicBezTo>
                  <a:cubicBezTo>
                    <a:pt x="158" y="669"/>
                    <a:pt x="158" y="669"/>
                    <a:pt x="160" y="670"/>
                  </a:cubicBezTo>
                  <a:cubicBezTo>
                    <a:pt x="161" y="670"/>
                    <a:pt x="161" y="671"/>
                    <a:pt x="162" y="671"/>
                  </a:cubicBezTo>
                  <a:cubicBezTo>
                    <a:pt x="162" y="671"/>
                    <a:pt x="163" y="671"/>
                    <a:pt x="163" y="671"/>
                  </a:cubicBezTo>
                  <a:cubicBezTo>
                    <a:pt x="162" y="670"/>
                    <a:pt x="162" y="670"/>
                    <a:pt x="161" y="670"/>
                  </a:cubicBezTo>
                  <a:cubicBezTo>
                    <a:pt x="161" y="669"/>
                    <a:pt x="161" y="669"/>
                    <a:pt x="159" y="668"/>
                  </a:cubicBezTo>
                  <a:cubicBezTo>
                    <a:pt x="158" y="667"/>
                    <a:pt x="158" y="667"/>
                    <a:pt x="154" y="663"/>
                  </a:cubicBezTo>
                  <a:cubicBezTo>
                    <a:pt x="153" y="663"/>
                    <a:pt x="153" y="662"/>
                    <a:pt x="152" y="662"/>
                  </a:cubicBezTo>
                  <a:cubicBezTo>
                    <a:pt x="152" y="662"/>
                    <a:pt x="153" y="662"/>
                    <a:pt x="153" y="662"/>
                  </a:cubicBezTo>
                  <a:cubicBezTo>
                    <a:pt x="154" y="662"/>
                    <a:pt x="154" y="662"/>
                    <a:pt x="154" y="661"/>
                  </a:cubicBezTo>
                  <a:cubicBezTo>
                    <a:pt x="155" y="661"/>
                    <a:pt x="155" y="661"/>
                    <a:pt x="157" y="662"/>
                  </a:cubicBezTo>
                  <a:cubicBezTo>
                    <a:pt x="155" y="660"/>
                    <a:pt x="153" y="657"/>
                    <a:pt x="152" y="655"/>
                  </a:cubicBezTo>
                  <a:cubicBezTo>
                    <a:pt x="151" y="653"/>
                    <a:pt x="151" y="653"/>
                    <a:pt x="151" y="653"/>
                  </a:cubicBezTo>
                  <a:cubicBezTo>
                    <a:pt x="150" y="653"/>
                    <a:pt x="149" y="652"/>
                    <a:pt x="148" y="651"/>
                  </a:cubicBezTo>
                  <a:cubicBezTo>
                    <a:pt x="148" y="651"/>
                    <a:pt x="148" y="651"/>
                    <a:pt x="147" y="651"/>
                  </a:cubicBezTo>
                  <a:cubicBezTo>
                    <a:pt x="147" y="650"/>
                    <a:pt x="146" y="650"/>
                    <a:pt x="145" y="648"/>
                  </a:cubicBezTo>
                  <a:cubicBezTo>
                    <a:pt x="142" y="646"/>
                    <a:pt x="139" y="645"/>
                    <a:pt x="137" y="643"/>
                  </a:cubicBezTo>
                  <a:cubicBezTo>
                    <a:pt x="138" y="643"/>
                    <a:pt x="138" y="643"/>
                    <a:pt x="139" y="643"/>
                  </a:cubicBezTo>
                  <a:cubicBezTo>
                    <a:pt x="145" y="646"/>
                    <a:pt x="145" y="646"/>
                    <a:pt x="146" y="644"/>
                  </a:cubicBezTo>
                  <a:cubicBezTo>
                    <a:pt x="137" y="630"/>
                    <a:pt x="137" y="628"/>
                    <a:pt x="137" y="627"/>
                  </a:cubicBezTo>
                  <a:cubicBezTo>
                    <a:pt x="138" y="628"/>
                    <a:pt x="139" y="630"/>
                    <a:pt x="140" y="631"/>
                  </a:cubicBezTo>
                  <a:cubicBezTo>
                    <a:pt x="137" y="619"/>
                    <a:pt x="125" y="611"/>
                    <a:pt x="127" y="597"/>
                  </a:cubicBezTo>
                  <a:cubicBezTo>
                    <a:pt x="128" y="597"/>
                    <a:pt x="129" y="597"/>
                    <a:pt x="130" y="597"/>
                  </a:cubicBezTo>
                  <a:cubicBezTo>
                    <a:pt x="130" y="596"/>
                    <a:pt x="131" y="594"/>
                    <a:pt x="131" y="593"/>
                  </a:cubicBezTo>
                  <a:cubicBezTo>
                    <a:pt x="133" y="594"/>
                    <a:pt x="136" y="594"/>
                    <a:pt x="138" y="594"/>
                  </a:cubicBezTo>
                  <a:cubicBezTo>
                    <a:pt x="138" y="593"/>
                    <a:pt x="138" y="592"/>
                    <a:pt x="137" y="591"/>
                  </a:cubicBezTo>
                  <a:cubicBezTo>
                    <a:pt x="138" y="590"/>
                    <a:pt x="138" y="590"/>
                    <a:pt x="138" y="590"/>
                  </a:cubicBezTo>
                  <a:cubicBezTo>
                    <a:pt x="137" y="585"/>
                    <a:pt x="137" y="585"/>
                    <a:pt x="137" y="584"/>
                  </a:cubicBezTo>
                  <a:cubicBezTo>
                    <a:pt x="137" y="583"/>
                    <a:pt x="138" y="583"/>
                    <a:pt x="138" y="583"/>
                  </a:cubicBezTo>
                  <a:cubicBezTo>
                    <a:pt x="136" y="579"/>
                    <a:pt x="136" y="578"/>
                    <a:pt x="136" y="575"/>
                  </a:cubicBezTo>
                  <a:cubicBezTo>
                    <a:pt x="136" y="575"/>
                    <a:pt x="136" y="575"/>
                    <a:pt x="136" y="575"/>
                  </a:cubicBezTo>
                  <a:cubicBezTo>
                    <a:pt x="136" y="572"/>
                    <a:pt x="134" y="569"/>
                    <a:pt x="133" y="566"/>
                  </a:cubicBezTo>
                  <a:cubicBezTo>
                    <a:pt x="133" y="566"/>
                    <a:pt x="133" y="566"/>
                    <a:pt x="133" y="564"/>
                  </a:cubicBezTo>
                  <a:cubicBezTo>
                    <a:pt x="133" y="561"/>
                    <a:pt x="132" y="559"/>
                    <a:pt x="131" y="557"/>
                  </a:cubicBezTo>
                  <a:cubicBezTo>
                    <a:pt x="131" y="557"/>
                    <a:pt x="131" y="556"/>
                    <a:pt x="130" y="555"/>
                  </a:cubicBezTo>
                  <a:cubicBezTo>
                    <a:pt x="130" y="554"/>
                    <a:pt x="130" y="554"/>
                    <a:pt x="129" y="553"/>
                  </a:cubicBezTo>
                  <a:cubicBezTo>
                    <a:pt x="129" y="552"/>
                    <a:pt x="129" y="552"/>
                    <a:pt x="128" y="550"/>
                  </a:cubicBezTo>
                  <a:cubicBezTo>
                    <a:pt x="127" y="548"/>
                    <a:pt x="126" y="545"/>
                    <a:pt x="126" y="543"/>
                  </a:cubicBezTo>
                  <a:cubicBezTo>
                    <a:pt x="126" y="543"/>
                    <a:pt x="126" y="543"/>
                    <a:pt x="129" y="535"/>
                  </a:cubicBezTo>
                  <a:cubicBezTo>
                    <a:pt x="129" y="534"/>
                    <a:pt x="130" y="534"/>
                    <a:pt x="130" y="534"/>
                  </a:cubicBezTo>
                  <a:cubicBezTo>
                    <a:pt x="130" y="533"/>
                    <a:pt x="131" y="533"/>
                    <a:pt x="131" y="532"/>
                  </a:cubicBezTo>
                  <a:cubicBezTo>
                    <a:pt x="131" y="532"/>
                    <a:pt x="132" y="525"/>
                    <a:pt x="133" y="522"/>
                  </a:cubicBezTo>
                  <a:cubicBezTo>
                    <a:pt x="134" y="519"/>
                    <a:pt x="134" y="519"/>
                    <a:pt x="133" y="516"/>
                  </a:cubicBezTo>
                  <a:moveTo>
                    <a:pt x="19" y="357"/>
                  </a:moveTo>
                  <a:cubicBezTo>
                    <a:pt x="20" y="357"/>
                    <a:pt x="20" y="357"/>
                    <a:pt x="20" y="357"/>
                  </a:cubicBezTo>
                  <a:cubicBezTo>
                    <a:pt x="19" y="357"/>
                    <a:pt x="19" y="356"/>
                    <a:pt x="19" y="356"/>
                  </a:cubicBezTo>
                  <a:cubicBezTo>
                    <a:pt x="19" y="355"/>
                    <a:pt x="19" y="353"/>
                    <a:pt x="19" y="352"/>
                  </a:cubicBezTo>
                  <a:cubicBezTo>
                    <a:pt x="17" y="353"/>
                    <a:pt x="17" y="353"/>
                    <a:pt x="17" y="353"/>
                  </a:cubicBezTo>
                  <a:cubicBezTo>
                    <a:pt x="16" y="353"/>
                    <a:pt x="16" y="353"/>
                    <a:pt x="16" y="353"/>
                  </a:cubicBezTo>
                  <a:cubicBezTo>
                    <a:pt x="16" y="352"/>
                    <a:pt x="16" y="352"/>
                    <a:pt x="15" y="351"/>
                  </a:cubicBezTo>
                  <a:cubicBezTo>
                    <a:pt x="15" y="351"/>
                    <a:pt x="15" y="351"/>
                    <a:pt x="15" y="351"/>
                  </a:cubicBezTo>
                  <a:cubicBezTo>
                    <a:pt x="14" y="352"/>
                    <a:pt x="14" y="353"/>
                    <a:pt x="14" y="353"/>
                  </a:cubicBezTo>
                  <a:cubicBezTo>
                    <a:pt x="13" y="353"/>
                    <a:pt x="13" y="353"/>
                    <a:pt x="13" y="353"/>
                  </a:cubicBezTo>
                  <a:cubicBezTo>
                    <a:pt x="13" y="353"/>
                    <a:pt x="13" y="353"/>
                    <a:pt x="12" y="352"/>
                  </a:cubicBezTo>
                  <a:cubicBezTo>
                    <a:pt x="12" y="351"/>
                    <a:pt x="12" y="351"/>
                    <a:pt x="12" y="351"/>
                  </a:cubicBezTo>
                  <a:cubicBezTo>
                    <a:pt x="12" y="350"/>
                    <a:pt x="12" y="350"/>
                    <a:pt x="11" y="349"/>
                  </a:cubicBezTo>
                  <a:cubicBezTo>
                    <a:pt x="11" y="348"/>
                    <a:pt x="11" y="348"/>
                    <a:pt x="11" y="348"/>
                  </a:cubicBezTo>
                  <a:cubicBezTo>
                    <a:pt x="11" y="348"/>
                    <a:pt x="11" y="348"/>
                    <a:pt x="11" y="348"/>
                  </a:cubicBezTo>
                  <a:cubicBezTo>
                    <a:pt x="10" y="348"/>
                    <a:pt x="10" y="348"/>
                    <a:pt x="10" y="348"/>
                  </a:cubicBezTo>
                  <a:cubicBezTo>
                    <a:pt x="10" y="348"/>
                    <a:pt x="10" y="347"/>
                    <a:pt x="9" y="347"/>
                  </a:cubicBezTo>
                  <a:cubicBezTo>
                    <a:pt x="9" y="347"/>
                    <a:pt x="9" y="347"/>
                    <a:pt x="8" y="348"/>
                  </a:cubicBezTo>
                  <a:cubicBezTo>
                    <a:pt x="8" y="350"/>
                    <a:pt x="8" y="353"/>
                    <a:pt x="8" y="355"/>
                  </a:cubicBezTo>
                  <a:cubicBezTo>
                    <a:pt x="8" y="359"/>
                    <a:pt x="8" y="360"/>
                    <a:pt x="8" y="360"/>
                  </a:cubicBezTo>
                  <a:cubicBezTo>
                    <a:pt x="9" y="360"/>
                    <a:pt x="9" y="360"/>
                    <a:pt x="9" y="360"/>
                  </a:cubicBezTo>
                  <a:cubicBezTo>
                    <a:pt x="9" y="360"/>
                    <a:pt x="9" y="360"/>
                    <a:pt x="10" y="358"/>
                  </a:cubicBezTo>
                  <a:cubicBezTo>
                    <a:pt x="10" y="357"/>
                    <a:pt x="11" y="357"/>
                    <a:pt x="11" y="357"/>
                  </a:cubicBezTo>
                  <a:cubicBezTo>
                    <a:pt x="11" y="357"/>
                    <a:pt x="11" y="357"/>
                    <a:pt x="12" y="358"/>
                  </a:cubicBezTo>
                  <a:cubicBezTo>
                    <a:pt x="12" y="358"/>
                    <a:pt x="12" y="358"/>
                    <a:pt x="12" y="358"/>
                  </a:cubicBezTo>
                  <a:cubicBezTo>
                    <a:pt x="12" y="358"/>
                    <a:pt x="12" y="358"/>
                    <a:pt x="12" y="358"/>
                  </a:cubicBezTo>
                  <a:cubicBezTo>
                    <a:pt x="12" y="357"/>
                    <a:pt x="12" y="357"/>
                    <a:pt x="13" y="358"/>
                  </a:cubicBezTo>
                  <a:cubicBezTo>
                    <a:pt x="14" y="358"/>
                    <a:pt x="15" y="357"/>
                    <a:pt x="15" y="357"/>
                  </a:cubicBezTo>
                  <a:cubicBezTo>
                    <a:pt x="16" y="357"/>
                    <a:pt x="16" y="357"/>
                    <a:pt x="16" y="357"/>
                  </a:cubicBezTo>
                  <a:cubicBezTo>
                    <a:pt x="17" y="358"/>
                    <a:pt x="18" y="358"/>
                    <a:pt x="18" y="358"/>
                  </a:cubicBezTo>
                  <a:cubicBezTo>
                    <a:pt x="19" y="358"/>
                    <a:pt x="19" y="358"/>
                    <a:pt x="19" y="358"/>
                  </a:cubicBezTo>
                  <a:cubicBezTo>
                    <a:pt x="19" y="358"/>
                    <a:pt x="19" y="358"/>
                    <a:pt x="19" y="357"/>
                  </a:cubicBezTo>
                  <a:moveTo>
                    <a:pt x="4" y="358"/>
                  </a:moveTo>
                  <a:cubicBezTo>
                    <a:pt x="4" y="357"/>
                    <a:pt x="4" y="355"/>
                    <a:pt x="4" y="355"/>
                  </a:cubicBezTo>
                  <a:cubicBezTo>
                    <a:pt x="4" y="354"/>
                    <a:pt x="4" y="354"/>
                    <a:pt x="4" y="354"/>
                  </a:cubicBezTo>
                  <a:cubicBezTo>
                    <a:pt x="4" y="354"/>
                    <a:pt x="4" y="353"/>
                    <a:pt x="4" y="353"/>
                  </a:cubicBezTo>
                  <a:cubicBezTo>
                    <a:pt x="4" y="353"/>
                    <a:pt x="4" y="353"/>
                    <a:pt x="4" y="353"/>
                  </a:cubicBezTo>
                  <a:cubicBezTo>
                    <a:pt x="3" y="353"/>
                    <a:pt x="3" y="352"/>
                    <a:pt x="3" y="352"/>
                  </a:cubicBezTo>
                  <a:cubicBezTo>
                    <a:pt x="3" y="356"/>
                    <a:pt x="3" y="356"/>
                    <a:pt x="3" y="356"/>
                  </a:cubicBezTo>
                  <a:cubicBezTo>
                    <a:pt x="3" y="356"/>
                    <a:pt x="3" y="356"/>
                    <a:pt x="3" y="356"/>
                  </a:cubicBezTo>
                  <a:cubicBezTo>
                    <a:pt x="3" y="356"/>
                    <a:pt x="3" y="356"/>
                    <a:pt x="3" y="356"/>
                  </a:cubicBezTo>
                  <a:cubicBezTo>
                    <a:pt x="3" y="356"/>
                    <a:pt x="4" y="357"/>
                    <a:pt x="4" y="357"/>
                  </a:cubicBezTo>
                  <a:cubicBezTo>
                    <a:pt x="4" y="358"/>
                    <a:pt x="4" y="359"/>
                    <a:pt x="4" y="360"/>
                  </a:cubicBezTo>
                  <a:cubicBezTo>
                    <a:pt x="4" y="360"/>
                    <a:pt x="4" y="360"/>
                    <a:pt x="4" y="360"/>
                  </a:cubicBezTo>
                  <a:cubicBezTo>
                    <a:pt x="4" y="360"/>
                    <a:pt x="4" y="360"/>
                    <a:pt x="4" y="358"/>
                  </a:cubicBezTo>
                  <a:moveTo>
                    <a:pt x="4" y="343"/>
                  </a:moveTo>
                  <a:cubicBezTo>
                    <a:pt x="5" y="343"/>
                    <a:pt x="6" y="343"/>
                    <a:pt x="7" y="343"/>
                  </a:cubicBezTo>
                  <a:cubicBezTo>
                    <a:pt x="7" y="342"/>
                    <a:pt x="7" y="336"/>
                    <a:pt x="6" y="335"/>
                  </a:cubicBezTo>
                  <a:cubicBezTo>
                    <a:pt x="6" y="335"/>
                    <a:pt x="6" y="335"/>
                    <a:pt x="6" y="335"/>
                  </a:cubicBezTo>
                  <a:cubicBezTo>
                    <a:pt x="5" y="335"/>
                    <a:pt x="5" y="335"/>
                    <a:pt x="5" y="335"/>
                  </a:cubicBezTo>
                  <a:cubicBezTo>
                    <a:pt x="5" y="335"/>
                    <a:pt x="5" y="335"/>
                    <a:pt x="5" y="335"/>
                  </a:cubicBezTo>
                  <a:cubicBezTo>
                    <a:pt x="5" y="335"/>
                    <a:pt x="5" y="335"/>
                    <a:pt x="4" y="327"/>
                  </a:cubicBezTo>
                  <a:cubicBezTo>
                    <a:pt x="4" y="325"/>
                    <a:pt x="4" y="325"/>
                    <a:pt x="4" y="324"/>
                  </a:cubicBezTo>
                  <a:cubicBezTo>
                    <a:pt x="5" y="323"/>
                    <a:pt x="5" y="323"/>
                    <a:pt x="4" y="323"/>
                  </a:cubicBezTo>
                  <a:cubicBezTo>
                    <a:pt x="4" y="323"/>
                    <a:pt x="4" y="323"/>
                    <a:pt x="4" y="323"/>
                  </a:cubicBezTo>
                  <a:cubicBezTo>
                    <a:pt x="4" y="323"/>
                    <a:pt x="4" y="323"/>
                    <a:pt x="4" y="323"/>
                  </a:cubicBezTo>
                  <a:cubicBezTo>
                    <a:pt x="4" y="323"/>
                    <a:pt x="4" y="323"/>
                    <a:pt x="4" y="323"/>
                  </a:cubicBezTo>
                  <a:cubicBezTo>
                    <a:pt x="4" y="323"/>
                    <a:pt x="4" y="323"/>
                    <a:pt x="4" y="324"/>
                  </a:cubicBezTo>
                  <a:cubicBezTo>
                    <a:pt x="4" y="323"/>
                    <a:pt x="4" y="323"/>
                    <a:pt x="4" y="323"/>
                  </a:cubicBezTo>
                  <a:cubicBezTo>
                    <a:pt x="4" y="323"/>
                    <a:pt x="4" y="323"/>
                    <a:pt x="4" y="323"/>
                  </a:cubicBezTo>
                  <a:cubicBezTo>
                    <a:pt x="3" y="323"/>
                    <a:pt x="3" y="323"/>
                    <a:pt x="3" y="323"/>
                  </a:cubicBezTo>
                  <a:cubicBezTo>
                    <a:pt x="3" y="323"/>
                    <a:pt x="2" y="331"/>
                    <a:pt x="3" y="332"/>
                  </a:cubicBezTo>
                  <a:cubicBezTo>
                    <a:pt x="3" y="331"/>
                    <a:pt x="3" y="330"/>
                    <a:pt x="3" y="329"/>
                  </a:cubicBezTo>
                  <a:cubicBezTo>
                    <a:pt x="4" y="329"/>
                    <a:pt x="3" y="332"/>
                    <a:pt x="3" y="334"/>
                  </a:cubicBezTo>
                  <a:cubicBezTo>
                    <a:pt x="3" y="335"/>
                    <a:pt x="3" y="337"/>
                    <a:pt x="4" y="337"/>
                  </a:cubicBezTo>
                  <a:cubicBezTo>
                    <a:pt x="4" y="337"/>
                    <a:pt x="4" y="337"/>
                    <a:pt x="4" y="337"/>
                  </a:cubicBezTo>
                  <a:cubicBezTo>
                    <a:pt x="4" y="337"/>
                    <a:pt x="4" y="337"/>
                    <a:pt x="4" y="339"/>
                  </a:cubicBezTo>
                  <a:cubicBezTo>
                    <a:pt x="4" y="339"/>
                    <a:pt x="4" y="342"/>
                    <a:pt x="4" y="343"/>
                  </a:cubicBezTo>
                  <a:moveTo>
                    <a:pt x="287" y="80"/>
                  </a:moveTo>
                  <a:cubicBezTo>
                    <a:pt x="287" y="79"/>
                    <a:pt x="288" y="78"/>
                    <a:pt x="289" y="77"/>
                  </a:cubicBezTo>
                  <a:cubicBezTo>
                    <a:pt x="289" y="76"/>
                    <a:pt x="289" y="76"/>
                    <a:pt x="289" y="75"/>
                  </a:cubicBezTo>
                  <a:cubicBezTo>
                    <a:pt x="288" y="75"/>
                    <a:pt x="288" y="75"/>
                    <a:pt x="287" y="74"/>
                  </a:cubicBezTo>
                  <a:cubicBezTo>
                    <a:pt x="289" y="71"/>
                    <a:pt x="289" y="71"/>
                    <a:pt x="290" y="70"/>
                  </a:cubicBezTo>
                  <a:cubicBezTo>
                    <a:pt x="289" y="70"/>
                    <a:pt x="288" y="70"/>
                    <a:pt x="287" y="70"/>
                  </a:cubicBezTo>
                  <a:cubicBezTo>
                    <a:pt x="286" y="70"/>
                    <a:pt x="286" y="70"/>
                    <a:pt x="286" y="70"/>
                  </a:cubicBezTo>
                  <a:cubicBezTo>
                    <a:pt x="284" y="70"/>
                    <a:pt x="282" y="72"/>
                    <a:pt x="280" y="72"/>
                  </a:cubicBezTo>
                  <a:cubicBezTo>
                    <a:pt x="279" y="72"/>
                    <a:pt x="279" y="72"/>
                    <a:pt x="278" y="72"/>
                  </a:cubicBezTo>
                  <a:cubicBezTo>
                    <a:pt x="278" y="71"/>
                    <a:pt x="277" y="71"/>
                    <a:pt x="276" y="71"/>
                  </a:cubicBezTo>
                  <a:cubicBezTo>
                    <a:pt x="274" y="71"/>
                    <a:pt x="272" y="73"/>
                    <a:pt x="270" y="73"/>
                  </a:cubicBezTo>
                  <a:cubicBezTo>
                    <a:pt x="270" y="73"/>
                    <a:pt x="269" y="73"/>
                    <a:pt x="268" y="73"/>
                  </a:cubicBezTo>
                  <a:cubicBezTo>
                    <a:pt x="268" y="72"/>
                    <a:pt x="269" y="72"/>
                    <a:pt x="269" y="71"/>
                  </a:cubicBezTo>
                  <a:cubicBezTo>
                    <a:pt x="269" y="71"/>
                    <a:pt x="270" y="70"/>
                    <a:pt x="270" y="70"/>
                  </a:cubicBezTo>
                  <a:cubicBezTo>
                    <a:pt x="270" y="69"/>
                    <a:pt x="270" y="69"/>
                    <a:pt x="270" y="68"/>
                  </a:cubicBezTo>
                  <a:cubicBezTo>
                    <a:pt x="269" y="69"/>
                    <a:pt x="269" y="69"/>
                    <a:pt x="269" y="69"/>
                  </a:cubicBezTo>
                  <a:cubicBezTo>
                    <a:pt x="268" y="69"/>
                    <a:pt x="268" y="70"/>
                    <a:pt x="268" y="70"/>
                  </a:cubicBezTo>
                  <a:cubicBezTo>
                    <a:pt x="268" y="70"/>
                    <a:pt x="262" y="67"/>
                    <a:pt x="258" y="73"/>
                  </a:cubicBezTo>
                  <a:cubicBezTo>
                    <a:pt x="259" y="73"/>
                    <a:pt x="260" y="73"/>
                    <a:pt x="261" y="73"/>
                  </a:cubicBezTo>
                  <a:cubicBezTo>
                    <a:pt x="263" y="73"/>
                    <a:pt x="263" y="73"/>
                    <a:pt x="263" y="73"/>
                  </a:cubicBezTo>
                  <a:cubicBezTo>
                    <a:pt x="263" y="75"/>
                    <a:pt x="263" y="75"/>
                    <a:pt x="263" y="75"/>
                  </a:cubicBezTo>
                  <a:cubicBezTo>
                    <a:pt x="264" y="76"/>
                    <a:pt x="262" y="76"/>
                    <a:pt x="262" y="77"/>
                  </a:cubicBezTo>
                  <a:cubicBezTo>
                    <a:pt x="260" y="76"/>
                    <a:pt x="257" y="76"/>
                    <a:pt x="256" y="76"/>
                  </a:cubicBezTo>
                  <a:cubicBezTo>
                    <a:pt x="255" y="77"/>
                    <a:pt x="255" y="78"/>
                    <a:pt x="254" y="79"/>
                  </a:cubicBezTo>
                  <a:cubicBezTo>
                    <a:pt x="255" y="78"/>
                    <a:pt x="255" y="78"/>
                    <a:pt x="256" y="78"/>
                  </a:cubicBezTo>
                  <a:cubicBezTo>
                    <a:pt x="257" y="78"/>
                    <a:pt x="258" y="78"/>
                    <a:pt x="258" y="78"/>
                  </a:cubicBezTo>
                  <a:cubicBezTo>
                    <a:pt x="259" y="79"/>
                    <a:pt x="259" y="79"/>
                    <a:pt x="259" y="79"/>
                  </a:cubicBezTo>
                  <a:cubicBezTo>
                    <a:pt x="258" y="80"/>
                    <a:pt x="257" y="81"/>
                    <a:pt x="256" y="82"/>
                  </a:cubicBezTo>
                  <a:cubicBezTo>
                    <a:pt x="256" y="83"/>
                    <a:pt x="256" y="83"/>
                    <a:pt x="256" y="83"/>
                  </a:cubicBezTo>
                  <a:cubicBezTo>
                    <a:pt x="256" y="83"/>
                    <a:pt x="257" y="83"/>
                    <a:pt x="257" y="83"/>
                  </a:cubicBezTo>
                  <a:cubicBezTo>
                    <a:pt x="259" y="83"/>
                    <a:pt x="260" y="83"/>
                    <a:pt x="261" y="83"/>
                  </a:cubicBezTo>
                  <a:cubicBezTo>
                    <a:pt x="262" y="83"/>
                    <a:pt x="262" y="83"/>
                    <a:pt x="263" y="83"/>
                  </a:cubicBezTo>
                  <a:cubicBezTo>
                    <a:pt x="264" y="83"/>
                    <a:pt x="264" y="83"/>
                    <a:pt x="264" y="84"/>
                  </a:cubicBezTo>
                  <a:cubicBezTo>
                    <a:pt x="264" y="84"/>
                    <a:pt x="264" y="86"/>
                    <a:pt x="266" y="86"/>
                  </a:cubicBezTo>
                  <a:cubicBezTo>
                    <a:pt x="267" y="86"/>
                    <a:pt x="268" y="86"/>
                    <a:pt x="269" y="86"/>
                  </a:cubicBezTo>
                  <a:cubicBezTo>
                    <a:pt x="270" y="85"/>
                    <a:pt x="270" y="85"/>
                    <a:pt x="272" y="83"/>
                  </a:cubicBezTo>
                  <a:cubicBezTo>
                    <a:pt x="273" y="83"/>
                    <a:pt x="275" y="82"/>
                    <a:pt x="275" y="82"/>
                  </a:cubicBezTo>
                  <a:cubicBezTo>
                    <a:pt x="276" y="82"/>
                    <a:pt x="277" y="82"/>
                    <a:pt x="277" y="81"/>
                  </a:cubicBezTo>
                  <a:cubicBezTo>
                    <a:pt x="278" y="80"/>
                    <a:pt x="279" y="80"/>
                    <a:pt x="281" y="80"/>
                  </a:cubicBezTo>
                  <a:cubicBezTo>
                    <a:pt x="282" y="79"/>
                    <a:pt x="282" y="79"/>
                    <a:pt x="287" y="80"/>
                  </a:cubicBezTo>
                  <a:moveTo>
                    <a:pt x="103" y="171"/>
                  </a:moveTo>
                  <a:cubicBezTo>
                    <a:pt x="104" y="170"/>
                    <a:pt x="104" y="170"/>
                    <a:pt x="104" y="170"/>
                  </a:cubicBezTo>
                  <a:cubicBezTo>
                    <a:pt x="104" y="169"/>
                    <a:pt x="104" y="169"/>
                    <a:pt x="104" y="168"/>
                  </a:cubicBezTo>
                  <a:cubicBezTo>
                    <a:pt x="104" y="168"/>
                    <a:pt x="104" y="168"/>
                    <a:pt x="104" y="168"/>
                  </a:cubicBezTo>
                  <a:cubicBezTo>
                    <a:pt x="103" y="168"/>
                    <a:pt x="103" y="164"/>
                    <a:pt x="103" y="164"/>
                  </a:cubicBezTo>
                  <a:cubicBezTo>
                    <a:pt x="103" y="163"/>
                    <a:pt x="103" y="163"/>
                    <a:pt x="101" y="162"/>
                  </a:cubicBezTo>
                  <a:cubicBezTo>
                    <a:pt x="101" y="162"/>
                    <a:pt x="101" y="162"/>
                    <a:pt x="101" y="161"/>
                  </a:cubicBezTo>
                  <a:cubicBezTo>
                    <a:pt x="104" y="158"/>
                    <a:pt x="104" y="158"/>
                    <a:pt x="104" y="158"/>
                  </a:cubicBezTo>
                  <a:cubicBezTo>
                    <a:pt x="105" y="157"/>
                    <a:pt x="106" y="157"/>
                    <a:pt x="106" y="157"/>
                  </a:cubicBezTo>
                  <a:cubicBezTo>
                    <a:pt x="108" y="155"/>
                    <a:pt x="108" y="154"/>
                    <a:pt x="108" y="153"/>
                  </a:cubicBezTo>
                  <a:cubicBezTo>
                    <a:pt x="108" y="152"/>
                    <a:pt x="108" y="152"/>
                    <a:pt x="108" y="152"/>
                  </a:cubicBezTo>
                  <a:cubicBezTo>
                    <a:pt x="108" y="152"/>
                    <a:pt x="106" y="153"/>
                    <a:pt x="106" y="153"/>
                  </a:cubicBezTo>
                  <a:cubicBezTo>
                    <a:pt x="104" y="155"/>
                    <a:pt x="104" y="157"/>
                    <a:pt x="102" y="158"/>
                  </a:cubicBezTo>
                  <a:cubicBezTo>
                    <a:pt x="99" y="162"/>
                    <a:pt x="95" y="165"/>
                    <a:pt x="92" y="168"/>
                  </a:cubicBezTo>
                  <a:cubicBezTo>
                    <a:pt x="90" y="170"/>
                    <a:pt x="90" y="170"/>
                    <a:pt x="88" y="174"/>
                  </a:cubicBezTo>
                  <a:cubicBezTo>
                    <a:pt x="90" y="175"/>
                    <a:pt x="92" y="175"/>
                    <a:pt x="94" y="175"/>
                  </a:cubicBezTo>
                  <a:cubicBezTo>
                    <a:pt x="95" y="175"/>
                    <a:pt x="95" y="175"/>
                    <a:pt x="95" y="177"/>
                  </a:cubicBezTo>
                  <a:cubicBezTo>
                    <a:pt x="94" y="180"/>
                    <a:pt x="95" y="181"/>
                    <a:pt x="95" y="182"/>
                  </a:cubicBezTo>
                  <a:cubicBezTo>
                    <a:pt x="96" y="181"/>
                    <a:pt x="96" y="181"/>
                    <a:pt x="96" y="181"/>
                  </a:cubicBezTo>
                  <a:cubicBezTo>
                    <a:pt x="97" y="181"/>
                    <a:pt x="97" y="180"/>
                    <a:pt x="99" y="176"/>
                  </a:cubicBezTo>
                  <a:cubicBezTo>
                    <a:pt x="101" y="173"/>
                    <a:pt x="101" y="173"/>
                    <a:pt x="103" y="171"/>
                  </a:cubicBezTo>
                  <a:moveTo>
                    <a:pt x="89" y="162"/>
                  </a:moveTo>
                  <a:cubicBezTo>
                    <a:pt x="89" y="162"/>
                    <a:pt x="89" y="162"/>
                    <a:pt x="89" y="162"/>
                  </a:cubicBezTo>
                  <a:cubicBezTo>
                    <a:pt x="89" y="162"/>
                    <a:pt x="89" y="161"/>
                    <a:pt x="88" y="161"/>
                  </a:cubicBezTo>
                  <a:cubicBezTo>
                    <a:pt x="88" y="161"/>
                    <a:pt x="88" y="161"/>
                    <a:pt x="88" y="161"/>
                  </a:cubicBezTo>
                  <a:cubicBezTo>
                    <a:pt x="88" y="160"/>
                    <a:pt x="88" y="160"/>
                    <a:pt x="88" y="159"/>
                  </a:cubicBezTo>
                  <a:cubicBezTo>
                    <a:pt x="88" y="158"/>
                    <a:pt x="88" y="158"/>
                    <a:pt x="88" y="158"/>
                  </a:cubicBezTo>
                  <a:cubicBezTo>
                    <a:pt x="88" y="158"/>
                    <a:pt x="88" y="158"/>
                    <a:pt x="88" y="158"/>
                  </a:cubicBezTo>
                  <a:cubicBezTo>
                    <a:pt x="87" y="158"/>
                    <a:pt x="87" y="159"/>
                    <a:pt x="86" y="159"/>
                  </a:cubicBezTo>
                  <a:cubicBezTo>
                    <a:pt x="86" y="159"/>
                    <a:pt x="86" y="160"/>
                    <a:pt x="86" y="160"/>
                  </a:cubicBezTo>
                  <a:cubicBezTo>
                    <a:pt x="86" y="161"/>
                    <a:pt x="86" y="161"/>
                    <a:pt x="86" y="162"/>
                  </a:cubicBezTo>
                  <a:cubicBezTo>
                    <a:pt x="85" y="165"/>
                    <a:pt x="85" y="165"/>
                    <a:pt x="85" y="165"/>
                  </a:cubicBezTo>
                  <a:cubicBezTo>
                    <a:pt x="85" y="166"/>
                    <a:pt x="85" y="166"/>
                    <a:pt x="89" y="162"/>
                  </a:cubicBezTo>
                  <a:moveTo>
                    <a:pt x="363" y="4"/>
                  </a:moveTo>
                  <a:cubicBezTo>
                    <a:pt x="363" y="3"/>
                    <a:pt x="363" y="3"/>
                    <a:pt x="363" y="3"/>
                  </a:cubicBezTo>
                  <a:cubicBezTo>
                    <a:pt x="363" y="3"/>
                    <a:pt x="363"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1" y="3"/>
                  </a:cubicBezTo>
                  <a:cubicBezTo>
                    <a:pt x="361" y="3"/>
                    <a:pt x="356"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3" y="4"/>
                  </a:cubicBezTo>
                  <a:cubicBezTo>
                    <a:pt x="351" y="5"/>
                    <a:pt x="349" y="5"/>
                    <a:pt x="348" y="6"/>
                  </a:cubicBezTo>
                  <a:cubicBezTo>
                    <a:pt x="350" y="5"/>
                    <a:pt x="352" y="5"/>
                    <a:pt x="354" y="4"/>
                  </a:cubicBezTo>
                  <a:cubicBezTo>
                    <a:pt x="354" y="4"/>
                    <a:pt x="355" y="4"/>
                    <a:pt x="355" y="4"/>
                  </a:cubicBezTo>
                  <a:cubicBezTo>
                    <a:pt x="358" y="3"/>
                    <a:pt x="358" y="3"/>
                    <a:pt x="360" y="3"/>
                  </a:cubicBezTo>
                  <a:cubicBezTo>
                    <a:pt x="359" y="3"/>
                    <a:pt x="359" y="3"/>
                    <a:pt x="359" y="3"/>
                  </a:cubicBezTo>
                  <a:cubicBezTo>
                    <a:pt x="357" y="3"/>
                    <a:pt x="354" y="3"/>
                    <a:pt x="352" y="4"/>
                  </a:cubicBezTo>
                  <a:cubicBezTo>
                    <a:pt x="354" y="3"/>
                    <a:pt x="354" y="3"/>
                    <a:pt x="355" y="3"/>
                  </a:cubicBezTo>
                  <a:cubicBezTo>
                    <a:pt x="355" y="3"/>
                    <a:pt x="355" y="3"/>
                    <a:pt x="356" y="3"/>
                  </a:cubicBezTo>
                  <a:cubicBezTo>
                    <a:pt x="357" y="3"/>
                    <a:pt x="357" y="3"/>
                    <a:pt x="357" y="3"/>
                  </a:cubicBezTo>
                  <a:cubicBezTo>
                    <a:pt x="357" y="3"/>
                    <a:pt x="357" y="3"/>
                    <a:pt x="357" y="3"/>
                  </a:cubicBezTo>
                  <a:cubicBezTo>
                    <a:pt x="357" y="3"/>
                    <a:pt x="356" y="3"/>
                    <a:pt x="356" y="3"/>
                  </a:cubicBezTo>
                  <a:cubicBezTo>
                    <a:pt x="355" y="3"/>
                    <a:pt x="355" y="3"/>
                    <a:pt x="354" y="3"/>
                  </a:cubicBezTo>
                  <a:cubicBezTo>
                    <a:pt x="354" y="3"/>
                    <a:pt x="353"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0" y="3"/>
                    <a:pt x="350" y="3"/>
                  </a:cubicBezTo>
                  <a:cubicBezTo>
                    <a:pt x="351" y="3"/>
                    <a:pt x="353" y="2"/>
                    <a:pt x="355" y="2"/>
                  </a:cubicBezTo>
                  <a:cubicBezTo>
                    <a:pt x="356" y="2"/>
                    <a:pt x="356" y="2"/>
                    <a:pt x="358" y="2"/>
                  </a:cubicBezTo>
                  <a:cubicBezTo>
                    <a:pt x="359" y="2"/>
                    <a:pt x="359" y="2"/>
                    <a:pt x="359" y="2"/>
                  </a:cubicBezTo>
                  <a:cubicBezTo>
                    <a:pt x="359" y="2"/>
                    <a:pt x="360" y="2"/>
                    <a:pt x="361" y="2"/>
                  </a:cubicBezTo>
                  <a:cubicBezTo>
                    <a:pt x="362" y="2"/>
                    <a:pt x="362" y="2"/>
                    <a:pt x="364" y="2"/>
                  </a:cubicBezTo>
                  <a:cubicBezTo>
                    <a:pt x="364" y="2"/>
                    <a:pt x="365" y="2"/>
                    <a:pt x="365" y="1"/>
                  </a:cubicBezTo>
                  <a:cubicBezTo>
                    <a:pt x="365" y="1"/>
                    <a:pt x="365" y="1"/>
                    <a:pt x="365" y="1"/>
                  </a:cubicBezTo>
                  <a:cubicBezTo>
                    <a:pt x="365" y="1"/>
                    <a:pt x="365" y="1"/>
                    <a:pt x="365" y="1"/>
                  </a:cubicBezTo>
                  <a:cubicBezTo>
                    <a:pt x="366" y="1"/>
                    <a:pt x="366" y="1"/>
                    <a:pt x="366" y="1"/>
                  </a:cubicBezTo>
                  <a:cubicBezTo>
                    <a:pt x="366" y="1"/>
                    <a:pt x="366" y="1"/>
                    <a:pt x="366" y="1"/>
                  </a:cubicBezTo>
                  <a:cubicBezTo>
                    <a:pt x="366" y="1"/>
                    <a:pt x="365" y="1"/>
                    <a:pt x="366" y="1"/>
                  </a:cubicBezTo>
                  <a:cubicBezTo>
                    <a:pt x="366" y="1"/>
                    <a:pt x="366" y="1"/>
                    <a:pt x="366" y="1"/>
                  </a:cubicBezTo>
                  <a:cubicBezTo>
                    <a:pt x="365" y="1"/>
                    <a:pt x="365" y="1"/>
                    <a:pt x="365" y="1"/>
                  </a:cubicBezTo>
                  <a:cubicBezTo>
                    <a:pt x="365" y="1"/>
                    <a:pt x="365" y="1"/>
                    <a:pt x="365" y="1"/>
                  </a:cubicBezTo>
                  <a:cubicBezTo>
                    <a:pt x="365" y="1"/>
                    <a:pt x="365" y="1"/>
                    <a:pt x="365" y="1"/>
                  </a:cubicBezTo>
                  <a:cubicBezTo>
                    <a:pt x="364" y="1"/>
                    <a:pt x="364" y="1"/>
                    <a:pt x="364" y="1"/>
                  </a:cubicBezTo>
                  <a:cubicBezTo>
                    <a:pt x="363" y="1"/>
                    <a:pt x="363" y="1"/>
                    <a:pt x="363" y="1"/>
                  </a:cubicBezTo>
                  <a:cubicBezTo>
                    <a:pt x="364" y="1"/>
                    <a:pt x="364" y="1"/>
                    <a:pt x="364" y="1"/>
                  </a:cubicBezTo>
                  <a:cubicBezTo>
                    <a:pt x="364" y="1"/>
                    <a:pt x="364" y="1"/>
                    <a:pt x="365" y="1"/>
                  </a:cubicBezTo>
                  <a:cubicBezTo>
                    <a:pt x="365" y="1"/>
                    <a:pt x="366" y="1"/>
                    <a:pt x="366" y="1"/>
                  </a:cubicBezTo>
                  <a:cubicBezTo>
                    <a:pt x="367" y="1"/>
                    <a:pt x="367" y="1"/>
                    <a:pt x="368" y="1"/>
                  </a:cubicBezTo>
                  <a:cubicBezTo>
                    <a:pt x="369" y="1"/>
                    <a:pt x="370" y="0"/>
                    <a:pt x="370" y="0"/>
                  </a:cubicBezTo>
                  <a:cubicBezTo>
                    <a:pt x="370" y="0"/>
                    <a:pt x="370" y="0"/>
                    <a:pt x="370" y="0"/>
                  </a:cubicBezTo>
                  <a:cubicBezTo>
                    <a:pt x="370" y="0"/>
                    <a:pt x="370" y="0"/>
                    <a:pt x="370" y="0"/>
                  </a:cubicBezTo>
                  <a:cubicBezTo>
                    <a:pt x="370" y="0"/>
                    <a:pt x="370" y="0"/>
                    <a:pt x="369" y="0"/>
                  </a:cubicBezTo>
                  <a:cubicBezTo>
                    <a:pt x="369" y="0"/>
                    <a:pt x="368" y="0"/>
                    <a:pt x="367" y="0"/>
                  </a:cubicBezTo>
                  <a:cubicBezTo>
                    <a:pt x="367" y="0"/>
                    <a:pt x="367" y="0"/>
                    <a:pt x="367" y="0"/>
                  </a:cubicBezTo>
                  <a:cubicBezTo>
                    <a:pt x="367" y="0"/>
                    <a:pt x="367" y="0"/>
                    <a:pt x="367" y="0"/>
                  </a:cubicBezTo>
                  <a:cubicBezTo>
                    <a:pt x="365" y="0"/>
                    <a:pt x="363" y="1"/>
                    <a:pt x="362" y="1"/>
                  </a:cubicBezTo>
                  <a:cubicBezTo>
                    <a:pt x="361" y="1"/>
                    <a:pt x="361" y="1"/>
                    <a:pt x="362" y="0"/>
                  </a:cubicBezTo>
                  <a:cubicBezTo>
                    <a:pt x="362" y="0"/>
                    <a:pt x="363" y="0"/>
                    <a:pt x="363" y="0"/>
                  </a:cubicBezTo>
                  <a:cubicBezTo>
                    <a:pt x="363" y="0"/>
                    <a:pt x="362" y="0"/>
                    <a:pt x="361" y="0"/>
                  </a:cubicBezTo>
                  <a:cubicBezTo>
                    <a:pt x="361" y="0"/>
                    <a:pt x="361" y="0"/>
                    <a:pt x="361" y="0"/>
                  </a:cubicBezTo>
                  <a:cubicBezTo>
                    <a:pt x="360" y="0"/>
                    <a:pt x="360" y="0"/>
                    <a:pt x="360" y="0"/>
                  </a:cubicBezTo>
                  <a:cubicBezTo>
                    <a:pt x="360" y="0"/>
                    <a:pt x="360" y="0"/>
                    <a:pt x="360" y="0"/>
                  </a:cubicBezTo>
                  <a:cubicBezTo>
                    <a:pt x="359" y="0"/>
                    <a:pt x="359" y="1"/>
                    <a:pt x="358" y="1"/>
                  </a:cubicBezTo>
                  <a:cubicBezTo>
                    <a:pt x="357" y="1"/>
                    <a:pt x="357" y="1"/>
                    <a:pt x="357" y="1"/>
                  </a:cubicBezTo>
                  <a:cubicBezTo>
                    <a:pt x="357" y="1"/>
                    <a:pt x="357" y="1"/>
                    <a:pt x="357" y="1"/>
                  </a:cubicBezTo>
                  <a:cubicBezTo>
                    <a:pt x="357" y="1"/>
                    <a:pt x="357" y="1"/>
                    <a:pt x="357" y="1"/>
                  </a:cubicBezTo>
                  <a:cubicBezTo>
                    <a:pt x="356" y="1"/>
                    <a:pt x="356" y="1"/>
                    <a:pt x="356" y="1"/>
                  </a:cubicBezTo>
                  <a:cubicBezTo>
                    <a:pt x="356" y="1"/>
                    <a:pt x="356" y="1"/>
                    <a:pt x="356" y="1"/>
                  </a:cubicBezTo>
                  <a:cubicBezTo>
                    <a:pt x="355" y="1"/>
                    <a:pt x="354" y="1"/>
                    <a:pt x="353" y="1"/>
                  </a:cubicBezTo>
                  <a:cubicBezTo>
                    <a:pt x="353" y="1"/>
                    <a:pt x="353" y="1"/>
                    <a:pt x="353" y="1"/>
                  </a:cubicBezTo>
                  <a:cubicBezTo>
                    <a:pt x="354" y="1"/>
                    <a:pt x="354" y="1"/>
                    <a:pt x="354" y="1"/>
                  </a:cubicBezTo>
                  <a:cubicBezTo>
                    <a:pt x="354" y="1"/>
                    <a:pt x="354" y="1"/>
                    <a:pt x="354" y="1"/>
                  </a:cubicBezTo>
                  <a:cubicBezTo>
                    <a:pt x="354" y="1"/>
                    <a:pt x="354" y="1"/>
                    <a:pt x="354" y="1"/>
                  </a:cubicBezTo>
                  <a:cubicBezTo>
                    <a:pt x="354" y="1"/>
                    <a:pt x="354" y="1"/>
                    <a:pt x="354" y="1"/>
                  </a:cubicBezTo>
                  <a:cubicBezTo>
                    <a:pt x="354" y="1"/>
                    <a:pt x="354" y="1"/>
                    <a:pt x="354"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4" y="1"/>
                    <a:pt x="354" y="1"/>
                    <a:pt x="354" y="1"/>
                  </a:cubicBezTo>
                  <a:cubicBezTo>
                    <a:pt x="352" y="1"/>
                    <a:pt x="352" y="1"/>
                    <a:pt x="352" y="1"/>
                  </a:cubicBezTo>
                  <a:cubicBezTo>
                    <a:pt x="352" y="1"/>
                    <a:pt x="352" y="1"/>
                    <a:pt x="352" y="1"/>
                  </a:cubicBezTo>
                  <a:cubicBezTo>
                    <a:pt x="351" y="1"/>
                    <a:pt x="351" y="1"/>
                    <a:pt x="351" y="1"/>
                  </a:cubicBezTo>
                  <a:cubicBezTo>
                    <a:pt x="351" y="1"/>
                    <a:pt x="351" y="1"/>
                    <a:pt x="351" y="1"/>
                  </a:cubicBezTo>
                  <a:cubicBezTo>
                    <a:pt x="350" y="1"/>
                    <a:pt x="350" y="1"/>
                    <a:pt x="350" y="1"/>
                  </a:cubicBezTo>
                  <a:cubicBezTo>
                    <a:pt x="350" y="2"/>
                    <a:pt x="350" y="2"/>
                    <a:pt x="350" y="2"/>
                  </a:cubicBezTo>
                  <a:cubicBezTo>
                    <a:pt x="350" y="2"/>
                    <a:pt x="350" y="2"/>
                    <a:pt x="350" y="2"/>
                  </a:cubicBezTo>
                  <a:cubicBezTo>
                    <a:pt x="350" y="2"/>
                    <a:pt x="350" y="2"/>
                    <a:pt x="350" y="2"/>
                  </a:cubicBezTo>
                  <a:cubicBezTo>
                    <a:pt x="350" y="2"/>
                    <a:pt x="350" y="2"/>
                    <a:pt x="350" y="2"/>
                  </a:cubicBezTo>
                  <a:cubicBezTo>
                    <a:pt x="349" y="2"/>
                    <a:pt x="349" y="2"/>
                    <a:pt x="349" y="2"/>
                  </a:cubicBezTo>
                  <a:cubicBezTo>
                    <a:pt x="348" y="2"/>
                    <a:pt x="348" y="2"/>
                    <a:pt x="348" y="2"/>
                  </a:cubicBezTo>
                  <a:cubicBezTo>
                    <a:pt x="347" y="2"/>
                    <a:pt x="347" y="2"/>
                    <a:pt x="347" y="2"/>
                  </a:cubicBezTo>
                  <a:cubicBezTo>
                    <a:pt x="347" y="2"/>
                    <a:pt x="347" y="2"/>
                    <a:pt x="347" y="2"/>
                  </a:cubicBezTo>
                  <a:cubicBezTo>
                    <a:pt x="346" y="2"/>
                    <a:pt x="346" y="2"/>
                    <a:pt x="346" y="2"/>
                  </a:cubicBezTo>
                  <a:cubicBezTo>
                    <a:pt x="344" y="2"/>
                    <a:pt x="344" y="2"/>
                    <a:pt x="344" y="2"/>
                  </a:cubicBezTo>
                  <a:cubicBezTo>
                    <a:pt x="345" y="2"/>
                    <a:pt x="345" y="2"/>
                    <a:pt x="345" y="2"/>
                  </a:cubicBezTo>
                  <a:cubicBezTo>
                    <a:pt x="345" y="2"/>
                    <a:pt x="345" y="2"/>
                    <a:pt x="345" y="2"/>
                  </a:cubicBezTo>
                  <a:cubicBezTo>
                    <a:pt x="345" y="2"/>
                    <a:pt x="345" y="2"/>
                    <a:pt x="345" y="2"/>
                  </a:cubicBezTo>
                  <a:cubicBezTo>
                    <a:pt x="346" y="2"/>
                    <a:pt x="346" y="2"/>
                    <a:pt x="346" y="2"/>
                  </a:cubicBezTo>
                  <a:cubicBezTo>
                    <a:pt x="346" y="2"/>
                    <a:pt x="346" y="2"/>
                    <a:pt x="346" y="2"/>
                  </a:cubicBezTo>
                  <a:cubicBezTo>
                    <a:pt x="346" y="2"/>
                    <a:pt x="346" y="2"/>
                    <a:pt x="346" y="2"/>
                  </a:cubicBezTo>
                  <a:cubicBezTo>
                    <a:pt x="346" y="2"/>
                    <a:pt x="347" y="2"/>
                    <a:pt x="347" y="2"/>
                  </a:cubicBezTo>
                  <a:cubicBezTo>
                    <a:pt x="347" y="2"/>
                    <a:pt x="347" y="2"/>
                    <a:pt x="347" y="2"/>
                  </a:cubicBezTo>
                  <a:cubicBezTo>
                    <a:pt x="348" y="2"/>
                    <a:pt x="348" y="2"/>
                    <a:pt x="348" y="2"/>
                  </a:cubicBezTo>
                  <a:cubicBezTo>
                    <a:pt x="348" y="2"/>
                    <a:pt x="348" y="2"/>
                    <a:pt x="348" y="2"/>
                  </a:cubicBezTo>
                  <a:cubicBezTo>
                    <a:pt x="349" y="2"/>
                    <a:pt x="349" y="2"/>
                    <a:pt x="349" y="2"/>
                  </a:cubicBezTo>
                  <a:cubicBezTo>
                    <a:pt x="349" y="2"/>
                    <a:pt x="349" y="2"/>
                    <a:pt x="349" y="2"/>
                  </a:cubicBezTo>
                  <a:cubicBezTo>
                    <a:pt x="350" y="1"/>
                    <a:pt x="350" y="1"/>
                    <a:pt x="350" y="1"/>
                  </a:cubicBezTo>
                  <a:cubicBezTo>
                    <a:pt x="350" y="1"/>
                    <a:pt x="350" y="1"/>
                    <a:pt x="350" y="1"/>
                  </a:cubicBezTo>
                  <a:cubicBezTo>
                    <a:pt x="350" y="1"/>
                    <a:pt x="350" y="1"/>
                    <a:pt x="350" y="1"/>
                  </a:cubicBezTo>
                  <a:cubicBezTo>
                    <a:pt x="350" y="1"/>
                    <a:pt x="350" y="1"/>
                    <a:pt x="350" y="1"/>
                  </a:cubicBezTo>
                  <a:cubicBezTo>
                    <a:pt x="350" y="1"/>
                    <a:pt x="350" y="1"/>
                    <a:pt x="350" y="1"/>
                  </a:cubicBezTo>
                  <a:cubicBezTo>
                    <a:pt x="350" y="1"/>
                    <a:pt x="350" y="1"/>
                    <a:pt x="350" y="1"/>
                  </a:cubicBezTo>
                  <a:cubicBezTo>
                    <a:pt x="351" y="1"/>
                    <a:pt x="351" y="1"/>
                    <a:pt x="351" y="1"/>
                  </a:cubicBezTo>
                  <a:cubicBezTo>
                    <a:pt x="351" y="1"/>
                    <a:pt x="350" y="1"/>
                    <a:pt x="350" y="1"/>
                  </a:cubicBezTo>
                  <a:cubicBezTo>
                    <a:pt x="349" y="1"/>
                    <a:pt x="348" y="1"/>
                    <a:pt x="348" y="2"/>
                  </a:cubicBezTo>
                  <a:cubicBezTo>
                    <a:pt x="348" y="2"/>
                    <a:pt x="348" y="2"/>
                    <a:pt x="348" y="2"/>
                  </a:cubicBezTo>
                  <a:cubicBezTo>
                    <a:pt x="347" y="2"/>
                    <a:pt x="347" y="2"/>
                    <a:pt x="347" y="2"/>
                  </a:cubicBezTo>
                  <a:cubicBezTo>
                    <a:pt x="346" y="2"/>
                    <a:pt x="346" y="2"/>
                    <a:pt x="346" y="2"/>
                  </a:cubicBezTo>
                  <a:cubicBezTo>
                    <a:pt x="346" y="2"/>
                    <a:pt x="346" y="2"/>
                    <a:pt x="346" y="2"/>
                  </a:cubicBezTo>
                  <a:cubicBezTo>
                    <a:pt x="345" y="2"/>
                    <a:pt x="345" y="2"/>
                    <a:pt x="345" y="2"/>
                  </a:cubicBezTo>
                  <a:cubicBezTo>
                    <a:pt x="345" y="2"/>
                    <a:pt x="344" y="2"/>
                    <a:pt x="344" y="2"/>
                  </a:cubicBezTo>
                  <a:cubicBezTo>
                    <a:pt x="343" y="2"/>
                    <a:pt x="343" y="2"/>
                    <a:pt x="343" y="2"/>
                  </a:cubicBezTo>
                  <a:cubicBezTo>
                    <a:pt x="343" y="2"/>
                    <a:pt x="342" y="2"/>
                    <a:pt x="341" y="2"/>
                  </a:cubicBezTo>
                  <a:cubicBezTo>
                    <a:pt x="341" y="3"/>
                    <a:pt x="341" y="3"/>
                    <a:pt x="341" y="3"/>
                  </a:cubicBezTo>
                  <a:cubicBezTo>
                    <a:pt x="341" y="3"/>
                    <a:pt x="341" y="3"/>
                    <a:pt x="341" y="3"/>
                  </a:cubicBezTo>
                  <a:cubicBezTo>
                    <a:pt x="341" y="3"/>
                    <a:pt x="341" y="3"/>
                    <a:pt x="341" y="3"/>
                  </a:cubicBezTo>
                  <a:cubicBezTo>
                    <a:pt x="341" y="3"/>
                    <a:pt x="341" y="3"/>
                    <a:pt x="341" y="3"/>
                  </a:cubicBezTo>
                  <a:cubicBezTo>
                    <a:pt x="341" y="2"/>
                    <a:pt x="341" y="2"/>
                    <a:pt x="341" y="2"/>
                  </a:cubicBezTo>
                  <a:cubicBezTo>
                    <a:pt x="341" y="2"/>
                    <a:pt x="341" y="2"/>
                    <a:pt x="341" y="2"/>
                  </a:cubicBezTo>
                  <a:cubicBezTo>
                    <a:pt x="342" y="2"/>
                    <a:pt x="342" y="2"/>
                    <a:pt x="342" y="2"/>
                  </a:cubicBezTo>
                  <a:cubicBezTo>
                    <a:pt x="342" y="2"/>
                    <a:pt x="342" y="2"/>
                    <a:pt x="342" y="2"/>
                  </a:cubicBezTo>
                  <a:cubicBezTo>
                    <a:pt x="343" y="2"/>
                    <a:pt x="343" y="2"/>
                    <a:pt x="343" y="2"/>
                  </a:cubicBezTo>
                  <a:cubicBezTo>
                    <a:pt x="343" y="2"/>
                    <a:pt x="343" y="2"/>
                    <a:pt x="343" y="2"/>
                  </a:cubicBezTo>
                  <a:cubicBezTo>
                    <a:pt x="344" y="2"/>
                    <a:pt x="344" y="2"/>
                    <a:pt x="344" y="2"/>
                  </a:cubicBezTo>
                  <a:cubicBezTo>
                    <a:pt x="345" y="2"/>
                    <a:pt x="345" y="2"/>
                    <a:pt x="345" y="2"/>
                  </a:cubicBezTo>
                  <a:cubicBezTo>
                    <a:pt x="345" y="2"/>
                    <a:pt x="345" y="2"/>
                    <a:pt x="345" y="2"/>
                  </a:cubicBezTo>
                  <a:cubicBezTo>
                    <a:pt x="346" y="2"/>
                    <a:pt x="346" y="2"/>
                    <a:pt x="346" y="2"/>
                  </a:cubicBezTo>
                  <a:cubicBezTo>
                    <a:pt x="346" y="2"/>
                    <a:pt x="346" y="2"/>
                    <a:pt x="346" y="2"/>
                  </a:cubicBezTo>
                  <a:cubicBezTo>
                    <a:pt x="346" y="2"/>
                    <a:pt x="346" y="2"/>
                    <a:pt x="346" y="2"/>
                  </a:cubicBezTo>
                  <a:cubicBezTo>
                    <a:pt x="347" y="1"/>
                    <a:pt x="347" y="1"/>
                    <a:pt x="347" y="1"/>
                  </a:cubicBezTo>
                  <a:cubicBezTo>
                    <a:pt x="348" y="1"/>
                    <a:pt x="348" y="1"/>
                    <a:pt x="348" y="1"/>
                  </a:cubicBezTo>
                  <a:cubicBezTo>
                    <a:pt x="348" y="1"/>
                    <a:pt x="348" y="1"/>
                    <a:pt x="348" y="1"/>
                  </a:cubicBezTo>
                  <a:cubicBezTo>
                    <a:pt x="349" y="1"/>
                    <a:pt x="349" y="1"/>
                    <a:pt x="349" y="1"/>
                  </a:cubicBezTo>
                  <a:cubicBezTo>
                    <a:pt x="349" y="1"/>
                    <a:pt x="349" y="1"/>
                    <a:pt x="349" y="1"/>
                  </a:cubicBezTo>
                  <a:cubicBezTo>
                    <a:pt x="348" y="1"/>
                    <a:pt x="348" y="1"/>
                    <a:pt x="348" y="1"/>
                  </a:cubicBezTo>
                  <a:cubicBezTo>
                    <a:pt x="348" y="1"/>
                    <a:pt x="348" y="1"/>
                    <a:pt x="346" y="1"/>
                  </a:cubicBezTo>
                  <a:cubicBezTo>
                    <a:pt x="345" y="2"/>
                    <a:pt x="344" y="2"/>
                    <a:pt x="343" y="2"/>
                  </a:cubicBezTo>
                  <a:cubicBezTo>
                    <a:pt x="342" y="2"/>
                    <a:pt x="342" y="2"/>
                    <a:pt x="342" y="2"/>
                  </a:cubicBezTo>
                  <a:cubicBezTo>
                    <a:pt x="342" y="2"/>
                    <a:pt x="342" y="2"/>
                    <a:pt x="342" y="2"/>
                  </a:cubicBezTo>
                  <a:cubicBezTo>
                    <a:pt x="341" y="2"/>
                    <a:pt x="341" y="2"/>
                    <a:pt x="341" y="2"/>
                  </a:cubicBezTo>
                  <a:cubicBezTo>
                    <a:pt x="340" y="2"/>
                    <a:pt x="339" y="2"/>
                    <a:pt x="338" y="3"/>
                  </a:cubicBezTo>
                  <a:cubicBezTo>
                    <a:pt x="338" y="3"/>
                    <a:pt x="338" y="3"/>
                    <a:pt x="338" y="3"/>
                  </a:cubicBezTo>
                  <a:cubicBezTo>
                    <a:pt x="337" y="3"/>
                    <a:pt x="337" y="3"/>
                    <a:pt x="337" y="3"/>
                  </a:cubicBezTo>
                  <a:cubicBezTo>
                    <a:pt x="338" y="2"/>
                    <a:pt x="338" y="2"/>
                    <a:pt x="338" y="2"/>
                  </a:cubicBezTo>
                  <a:cubicBezTo>
                    <a:pt x="339" y="2"/>
                    <a:pt x="339" y="2"/>
                    <a:pt x="339" y="2"/>
                  </a:cubicBezTo>
                  <a:cubicBezTo>
                    <a:pt x="339" y="2"/>
                    <a:pt x="340" y="2"/>
                    <a:pt x="340" y="2"/>
                  </a:cubicBezTo>
                  <a:cubicBezTo>
                    <a:pt x="341" y="2"/>
                    <a:pt x="341" y="2"/>
                    <a:pt x="342" y="2"/>
                  </a:cubicBezTo>
                  <a:cubicBezTo>
                    <a:pt x="343" y="2"/>
                    <a:pt x="343" y="2"/>
                    <a:pt x="343" y="2"/>
                  </a:cubicBezTo>
                  <a:cubicBezTo>
                    <a:pt x="343" y="2"/>
                    <a:pt x="343" y="2"/>
                    <a:pt x="343" y="2"/>
                  </a:cubicBezTo>
                  <a:cubicBezTo>
                    <a:pt x="344" y="2"/>
                    <a:pt x="344" y="2"/>
                    <a:pt x="344" y="2"/>
                  </a:cubicBezTo>
                  <a:cubicBezTo>
                    <a:pt x="344" y="2"/>
                    <a:pt x="344" y="2"/>
                    <a:pt x="344" y="2"/>
                  </a:cubicBezTo>
                  <a:cubicBezTo>
                    <a:pt x="345" y="2"/>
                    <a:pt x="345" y="2"/>
                    <a:pt x="345" y="2"/>
                  </a:cubicBezTo>
                  <a:cubicBezTo>
                    <a:pt x="346" y="2"/>
                    <a:pt x="346" y="2"/>
                    <a:pt x="346" y="2"/>
                  </a:cubicBezTo>
                  <a:cubicBezTo>
                    <a:pt x="346" y="1"/>
                    <a:pt x="346" y="1"/>
                    <a:pt x="346" y="1"/>
                  </a:cubicBezTo>
                  <a:cubicBezTo>
                    <a:pt x="347" y="1"/>
                    <a:pt x="347" y="1"/>
                    <a:pt x="348" y="1"/>
                  </a:cubicBezTo>
                  <a:cubicBezTo>
                    <a:pt x="348" y="1"/>
                    <a:pt x="348" y="1"/>
                    <a:pt x="348" y="1"/>
                  </a:cubicBezTo>
                  <a:cubicBezTo>
                    <a:pt x="349" y="1"/>
                    <a:pt x="349" y="1"/>
                    <a:pt x="349" y="1"/>
                  </a:cubicBezTo>
                  <a:cubicBezTo>
                    <a:pt x="349" y="1"/>
                    <a:pt x="349" y="1"/>
                    <a:pt x="349" y="1"/>
                  </a:cubicBezTo>
                  <a:cubicBezTo>
                    <a:pt x="349" y="1"/>
                    <a:pt x="349" y="1"/>
                    <a:pt x="349" y="1"/>
                  </a:cubicBezTo>
                  <a:cubicBezTo>
                    <a:pt x="349" y="1"/>
                    <a:pt x="349" y="1"/>
                    <a:pt x="349" y="1"/>
                  </a:cubicBezTo>
                  <a:cubicBezTo>
                    <a:pt x="348" y="1"/>
                    <a:pt x="348" y="1"/>
                    <a:pt x="348" y="1"/>
                  </a:cubicBezTo>
                  <a:cubicBezTo>
                    <a:pt x="347" y="1"/>
                    <a:pt x="347" y="1"/>
                    <a:pt x="347" y="1"/>
                  </a:cubicBezTo>
                  <a:cubicBezTo>
                    <a:pt x="347" y="1"/>
                    <a:pt x="347" y="1"/>
                    <a:pt x="347" y="1"/>
                  </a:cubicBezTo>
                  <a:cubicBezTo>
                    <a:pt x="346" y="1"/>
                    <a:pt x="346" y="1"/>
                    <a:pt x="346" y="1"/>
                  </a:cubicBezTo>
                  <a:cubicBezTo>
                    <a:pt x="346" y="1"/>
                    <a:pt x="346" y="1"/>
                    <a:pt x="346" y="1"/>
                  </a:cubicBezTo>
                  <a:cubicBezTo>
                    <a:pt x="346" y="1"/>
                    <a:pt x="346" y="1"/>
                    <a:pt x="346" y="1"/>
                  </a:cubicBezTo>
                  <a:cubicBezTo>
                    <a:pt x="346" y="1"/>
                    <a:pt x="346" y="1"/>
                    <a:pt x="346" y="1"/>
                  </a:cubicBezTo>
                  <a:cubicBezTo>
                    <a:pt x="345" y="1"/>
                    <a:pt x="345" y="1"/>
                    <a:pt x="345" y="1"/>
                  </a:cubicBezTo>
                  <a:cubicBezTo>
                    <a:pt x="345" y="1"/>
                    <a:pt x="345" y="1"/>
                    <a:pt x="345" y="1"/>
                  </a:cubicBezTo>
                  <a:cubicBezTo>
                    <a:pt x="345" y="1"/>
                    <a:pt x="345" y="1"/>
                    <a:pt x="345" y="1"/>
                  </a:cubicBezTo>
                  <a:cubicBezTo>
                    <a:pt x="345" y="1"/>
                    <a:pt x="345" y="1"/>
                    <a:pt x="345" y="1"/>
                  </a:cubicBezTo>
                  <a:cubicBezTo>
                    <a:pt x="345" y="1"/>
                    <a:pt x="345" y="1"/>
                    <a:pt x="345" y="1"/>
                  </a:cubicBezTo>
                  <a:cubicBezTo>
                    <a:pt x="344" y="1"/>
                    <a:pt x="344" y="1"/>
                    <a:pt x="344" y="1"/>
                  </a:cubicBezTo>
                  <a:cubicBezTo>
                    <a:pt x="344" y="1"/>
                    <a:pt x="344" y="1"/>
                    <a:pt x="344" y="1"/>
                  </a:cubicBezTo>
                  <a:cubicBezTo>
                    <a:pt x="343" y="1"/>
                    <a:pt x="343" y="1"/>
                    <a:pt x="343" y="1"/>
                  </a:cubicBezTo>
                  <a:cubicBezTo>
                    <a:pt x="343" y="1"/>
                    <a:pt x="343" y="1"/>
                    <a:pt x="343" y="1"/>
                  </a:cubicBezTo>
                  <a:cubicBezTo>
                    <a:pt x="343" y="2"/>
                    <a:pt x="343" y="2"/>
                    <a:pt x="343" y="2"/>
                  </a:cubicBezTo>
                  <a:cubicBezTo>
                    <a:pt x="342" y="2"/>
                    <a:pt x="342" y="2"/>
                    <a:pt x="342"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0" y="2"/>
                    <a:pt x="340" y="2"/>
                    <a:pt x="340" y="2"/>
                  </a:cubicBezTo>
                  <a:cubicBezTo>
                    <a:pt x="340" y="2"/>
                    <a:pt x="340" y="2"/>
                    <a:pt x="340" y="2"/>
                  </a:cubicBezTo>
                  <a:cubicBezTo>
                    <a:pt x="339" y="2"/>
                    <a:pt x="339" y="2"/>
                    <a:pt x="339"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7" y="2"/>
                    <a:pt x="337" y="2"/>
                    <a:pt x="337" y="2"/>
                  </a:cubicBezTo>
                  <a:cubicBezTo>
                    <a:pt x="336" y="2"/>
                    <a:pt x="336" y="2"/>
                    <a:pt x="336" y="2"/>
                  </a:cubicBezTo>
                  <a:cubicBezTo>
                    <a:pt x="335" y="3"/>
                    <a:pt x="335" y="3"/>
                    <a:pt x="335" y="3"/>
                  </a:cubicBezTo>
                  <a:cubicBezTo>
                    <a:pt x="335" y="3"/>
                    <a:pt x="335" y="3"/>
                    <a:pt x="335" y="3"/>
                  </a:cubicBezTo>
                  <a:cubicBezTo>
                    <a:pt x="335" y="3"/>
                    <a:pt x="335" y="3"/>
                    <a:pt x="335" y="3"/>
                  </a:cubicBezTo>
                  <a:cubicBezTo>
                    <a:pt x="335" y="3"/>
                    <a:pt x="335" y="3"/>
                    <a:pt x="335" y="3"/>
                  </a:cubicBezTo>
                  <a:cubicBezTo>
                    <a:pt x="335" y="3"/>
                    <a:pt x="335" y="3"/>
                    <a:pt x="335" y="3"/>
                  </a:cubicBezTo>
                  <a:cubicBezTo>
                    <a:pt x="336" y="3"/>
                    <a:pt x="336" y="3"/>
                    <a:pt x="336" y="3"/>
                  </a:cubicBezTo>
                  <a:cubicBezTo>
                    <a:pt x="336" y="2"/>
                    <a:pt x="336" y="2"/>
                    <a:pt x="336" y="2"/>
                  </a:cubicBezTo>
                  <a:cubicBezTo>
                    <a:pt x="336" y="2"/>
                    <a:pt x="336" y="2"/>
                    <a:pt x="336" y="2"/>
                  </a:cubicBezTo>
                  <a:cubicBezTo>
                    <a:pt x="337" y="2"/>
                    <a:pt x="337" y="2"/>
                    <a:pt x="337" y="2"/>
                  </a:cubicBezTo>
                  <a:cubicBezTo>
                    <a:pt x="337" y="2"/>
                    <a:pt x="337" y="2"/>
                    <a:pt x="337" y="2"/>
                  </a:cubicBezTo>
                  <a:cubicBezTo>
                    <a:pt x="337" y="2"/>
                    <a:pt x="337" y="2"/>
                    <a:pt x="337" y="2"/>
                  </a:cubicBezTo>
                  <a:cubicBezTo>
                    <a:pt x="337" y="2"/>
                    <a:pt x="337" y="2"/>
                    <a:pt x="337" y="2"/>
                  </a:cubicBezTo>
                  <a:cubicBezTo>
                    <a:pt x="338" y="2"/>
                    <a:pt x="338" y="2"/>
                    <a:pt x="338" y="2"/>
                  </a:cubicBezTo>
                  <a:cubicBezTo>
                    <a:pt x="339" y="2"/>
                    <a:pt x="339" y="2"/>
                    <a:pt x="339" y="2"/>
                  </a:cubicBezTo>
                  <a:cubicBezTo>
                    <a:pt x="340" y="2"/>
                    <a:pt x="340" y="2"/>
                    <a:pt x="340" y="2"/>
                  </a:cubicBezTo>
                  <a:cubicBezTo>
                    <a:pt x="340" y="2"/>
                    <a:pt x="340" y="2"/>
                    <a:pt x="340" y="2"/>
                  </a:cubicBezTo>
                  <a:cubicBezTo>
                    <a:pt x="341" y="2"/>
                    <a:pt x="341" y="2"/>
                    <a:pt x="341" y="2"/>
                  </a:cubicBezTo>
                  <a:cubicBezTo>
                    <a:pt x="341" y="2"/>
                    <a:pt x="341" y="2"/>
                    <a:pt x="341" y="2"/>
                  </a:cubicBezTo>
                  <a:cubicBezTo>
                    <a:pt x="341" y="2"/>
                    <a:pt x="341" y="2"/>
                    <a:pt x="341" y="2"/>
                  </a:cubicBezTo>
                  <a:cubicBezTo>
                    <a:pt x="340" y="2"/>
                    <a:pt x="340" y="2"/>
                    <a:pt x="340" y="2"/>
                  </a:cubicBezTo>
                  <a:cubicBezTo>
                    <a:pt x="340" y="2"/>
                    <a:pt x="340" y="2"/>
                    <a:pt x="340" y="2"/>
                  </a:cubicBezTo>
                  <a:cubicBezTo>
                    <a:pt x="339" y="2"/>
                    <a:pt x="339" y="2"/>
                    <a:pt x="339" y="2"/>
                  </a:cubicBezTo>
                  <a:cubicBezTo>
                    <a:pt x="339" y="2"/>
                    <a:pt x="339" y="2"/>
                    <a:pt x="339" y="2"/>
                  </a:cubicBezTo>
                  <a:cubicBezTo>
                    <a:pt x="338" y="2"/>
                    <a:pt x="338" y="2"/>
                    <a:pt x="338" y="2"/>
                  </a:cubicBezTo>
                  <a:cubicBezTo>
                    <a:pt x="337" y="2"/>
                    <a:pt x="336" y="2"/>
                    <a:pt x="336" y="2"/>
                  </a:cubicBezTo>
                  <a:cubicBezTo>
                    <a:pt x="335" y="2"/>
                    <a:pt x="335" y="2"/>
                    <a:pt x="335" y="2"/>
                  </a:cubicBezTo>
                  <a:cubicBezTo>
                    <a:pt x="335" y="2"/>
                    <a:pt x="335" y="2"/>
                    <a:pt x="335" y="2"/>
                  </a:cubicBezTo>
                  <a:cubicBezTo>
                    <a:pt x="334" y="2"/>
                    <a:pt x="334" y="2"/>
                    <a:pt x="334" y="2"/>
                  </a:cubicBezTo>
                  <a:cubicBezTo>
                    <a:pt x="332" y="3"/>
                    <a:pt x="331" y="3"/>
                    <a:pt x="329" y="3"/>
                  </a:cubicBezTo>
                  <a:cubicBezTo>
                    <a:pt x="329" y="3"/>
                    <a:pt x="329" y="3"/>
                    <a:pt x="329" y="3"/>
                  </a:cubicBezTo>
                  <a:cubicBezTo>
                    <a:pt x="330" y="3"/>
                    <a:pt x="330" y="3"/>
                    <a:pt x="330" y="3"/>
                  </a:cubicBezTo>
                  <a:cubicBezTo>
                    <a:pt x="330" y="3"/>
                    <a:pt x="330" y="3"/>
                    <a:pt x="330" y="3"/>
                  </a:cubicBezTo>
                  <a:cubicBezTo>
                    <a:pt x="330" y="3"/>
                    <a:pt x="330" y="3"/>
                    <a:pt x="330" y="3"/>
                  </a:cubicBezTo>
                  <a:cubicBezTo>
                    <a:pt x="330" y="3"/>
                    <a:pt x="329" y="3"/>
                    <a:pt x="328" y="3"/>
                  </a:cubicBezTo>
                  <a:cubicBezTo>
                    <a:pt x="327" y="3"/>
                    <a:pt x="326" y="3"/>
                    <a:pt x="325" y="3"/>
                  </a:cubicBezTo>
                  <a:cubicBezTo>
                    <a:pt x="325" y="3"/>
                    <a:pt x="324" y="4"/>
                    <a:pt x="323" y="4"/>
                  </a:cubicBezTo>
                  <a:cubicBezTo>
                    <a:pt x="323" y="4"/>
                    <a:pt x="323" y="4"/>
                    <a:pt x="323" y="4"/>
                  </a:cubicBezTo>
                  <a:cubicBezTo>
                    <a:pt x="323" y="4"/>
                    <a:pt x="323" y="4"/>
                    <a:pt x="323" y="4"/>
                  </a:cubicBezTo>
                  <a:cubicBezTo>
                    <a:pt x="323" y="4"/>
                    <a:pt x="323" y="4"/>
                    <a:pt x="323" y="4"/>
                  </a:cubicBezTo>
                  <a:cubicBezTo>
                    <a:pt x="322" y="4"/>
                    <a:pt x="322" y="4"/>
                    <a:pt x="322" y="4"/>
                  </a:cubicBezTo>
                  <a:cubicBezTo>
                    <a:pt x="322" y="4"/>
                    <a:pt x="322" y="4"/>
                    <a:pt x="322" y="4"/>
                  </a:cubicBezTo>
                  <a:cubicBezTo>
                    <a:pt x="322" y="4"/>
                    <a:pt x="322" y="4"/>
                    <a:pt x="322" y="4"/>
                  </a:cubicBezTo>
                  <a:cubicBezTo>
                    <a:pt x="321" y="4"/>
                    <a:pt x="321" y="4"/>
                    <a:pt x="321" y="4"/>
                  </a:cubicBezTo>
                  <a:cubicBezTo>
                    <a:pt x="321" y="4"/>
                    <a:pt x="321" y="4"/>
                    <a:pt x="321" y="4"/>
                  </a:cubicBezTo>
                  <a:cubicBezTo>
                    <a:pt x="320" y="4"/>
                    <a:pt x="320" y="4"/>
                    <a:pt x="320" y="4"/>
                  </a:cubicBezTo>
                  <a:cubicBezTo>
                    <a:pt x="320" y="4"/>
                    <a:pt x="320" y="4"/>
                    <a:pt x="320" y="4"/>
                  </a:cubicBezTo>
                  <a:cubicBezTo>
                    <a:pt x="320" y="4"/>
                    <a:pt x="320" y="4"/>
                    <a:pt x="320" y="4"/>
                  </a:cubicBezTo>
                  <a:cubicBezTo>
                    <a:pt x="319" y="4"/>
                    <a:pt x="319" y="4"/>
                    <a:pt x="319" y="4"/>
                  </a:cubicBezTo>
                  <a:cubicBezTo>
                    <a:pt x="319" y="4"/>
                    <a:pt x="318" y="4"/>
                    <a:pt x="317" y="5"/>
                  </a:cubicBezTo>
                  <a:cubicBezTo>
                    <a:pt x="317" y="5"/>
                    <a:pt x="317" y="5"/>
                    <a:pt x="317" y="5"/>
                  </a:cubicBezTo>
                  <a:cubicBezTo>
                    <a:pt x="316" y="5"/>
                    <a:pt x="315" y="5"/>
                    <a:pt x="315" y="5"/>
                  </a:cubicBezTo>
                  <a:cubicBezTo>
                    <a:pt x="315" y="5"/>
                    <a:pt x="315" y="5"/>
                    <a:pt x="314" y="5"/>
                  </a:cubicBezTo>
                  <a:cubicBezTo>
                    <a:pt x="314" y="5"/>
                    <a:pt x="314" y="5"/>
                    <a:pt x="314" y="5"/>
                  </a:cubicBezTo>
                  <a:cubicBezTo>
                    <a:pt x="313" y="5"/>
                    <a:pt x="313" y="5"/>
                    <a:pt x="313" y="5"/>
                  </a:cubicBezTo>
                  <a:cubicBezTo>
                    <a:pt x="313" y="5"/>
                    <a:pt x="313" y="5"/>
                    <a:pt x="314" y="5"/>
                  </a:cubicBezTo>
                  <a:cubicBezTo>
                    <a:pt x="314" y="5"/>
                    <a:pt x="314" y="5"/>
                    <a:pt x="314" y="5"/>
                  </a:cubicBezTo>
                  <a:cubicBezTo>
                    <a:pt x="315" y="5"/>
                    <a:pt x="315" y="5"/>
                    <a:pt x="315" y="5"/>
                  </a:cubicBezTo>
                  <a:cubicBezTo>
                    <a:pt x="314" y="5"/>
                    <a:pt x="313" y="6"/>
                    <a:pt x="312" y="6"/>
                  </a:cubicBezTo>
                  <a:cubicBezTo>
                    <a:pt x="311" y="6"/>
                    <a:pt x="311" y="6"/>
                    <a:pt x="311" y="6"/>
                  </a:cubicBezTo>
                  <a:cubicBezTo>
                    <a:pt x="311" y="6"/>
                    <a:pt x="311" y="6"/>
                    <a:pt x="311" y="6"/>
                  </a:cubicBezTo>
                  <a:cubicBezTo>
                    <a:pt x="310" y="6"/>
                    <a:pt x="310" y="6"/>
                    <a:pt x="310" y="6"/>
                  </a:cubicBezTo>
                  <a:cubicBezTo>
                    <a:pt x="309" y="6"/>
                    <a:pt x="308" y="6"/>
                    <a:pt x="307" y="7"/>
                  </a:cubicBezTo>
                  <a:cubicBezTo>
                    <a:pt x="306" y="7"/>
                    <a:pt x="305" y="7"/>
                    <a:pt x="305" y="7"/>
                  </a:cubicBezTo>
                  <a:cubicBezTo>
                    <a:pt x="304" y="7"/>
                    <a:pt x="304" y="7"/>
                    <a:pt x="304" y="7"/>
                  </a:cubicBezTo>
                  <a:cubicBezTo>
                    <a:pt x="303" y="7"/>
                    <a:pt x="303" y="7"/>
                    <a:pt x="303" y="7"/>
                  </a:cubicBezTo>
                  <a:cubicBezTo>
                    <a:pt x="303" y="7"/>
                    <a:pt x="303" y="7"/>
                    <a:pt x="303" y="7"/>
                  </a:cubicBezTo>
                  <a:cubicBezTo>
                    <a:pt x="303" y="7"/>
                    <a:pt x="303" y="7"/>
                    <a:pt x="303" y="7"/>
                  </a:cubicBezTo>
                  <a:cubicBezTo>
                    <a:pt x="302" y="8"/>
                    <a:pt x="302" y="8"/>
                    <a:pt x="302" y="8"/>
                  </a:cubicBezTo>
                  <a:cubicBezTo>
                    <a:pt x="302" y="8"/>
                    <a:pt x="302" y="8"/>
                    <a:pt x="302" y="8"/>
                  </a:cubicBezTo>
                  <a:cubicBezTo>
                    <a:pt x="302" y="7"/>
                    <a:pt x="302" y="7"/>
                    <a:pt x="302" y="7"/>
                  </a:cubicBezTo>
                  <a:cubicBezTo>
                    <a:pt x="302" y="7"/>
                    <a:pt x="302" y="7"/>
                    <a:pt x="302" y="7"/>
                  </a:cubicBezTo>
                  <a:cubicBezTo>
                    <a:pt x="301" y="8"/>
                    <a:pt x="301" y="8"/>
                    <a:pt x="301" y="8"/>
                  </a:cubicBezTo>
                  <a:cubicBezTo>
                    <a:pt x="300" y="8"/>
                    <a:pt x="300" y="8"/>
                    <a:pt x="300" y="8"/>
                  </a:cubicBezTo>
                  <a:cubicBezTo>
                    <a:pt x="300" y="8"/>
                    <a:pt x="300" y="8"/>
                    <a:pt x="299" y="8"/>
                  </a:cubicBezTo>
                  <a:cubicBezTo>
                    <a:pt x="299" y="8"/>
                    <a:pt x="298" y="8"/>
                    <a:pt x="298" y="8"/>
                  </a:cubicBezTo>
                  <a:cubicBezTo>
                    <a:pt x="298" y="8"/>
                    <a:pt x="298" y="8"/>
                    <a:pt x="298" y="8"/>
                  </a:cubicBezTo>
                  <a:cubicBezTo>
                    <a:pt x="298" y="8"/>
                    <a:pt x="298" y="8"/>
                    <a:pt x="297" y="8"/>
                  </a:cubicBezTo>
                  <a:cubicBezTo>
                    <a:pt x="296" y="8"/>
                    <a:pt x="296" y="8"/>
                    <a:pt x="296" y="8"/>
                  </a:cubicBezTo>
                  <a:cubicBezTo>
                    <a:pt x="295" y="8"/>
                    <a:pt x="295" y="8"/>
                    <a:pt x="295" y="8"/>
                  </a:cubicBezTo>
                  <a:cubicBezTo>
                    <a:pt x="295" y="8"/>
                    <a:pt x="295" y="8"/>
                    <a:pt x="295" y="8"/>
                  </a:cubicBezTo>
                  <a:cubicBezTo>
                    <a:pt x="295" y="9"/>
                    <a:pt x="295" y="9"/>
                    <a:pt x="295" y="9"/>
                  </a:cubicBezTo>
                  <a:cubicBezTo>
                    <a:pt x="294" y="9"/>
                    <a:pt x="294" y="9"/>
                    <a:pt x="294" y="9"/>
                  </a:cubicBezTo>
                  <a:cubicBezTo>
                    <a:pt x="294" y="9"/>
                    <a:pt x="294" y="9"/>
                    <a:pt x="294" y="9"/>
                  </a:cubicBezTo>
                  <a:cubicBezTo>
                    <a:pt x="293" y="9"/>
                    <a:pt x="293" y="9"/>
                    <a:pt x="293" y="9"/>
                  </a:cubicBezTo>
                  <a:cubicBezTo>
                    <a:pt x="292" y="9"/>
                    <a:pt x="292" y="9"/>
                    <a:pt x="292" y="9"/>
                  </a:cubicBezTo>
                  <a:cubicBezTo>
                    <a:pt x="292" y="9"/>
                    <a:pt x="292" y="9"/>
                    <a:pt x="292" y="9"/>
                  </a:cubicBezTo>
                  <a:cubicBezTo>
                    <a:pt x="292" y="9"/>
                    <a:pt x="292" y="9"/>
                    <a:pt x="292" y="9"/>
                  </a:cubicBezTo>
                  <a:cubicBezTo>
                    <a:pt x="289" y="10"/>
                    <a:pt x="287" y="11"/>
                    <a:pt x="284" y="11"/>
                  </a:cubicBezTo>
                  <a:cubicBezTo>
                    <a:pt x="284" y="11"/>
                    <a:pt x="284" y="11"/>
                    <a:pt x="284" y="11"/>
                  </a:cubicBezTo>
                  <a:cubicBezTo>
                    <a:pt x="283" y="12"/>
                    <a:pt x="283" y="12"/>
                    <a:pt x="283" y="12"/>
                  </a:cubicBezTo>
                  <a:cubicBezTo>
                    <a:pt x="283" y="12"/>
                    <a:pt x="283" y="12"/>
                    <a:pt x="283" y="12"/>
                  </a:cubicBezTo>
                  <a:cubicBezTo>
                    <a:pt x="282" y="12"/>
                    <a:pt x="282" y="12"/>
                    <a:pt x="282" y="12"/>
                  </a:cubicBezTo>
                  <a:cubicBezTo>
                    <a:pt x="282" y="12"/>
                    <a:pt x="282" y="12"/>
                    <a:pt x="282" y="12"/>
                  </a:cubicBezTo>
                  <a:cubicBezTo>
                    <a:pt x="283" y="12"/>
                    <a:pt x="283" y="12"/>
                    <a:pt x="283" y="12"/>
                  </a:cubicBezTo>
                  <a:cubicBezTo>
                    <a:pt x="284" y="12"/>
                    <a:pt x="284" y="12"/>
                    <a:pt x="284" y="12"/>
                  </a:cubicBezTo>
                  <a:cubicBezTo>
                    <a:pt x="284" y="12"/>
                    <a:pt x="284" y="12"/>
                    <a:pt x="285" y="12"/>
                  </a:cubicBezTo>
                  <a:cubicBezTo>
                    <a:pt x="285" y="12"/>
                    <a:pt x="285" y="12"/>
                    <a:pt x="285" y="12"/>
                  </a:cubicBezTo>
                  <a:cubicBezTo>
                    <a:pt x="285" y="12"/>
                    <a:pt x="285" y="12"/>
                    <a:pt x="285" y="12"/>
                  </a:cubicBezTo>
                  <a:cubicBezTo>
                    <a:pt x="284" y="12"/>
                    <a:pt x="283" y="12"/>
                    <a:pt x="282" y="13"/>
                  </a:cubicBezTo>
                  <a:cubicBezTo>
                    <a:pt x="282" y="13"/>
                    <a:pt x="282" y="13"/>
                    <a:pt x="281" y="13"/>
                  </a:cubicBezTo>
                  <a:cubicBezTo>
                    <a:pt x="281" y="13"/>
                    <a:pt x="281" y="13"/>
                    <a:pt x="281" y="13"/>
                  </a:cubicBezTo>
                  <a:cubicBezTo>
                    <a:pt x="280" y="13"/>
                    <a:pt x="280" y="13"/>
                    <a:pt x="279" y="13"/>
                  </a:cubicBezTo>
                  <a:cubicBezTo>
                    <a:pt x="279" y="13"/>
                    <a:pt x="279" y="13"/>
                    <a:pt x="279" y="13"/>
                  </a:cubicBezTo>
                  <a:cubicBezTo>
                    <a:pt x="279" y="13"/>
                    <a:pt x="279" y="13"/>
                    <a:pt x="279" y="13"/>
                  </a:cubicBezTo>
                  <a:cubicBezTo>
                    <a:pt x="279" y="13"/>
                    <a:pt x="279" y="13"/>
                    <a:pt x="279" y="13"/>
                  </a:cubicBezTo>
                  <a:cubicBezTo>
                    <a:pt x="279" y="13"/>
                    <a:pt x="279" y="13"/>
                    <a:pt x="279"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79" y="13"/>
                    <a:pt x="279" y="13"/>
                    <a:pt x="279" y="13"/>
                  </a:cubicBezTo>
                  <a:cubicBezTo>
                    <a:pt x="278" y="13"/>
                    <a:pt x="278" y="13"/>
                    <a:pt x="278" y="13"/>
                  </a:cubicBezTo>
                  <a:cubicBezTo>
                    <a:pt x="278" y="13"/>
                    <a:pt x="278" y="13"/>
                    <a:pt x="278" y="13"/>
                  </a:cubicBezTo>
                  <a:cubicBezTo>
                    <a:pt x="279" y="13"/>
                    <a:pt x="279" y="13"/>
                    <a:pt x="279" y="13"/>
                  </a:cubicBezTo>
                  <a:cubicBezTo>
                    <a:pt x="279" y="13"/>
                    <a:pt x="279" y="13"/>
                    <a:pt x="279" y="13"/>
                  </a:cubicBezTo>
                  <a:cubicBezTo>
                    <a:pt x="278" y="13"/>
                    <a:pt x="278" y="13"/>
                    <a:pt x="277" y="13"/>
                  </a:cubicBezTo>
                  <a:cubicBezTo>
                    <a:pt x="277" y="13"/>
                    <a:pt x="277" y="13"/>
                    <a:pt x="277" y="13"/>
                  </a:cubicBezTo>
                  <a:cubicBezTo>
                    <a:pt x="276" y="14"/>
                    <a:pt x="275" y="14"/>
                    <a:pt x="274" y="14"/>
                  </a:cubicBezTo>
                  <a:cubicBezTo>
                    <a:pt x="274" y="14"/>
                    <a:pt x="274" y="14"/>
                    <a:pt x="274" y="14"/>
                  </a:cubicBezTo>
                  <a:cubicBezTo>
                    <a:pt x="273" y="15"/>
                    <a:pt x="273" y="15"/>
                    <a:pt x="271" y="15"/>
                  </a:cubicBezTo>
                  <a:cubicBezTo>
                    <a:pt x="271" y="16"/>
                    <a:pt x="271" y="16"/>
                    <a:pt x="271" y="16"/>
                  </a:cubicBezTo>
                  <a:cubicBezTo>
                    <a:pt x="270" y="16"/>
                    <a:pt x="270" y="16"/>
                    <a:pt x="270" y="16"/>
                  </a:cubicBezTo>
                  <a:cubicBezTo>
                    <a:pt x="270" y="16"/>
                    <a:pt x="270" y="16"/>
                    <a:pt x="270" y="16"/>
                  </a:cubicBezTo>
                  <a:cubicBezTo>
                    <a:pt x="269" y="16"/>
                    <a:pt x="269" y="16"/>
                    <a:pt x="269" y="16"/>
                  </a:cubicBezTo>
                  <a:cubicBezTo>
                    <a:pt x="269" y="16"/>
                    <a:pt x="269" y="16"/>
                    <a:pt x="269" y="16"/>
                  </a:cubicBezTo>
                  <a:cubicBezTo>
                    <a:pt x="268" y="16"/>
                    <a:pt x="268" y="16"/>
                    <a:pt x="268" y="16"/>
                  </a:cubicBezTo>
                  <a:cubicBezTo>
                    <a:pt x="268" y="17"/>
                    <a:pt x="268" y="17"/>
                    <a:pt x="268" y="17"/>
                  </a:cubicBezTo>
                  <a:cubicBezTo>
                    <a:pt x="267" y="17"/>
                    <a:pt x="267" y="17"/>
                    <a:pt x="267" y="17"/>
                  </a:cubicBezTo>
                  <a:cubicBezTo>
                    <a:pt x="267" y="17"/>
                    <a:pt x="267" y="17"/>
                    <a:pt x="267" y="17"/>
                  </a:cubicBezTo>
                  <a:cubicBezTo>
                    <a:pt x="267" y="17"/>
                    <a:pt x="267" y="17"/>
                    <a:pt x="267" y="17"/>
                  </a:cubicBezTo>
                  <a:cubicBezTo>
                    <a:pt x="266" y="17"/>
                    <a:pt x="266" y="17"/>
                    <a:pt x="266" y="17"/>
                  </a:cubicBezTo>
                  <a:cubicBezTo>
                    <a:pt x="266" y="17"/>
                    <a:pt x="266" y="17"/>
                    <a:pt x="266" y="17"/>
                  </a:cubicBezTo>
                  <a:cubicBezTo>
                    <a:pt x="266" y="17"/>
                    <a:pt x="266" y="17"/>
                    <a:pt x="266" y="17"/>
                  </a:cubicBezTo>
                  <a:cubicBezTo>
                    <a:pt x="265" y="18"/>
                    <a:pt x="265" y="18"/>
                    <a:pt x="265" y="18"/>
                  </a:cubicBezTo>
                  <a:cubicBezTo>
                    <a:pt x="265" y="18"/>
                    <a:pt x="265" y="18"/>
                    <a:pt x="265" y="18"/>
                  </a:cubicBezTo>
                  <a:cubicBezTo>
                    <a:pt x="265" y="18"/>
                    <a:pt x="265" y="18"/>
                    <a:pt x="265" y="18"/>
                  </a:cubicBezTo>
                  <a:cubicBezTo>
                    <a:pt x="265" y="18"/>
                    <a:pt x="265" y="18"/>
                    <a:pt x="265" y="18"/>
                  </a:cubicBezTo>
                  <a:cubicBezTo>
                    <a:pt x="265" y="18"/>
                    <a:pt x="265" y="18"/>
                    <a:pt x="265" y="18"/>
                  </a:cubicBezTo>
                  <a:cubicBezTo>
                    <a:pt x="266" y="18"/>
                    <a:pt x="266" y="18"/>
                    <a:pt x="266" y="18"/>
                  </a:cubicBezTo>
                  <a:cubicBezTo>
                    <a:pt x="266" y="17"/>
                    <a:pt x="267" y="17"/>
                    <a:pt x="268" y="17"/>
                  </a:cubicBezTo>
                  <a:cubicBezTo>
                    <a:pt x="268" y="17"/>
                    <a:pt x="268" y="17"/>
                    <a:pt x="268" y="17"/>
                  </a:cubicBezTo>
                  <a:cubicBezTo>
                    <a:pt x="268" y="17"/>
                    <a:pt x="268" y="17"/>
                    <a:pt x="268" y="17"/>
                  </a:cubicBezTo>
                  <a:cubicBezTo>
                    <a:pt x="268" y="17"/>
                    <a:pt x="268" y="17"/>
                    <a:pt x="268" y="17"/>
                  </a:cubicBezTo>
                  <a:cubicBezTo>
                    <a:pt x="268" y="17"/>
                    <a:pt x="268" y="17"/>
                    <a:pt x="268" y="17"/>
                  </a:cubicBezTo>
                  <a:cubicBezTo>
                    <a:pt x="268" y="17"/>
                    <a:pt x="268" y="17"/>
                    <a:pt x="268" y="17"/>
                  </a:cubicBezTo>
                  <a:cubicBezTo>
                    <a:pt x="268" y="17"/>
                    <a:pt x="268" y="17"/>
                    <a:pt x="269" y="17"/>
                  </a:cubicBezTo>
                  <a:cubicBezTo>
                    <a:pt x="269" y="17"/>
                    <a:pt x="269" y="17"/>
                    <a:pt x="269" y="17"/>
                  </a:cubicBezTo>
                  <a:cubicBezTo>
                    <a:pt x="269" y="17"/>
                    <a:pt x="269" y="17"/>
                    <a:pt x="269" y="17"/>
                  </a:cubicBezTo>
                  <a:cubicBezTo>
                    <a:pt x="269" y="17"/>
                    <a:pt x="269" y="17"/>
                    <a:pt x="269" y="17"/>
                  </a:cubicBezTo>
                  <a:cubicBezTo>
                    <a:pt x="269" y="17"/>
                    <a:pt x="269" y="17"/>
                    <a:pt x="269"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1" y="17"/>
                    <a:pt x="271" y="17"/>
                    <a:pt x="271" y="17"/>
                  </a:cubicBezTo>
                  <a:cubicBezTo>
                    <a:pt x="271" y="17"/>
                    <a:pt x="271" y="17"/>
                    <a:pt x="271" y="17"/>
                  </a:cubicBezTo>
                  <a:cubicBezTo>
                    <a:pt x="272" y="16"/>
                    <a:pt x="272" y="16"/>
                    <a:pt x="272" y="16"/>
                  </a:cubicBezTo>
                  <a:cubicBezTo>
                    <a:pt x="271" y="17"/>
                    <a:pt x="271" y="17"/>
                    <a:pt x="271" y="17"/>
                  </a:cubicBezTo>
                  <a:cubicBezTo>
                    <a:pt x="271" y="17"/>
                    <a:pt x="271" y="17"/>
                    <a:pt x="271" y="17"/>
                  </a:cubicBezTo>
                  <a:cubicBezTo>
                    <a:pt x="271" y="17"/>
                    <a:pt x="271" y="17"/>
                    <a:pt x="271" y="17"/>
                  </a:cubicBezTo>
                  <a:cubicBezTo>
                    <a:pt x="271" y="17"/>
                    <a:pt x="271" y="17"/>
                    <a:pt x="271" y="17"/>
                  </a:cubicBezTo>
                  <a:cubicBezTo>
                    <a:pt x="271" y="18"/>
                    <a:pt x="271" y="18"/>
                    <a:pt x="271"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69" y="19"/>
                    <a:pt x="269" y="19"/>
                    <a:pt x="269" y="19"/>
                  </a:cubicBezTo>
                  <a:cubicBezTo>
                    <a:pt x="270" y="19"/>
                    <a:pt x="270" y="19"/>
                    <a:pt x="270" y="19"/>
                  </a:cubicBezTo>
                  <a:cubicBezTo>
                    <a:pt x="270" y="19"/>
                    <a:pt x="270" y="19"/>
                    <a:pt x="270" y="19"/>
                  </a:cubicBezTo>
                  <a:cubicBezTo>
                    <a:pt x="268" y="19"/>
                    <a:pt x="268" y="19"/>
                    <a:pt x="268" y="19"/>
                  </a:cubicBezTo>
                  <a:cubicBezTo>
                    <a:pt x="268" y="19"/>
                    <a:pt x="268" y="19"/>
                    <a:pt x="268" y="19"/>
                  </a:cubicBezTo>
                  <a:cubicBezTo>
                    <a:pt x="268" y="20"/>
                    <a:pt x="268" y="20"/>
                    <a:pt x="268" y="20"/>
                  </a:cubicBezTo>
                  <a:cubicBezTo>
                    <a:pt x="267" y="20"/>
                    <a:pt x="267" y="20"/>
                    <a:pt x="267" y="20"/>
                  </a:cubicBezTo>
                  <a:cubicBezTo>
                    <a:pt x="266" y="21"/>
                    <a:pt x="264" y="21"/>
                    <a:pt x="263" y="22"/>
                  </a:cubicBezTo>
                  <a:cubicBezTo>
                    <a:pt x="262" y="22"/>
                    <a:pt x="262" y="22"/>
                    <a:pt x="262" y="22"/>
                  </a:cubicBezTo>
                  <a:cubicBezTo>
                    <a:pt x="262" y="22"/>
                    <a:pt x="262" y="22"/>
                    <a:pt x="262" y="22"/>
                  </a:cubicBezTo>
                  <a:cubicBezTo>
                    <a:pt x="261" y="22"/>
                    <a:pt x="261" y="22"/>
                    <a:pt x="261" y="22"/>
                  </a:cubicBezTo>
                  <a:cubicBezTo>
                    <a:pt x="261" y="22"/>
                    <a:pt x="261" y="22"/>
                    <a:pt x="261" y="22"/>
                  </a:cubicBezTo>
                  <a:cubicBezTo>
                    <a:pt x="261" y="22"/>
                    <a:pt x="261" y="22"/>
                    <a:pt x="261" y="22"/>
                  </a:cubicBezTo>
                  <a:cubicBezTo>
                    <a:pt x="261" y="23"/>
                    <a:pt x="261" y="23"/>
                    <a:pt x="261" y="23"/>
                  </a:cubicBezTo>
                  <a:cubicBezTo>
                    <a:pt x="261" y="23"/>
                    <a:pt x="261" y="23"/>
                    <a:pt x="261" y="23"/>
                  </a:cubicBezTo>
                  <a:cubicBezTo>
                    <a:pt x="261" y="23"/>
                    <a:pt x="261" y="23"/>
                    <a:pt x="261" y="23"/>
                  </a:cubicBezTo>
                  <a:cubicBezTo>
                    <a:pt x="260" y="23"/>
                    <a:pt x="260" y="23"/>
                    <a:pt x="259" y="24"/>
                  </a:cubicBezTo>
                  <a:cubicBezTo>
                    <a:pt x="259" y="24"/>
                    <a:pt x="259" y="24"/>
                    <a:pt x="259" y="24"/>
                  </a:cubicBezTo>
                  <a:cubicBezTo>
                    <a:pt x="259" y="24"/>
                    <a:pt x="258" y="24"/>
                    <a:pt x="258" y="24"/>
                  </a:cubicBezTo>
                  <a:cubicBezTo>
                    <a:pt x="257" y="25"/>
                    <a:pt x="257" y="25"/>
                    <a:pt x="257" y="25"/>
                  </a:cubicBezTo>
                  <a:cubicBezTo>
                    <a:pt x="257" y="25"/>
                    <a:pt x="257" y="25"/>
                    <a:pt x="257" y="25"/>
                  </a:cubicBezTo>
                  <a:cubicBezTo>
                    <a:pt x="256" y="25"/>
                    <a:pt x="256" y="25"/>
                    <a:pt x="256" y="25"/>
                  </a:cubicBezTo>
                  <a:cubicBezTo>
                    <a:pt x="256" y="26"/>
                    <a:pt x="255" y="26"/>
                    <a:pt x="254" y="26"/>
                  </a:cubicBezTo>
                  <a:cubicBezTo>
                    <a:pt x="254" y="27"/>
                    <a:pt x="253" y="27"/>
                    <a:pt x="252" y="27"/>
                  </a:cubicBezTo>
                  <a:cubicBezTo>
                    <a:pt x="252" y="28"/>
                    <a:pt x="252" y="28"/>
                    <a:pt x="252" y="28"/>
                  </a:cubicBezTo>
                  <a:cubicBezTo>
                    <a:pt x="251" y="28"/>
                    <a:pt x="251" y="28"/>
                    <a:pt x="251" y="28"/>
                  </a:cubicBezTo>
                  <a:cubicBezTo>
                    <a:pt x="251" y="28"/>
                    <a:pt x="251" y="28"/>
                    <a:pt x="250" y="29"/>
                  </a:cubicBezTo>
                  <a:cubicBezTo>
                    <a:pt x="249" y="29"/>
                    <a:pt x="249" y="29"/>
                    <a:pt x="247" y="30"/>
                  </a:cubicBezTo>
                  <a:cubicBezTo>
                    <a:pt x="246" y="31"/>
                    <a:pt x="245" y="31"/>
                    <a:pt x="244" y="32"/>
                  </a:cubicBezTo>
                  <a:cubicBezTo>
                    <a:pt x="243" y="32"/>
                    <a:pt x="242" y="32"/>
                    <a:pt x="242" y="33"/>
                  </a:cubicBezTo>
                  <a:cubicBezTo>
                    <a:pt x="242" y="33"/>
                    <a:pt x="242" y="33"/>
                    <a:pt x="242" y="33"/>
                  </a:cubicBezTo>
                  <a:cubicBezTo>
                    <a:pt x="242" y="33"/>
                    <a:pt x="241" y="33"/>
                    <a:pt x="240" y="34"/>
                  </a:cubicBezTo>
                  <a:cubicBezTo>
                    <a:pt x="239" y="34"/>
                    <a:pt x="239" y="34"/>
                    <a:pt x="239" y="34"/>
                  </a:cubicBezTo>
                  <a:cubicBezTo>
                    <a:pt x="238" y="35"/>
                    <a:pt x="237" y="35"/>
                    <a:pt x="235" y="36"/>
                  </a:cubicBezTo>
                  <a:cubicBezTo>
                    <a:pt x="235" y="36"/>
                    <a:pt x="235" y="36"/>
                    <a:pt x="235" y="36"/>
                  </a:cubicBezTo>
                  <a:cubicBezTo>
                    <a:pt x="234" y="36"/>
                    <a:pt x="233" y="37"/>
                    <a:pt x="233" y="37"/>
                  </a:cubicBezTo>
                  <a:cubicBezTo>
                    <a:pt x="232" y="38"/>
                    <a:pt x="232" y="38"/>
                    <a:pt x="232" y="38"/>
                  </a:cubicBezTo>
                  <a:cubicBezTo>
                    <a:pt x="232" y="38"/>
                    <a:pt x="232" y="38"/>
                    <a:pt x="232" y="38"/>
                  </a:cubicBezTo>
                  <a:cubicBezTo>
                    <a:pt x="233" y="38"/>
                    <a:pt x="233" y="38"/>
                    <a:pt x="234" y="38"/>
                  </a:cubicBezTo>
                  <a:cubicBezTo>
                    <a:pt x="235" y="37"/>
                    <a:pt x="235" y="37"/>
                    <a:pt x="237" y="38"/>
                  </a:cubicBezTo>
                  <a:cubicBezTo>
                    <a:pt x="234" y="39"/>
                    <a:pt x="234" y="39"/>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2" y="42"/>
                    <a:pt x="232" y="42"/>
                    <a:pt x="231" y="43"/>
                  </a:cubicBezTo>
                  <a:cubicBezTo>
                    <a:pt x="230" y="43"/>
                    <a:pt x="230" y="43"/>
                    <a:pt x="230" y="43"/>
                  </a:cubicBezTo>
                  <a:cubicBezTo>
                    <a:pt x="230" y="43"/>
                    <a:pt x="230" y="43"/>
                    <a:pt x="229" y="43"/>
                  </a:cubicBezTo>
                  <a:cubicBezTo>
                    <a:pt x="229" y="43"/>
                    <a:pt x="229" y="43"/>
                    <a:pt x="229" y="43"/>
                  </a:cubicBezTo>
                  <a:cubicBezTo>
                    <a:pt x="229" y="43"/>
                    <a:pt x="229" y="43"/>
                    <a:pt x="228" y="42"/>
                  </a:cubicBezTo>
                  <a:cubicBezTo>
                    <a:pt x="229" y="42"/>
                    <a:pt x="229" y="42"/>
                    <a:pt x="229" y="42"/>
                  </a:cubicBezTo>
                  <a:cubicBezTo>
                    <a:pt x="219" y="46"/>
                    <a:pt x="219" y="46"/>
                    <a:pt x="219" y="46"/>
                  </a:cubicBezTo>
                  <a:cubicBezTo>
                    <a:pt x="219" y="47"/>
                    <a:pt x="219" y="47"/>
                    <a:pt x="217" y="49"/>
                  </a:cubicBezTo>
                  <a:cubicBezTo>
                    <a:pt x="220" y="48"/>
                    <a:pt x="220" y="48"/>
                    <a:pt x="221" y="48"/>
                  </a:cubicBezTo>
                  <a:cubicBezTo>
                    <a:pt x="222" y="47"/>
                    <a:pt x="223" y="46"/>
                    <a:pt x="224" y="46"/>
                  </a:cubicBezTo>
                  <a:cubicBezTo>
                    <a:pt x="224" y="45"/>
                    <a:pt x="224" y="45"/>
                    <a:pt x="224" y="45"/>
                  </a:cubicBezTo>
                  <a:cubicBezTo>
                    <a:pt x="225" y="44"/>
                    <a:pt x="225" y="44"/>
                    <a:pt x="225" y="44"/>
                  </a:cubicBezTo>
                  <a:cubicBezTo>
                    <a:pt x="225" y="44"/>
                    <a:pt x="225" y="44"/>
                    <a:pt x="226" y="44"/>
                  </a:cubicBezTo>
                  <a:cubicBezTo>
                    <a:pt x="226" y="45"/>
                    <a:pt x="226" y="45"/>
                    <a:pt x="226" y="45"/>
                  </a:cubicBezTo>
                  <a:cubicBezTo>
                    <a:pt x="226" y="45"/>
                    <a:pt x="226" y="45"/>
                    <a:pt x="227" y="46"/>
                  </a:cubicBezTo>
                  <a:cubicBezTo>
                    <a:pt x="226" y="46"/>
                    <a:pt x="226" y="46"/>
                    <a:pt x="226" y="46"/>
                  </a:cubicBezTo>
                  <a:cubicBezTo>
                    <a:pt x="226" y="46"/>
                    <a:pt x="225" y="47"/>
                    <a:pt x="225" y="47"/>
                  </a:cubicBezTo>
                  <a:cubicBezTo>
                    <a:pt x="224" y="47"/>
                    <a:pt x="223" y="48"/>
                    <a:pt x="222" y="48"/>
                  </a:cubicBezTo>
                  <a:cubicBezTo>
                    <a:pt x="222" y="48"/>
                    <a:pt x="222" y="48"/>
                    <a:pt x="221" y="49"/>
                  </a:cubicBezTo>
                  <a:cubicBezTo>
                    <a:pt x="221" y="49"/>
                    <a:pt x="220" y="50"/>
                    <a:pt x="220" y="50"/>
                  </a:cubicBezTo>
                  <a:cubicBezTo>
                    <a:pt x="219" y="51"/>
                    <a:pt x="218" y="52"/>
                    <a:pt x="217" y="52"/>
                  </a:cubicBezTo>
                  <a:cubicBezTo>
                    <a:pt x="217" y="52"/>
                    <a:pt x="216" y="52"/>
                    <a:pt x="215" y="52"/>
                  </a:cubicBezTo>
                  <a:cubicBezTo>
                    <a:pt x="215" y="52"/>
                    <a:pt x="214" y="53"/>
                    <a:pt x="213" y="53"/>
                  </a:cubicBezTo>
                  <a:cubicBezTo>
                    <a:pt x="213" y="53"/>
                    <a:pt x="213" y="53"/>
                    <a:pt x="213" y="53"/>
                  </a:cubicBezTo>
                  <a:cubicBezTo>
                    <a:pt x="213" y="53"/>
                    <a:pt x="213" y="53"/>
                    <a:pt x="212" y="53"/>
                  </a:cubicBezTo>
                  <a:cubicBezTo>
                    <a:pt x="211" y="54"/>
                    <a:pt x="209" y="55"/>
                    <a:pt x="208" y="55"/>
                  </a:cubicBezTo>
                  <a:cubicBezTo>
                    <a:pt x="206" y="56"/>
                    <a:pt x="204" y="56"/>
                    <a:pt x="203" y="58"/>
                  </a:cubicBezTo>
                  <a:cubicBezTo>
                    <a:pt x="203" y="58"/>
                    <a:pt x="203" y="58"/>
                    <a:pt x="202" y="59"/>
                  </a:cubicBezTo>
                  <a:cubicBezTo>
                    <a:pt x="193" y="66"/>
                    <a:pt x="193" y="66"/>
                    <a:pt x="193" y="67"/>
                  </a:cubicBezTo>
                  <a:cubicBezTo>
                    <a:pt x="194" y="67"/>
                    <a:pt x="194" y="67"/>
                    <a:pt x="195" y="67"/>
                  </a:cubicBezTo>
                  <a:cubicBezTo>
                    <a:pt x="195" y="67"/>
                    <a:pt x="195" y="67"/>
                    <a:pt x="195" y="67"/>
                  </a:cubicBezTo>
                  <a:cubicBezTo>
                    <a:pt x="195" y="68"/>
                    <a:pt x="194" y="68"/>
                    <a:pt x="194" y="69"/>
                  </a:cubicBezTo>
                  <a:cubicBezTo>
                    <a:pt x="193" y="69"/>
                    <a:pt x="193" y="68"/>
                    <a:pt x="193" y="69"/>
                  </a:cubicBezTo>
                  <a:cubicBezTo>
                    <a:pt x="187" y="73"/>
                    <a:pt x="187" y="73"/>
                    <a:pt x="186" y="74"/>
                  </a:cubicBezTo>
                  <a:cubicBezTo>
                    <a:pt x="188" y="74"/>
                    <a:pt x="189" y="72"/>
                    <a:pt x="191" y="73"/>
                  </a:cubicBezTo>
                  <a:cubicBezTo>
                    <a:pt x="190" y="73"/>
                    <a:pt x="189" y="74"/>
                    <a:pt x="187" y="76"/>
                  </a:cubicBezTo>
                  <a:cubicBezTo>
                    <a:pt x="182" y="79"/>
                    <a:pt x="178" y="81"/>
                    <a:pt x="173" y="94"/>
                  </a:cubicBezTo>
                  <a:cubicBezTo>
                    <a:pt x="173" y="95"/>
                    <a:pt x="173" y="95"/>
                    <a:pt x="173" y="95"/>
                  </a:cubicBezTo>
                  <a:cubicBezTo>
                    <a:pt x="173" y="95"/>
                    <a:pt x="173" y="96"/>
                    <a:pt x="173" y="97"/>
                  </a:cubicBezTo>
                  <a:cubicBezTo>
                    <a:pt x="174" y="97"/>
                    <a:pt x="174" y="97"/>
                    <a:pt x="175" y="96"/>
                  </a:cubicBezTo>
                  <a:cubicBezTo>
                    <a:pt x="175" y="96"/>
                    <a:pt x="175" y="96"/>
                    <a:pt x="176" y="96"/>
                  </a:cubicBezTo>
                  <a:cubicBezTo>
                    <a:pt x="176" y="96"/>
                    <a:pt x="176" y="96"/>
                    <a:pt x="177" y="97"/>
                  </a:cubicBezTo>
                  <a:cubicBezTo>
                    <a:pt x="176" y="97"/>
                    <a:pt x="176" y="98"/>
                    <a:pt x="175" y="99"/>
                  </a:cubicBezTo>
                  <a:cubicBezTo>
                    <a:pt x="176" y="99"/>
                    <a:pt x="176" y="100"/>
                    <a:pt x="177" y="100"/>
                  </a:cubicBezTo>
                  <a:cubicBezTo>
                    <a:pt x="176" y="101"/>
                    <a:pt x="176" y="102"/>
                    <a:pt x="176" y="102"/>
                  </a:cubicBezTo>
                  <a:cubicBezTo>
                    <a:pt x="177" y="102"/>
                    <a:pt x="180" y="102"/>
                    <a:pt x="182" y="100"/>
                  </a:cubicBezTo>
                  <a:cubicBezTo>
                    <a:pt x="182" y="100"/>
                    <a:pt x="182" y="99"/>
                    <a:pt x="183" y="99"/>
                  </a:cubicBezTo>
                  <a:cubicBezTo>
                    <a:pt x="194" y="85"/>
                    <a:pt x="196" y="85"/>
                    <a:pt x="197" y="85"/>
                  </a:cubicBezTo>
                  <a:cubicBezTo>
                    <a:pt x="197" y="85"/>
                    <a:pt x="198" y="85"/>
                    <a:pt x="198" y="85"/>
                  </a:cubicBezTo>
                  <a:cubicBezTo>
                    <a:pt x="201" y="85"/>
                    <a:pt x="203" y="82"/>
                    <a:pt x="205" y="81"/>
                  </a:cubicBezTo>
                  <a:cubicBezTo>
                    <a:pt x="206" y="80"/>
                    <a:pt x="208" y="79"/>
                    <a:pt x="209" y="77"/>
                  </a:cubicBezTo>
                  <a:cubicBezTo>
                    <a:pt x="211" y="76"/>
                    <a:pt x="211" y="76"/>
                    <a:pt x="220" y="70"/>
                  </a:cubicBezTo>
                  <a:cubicBezTo>
                    <a:pt x="221" y="70"/>
                    <a:pt x="222" y="70"/>
                    <a:pt x="223" y="70"/>
                  </a:cubicBezTo>
                  <a:cubicBezTo>
                    <a:pt x="224" y="68"/>
                    <a:pt x="224" y="68"/>
                    <a:pt x="225" y="67"/>
                  </a:cubicBezTo>
                  <a:cubicBezTo>
                    <a:pt x="226" y="67"/>
                    <a:pt x="226" y="67"/>
                    <a:pt x="227" y="68"/>
                  </a:cubicBezTo>
                  <a:cubicBezTo>
                    <a:pt x="225" y="69"/>
                    <a:pt x="225" y="69"/>
                    <a:pt x="225" y="70"/>
                  </a:cubicBezTo>
                  <a:cubicBezTo>
                    <a:pt x="228" y="71"/>
                    <a:pt x="229" y="68"/>
                    <a:pt x="232" y="67"/>
                  </a:cubicBezTo>
                  <a:cubicBezTo>
                    <a:pt x="232" y="67"/>
                    <a:pt x="232" y="67"/>
                    <a:pt x="233" y="67"/>
                  </a:cubicBezTo>
                  <a:cubicBezTo>
                    <a:pt x="234" y="67"/>
                    <a:pt x="234" y="67"/>
                    <a:pt x="235" y="66"/>
                  </a:cubicBezTo>
                  <a:cubicBezTo>
                    <a:pt x="237" y="65"/>
                    <a:pt x="239" y="64"/>
                    <a:pt x="241" y="63"/>
                  </a:cubicBezTo>
                  <a:cubicBezTo>
                    <a:pt x="242" y="63"/>
                    <a:pt x="242" y="63"/>
                    <a:pt x="245" y="61"/>
                  </a:cubicBezTo>
                  <a:cubicBezTo>
                    <a:pt x="247" y="61"/>
                    <a:pt x="247" y="61"/>
                    <a:pt x="247" y="61"/>
                  </a:cubicBezTo>
                  <a:cubicBezTo>
                    <a:pt x="247" y="60"/>
                    <a:pt x="247" y="60"/>
                    <a:pt x="248" y="60"/>
                  </a:cubicBezTo>
                  <a:cubicBezTo>
                    <a:pt x="251" y="58"/>
                    <a:pt x="251" y="58"/>
                    <a:pt x="252" y="57"/>
                  </a:cubicBezTo>
                  <a:cubicBezTo>
                    <a:pt x="252" y="56"/>
                    <a:pt x="252" y="56"/>
                    <a:pt x="252" y="56"/>
                  </a:cubicBezTo>
                  <a:cubicBezTo>
                    <a:pt x="252" y="56"/>
                    <a:pt x="252" y="56"/>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8"/>
                    <a:pt x="254" y="58"/>
                    <a:pt x="255" y="58"/>
                  </a:cubicBezTo>
                  <a:cubicBezTo>
                    <a:pt x="255" y="59"/>
                    <a:pt x="255" y="59"/>
                    <a:pt x="255" y="59"/>
                  </a:cubicBezTo>
                  <a:cubicBezTo>
                    <a:pt x="263" y="59"/>
                    <a:pt x="269" y="53"/>
                    <a:pt x="276" y="51"/>
                  </a:cubicBezTo>
                  <a:cubicBezTo>
                    <a:pt x="277" y="51"/>
                    <a:pt x="278" y="51"/>
                    <a:pt x="280" y="51"/>
                  </a:cubicBezTo>
                  <a:cubicBezTo>
                    <a:pt x="283" y="50"/>
                    <a:pt x="283" y="50"/>
                    <a:pt x="284" y="49"/>
                  </a:cubicBezTo>
                  <a:cubicBezTo>
                    <a:pt x="283" y="49"/>
                    <a:pt x="283" y="49"/>
                    <a:pt x="283" y="49"/>
                  </a:cubicBezTo>
                  <a:cubicBezTo>
                    <a:pt x="283" y="49"/>
                    <a:pt x="282" y="49"/>
                    <a:pt x="281" y="50"/>
                  </a:cubicBezTo>
                  <a:cubicBezTo>
                    <a:pt x="280" y="50"/>
                    <a:pt x="280" y="50"/>
                    <a:pt x="280" y="50"/>
                  </a:cubicBezTo>
                  <a:cubicBezTo>
                    <a:pt x="280" y="50"/>
                    <a:pt x="280" y="50"/>
                    <a:pt x="279" y="50"/>
                  </a:cubicBezTo>
                  <a:cubicBezTo>
                    <a:pt x="279" y="49"/>
                    <a:pt x="279" y="49"/>
                    <a:pt x="279" y="49"/>
                  </a:cubicBezTo>
                  <a:cubicBezTo>
                    <a:pt x="279" y="49"/>
                    <a:pt x="278" y="49"/>
                    <a:pt x="278" y="49"/>
                  </a:cubicBezTo>
                  <a:cubicBezTo>
                    <a:pt x="277" y="48"/>
                    <a:pt x="277" y="48"/>
                    <a:pt x="276" y="48"/>
                  </a:cubicBezTo>
                  <a:cubicBezTo>
                    <a:pt x="276" y="47"/>
                    <a:pt x="276" y="47"/>
                    <a:pt x="276" y="47"/>
                  </a:cubicBezTo>
                  <a:cubicBezTo>
                    <a:pt x="277" y="46"/>
                    <a:pt x="277" y="46"/>
                    <a:pt x="277" y="46"/>
                  </a:cubicBezTo>
                  <a:cubicBezTo>
                    <a:pt x="277" y="46"/>
                    <a:pt x="278" y="46"/>
                    <a:pt x="279" y="45"/>
                  </a:cubicBezTo>
                  <a:cubicBezTo>
                    <a:pt x="280" y="45"/>
                    <a:pt x="280" y="45"/>
                    <a:pt x="280" y="45"/>
                  </a:cubicBezTo>
                  <a:cubicBezTo>
                    <a:pt x="281" y="45"/>
                    <a:pt x="283" y="44"/>
                    <a:pt x="285" y="44"/>
                  </a:cubicBezTo>
                  <a:cubicBezTo>
                    <a:pt x="283" y="46"/>
                    <a:pt x="283" y="46"/>
                    <a:pt x="283" y="47"/>
                  </a:cubicBezTo>
                  <a:cubicBezTo>
                    <a:pt x="283" y="48"/>
                    <a:pt x="283" y="48"/>
                    <a:pt x="283" y="48"/>
                  </a:cubicBezTo>
                  <a:cubicBezTo>
                    <a:pt x="284" y="47"/>
                    <a:pt x="284" y="47"/>
                    <a:pt x="284" y="47"/>
                  </a:cubicBezTo>
                  <a:cubicBezTo>
                    <a:pt x="286" y="45"/>
                    <a:pt x="293" y="46"/>
                    <a:pt x="291" y="42"/>
                  </a:cubicBezTo>
                  <a:cubicBezTo>
                    <a:pt x="293" y="38"/>
                    <a:pt x="293" y="38"/>
                    <a:pt x="293" y="37"/>
                  </a:cubicBezTo>
                  <a:cubicBezTo>
                    <a:pt x="294" y="37"/>
                    <a:pt x="294" y="37"/>
                    <a:pt x="294" y="37"/>
                  </a:cubicBezTo>
                  <a:cubicBezTo>
                    <a:pt x="294" y="38"/>
                    <a:pt x="294" y="38"/>
                    <a:pt x="294" y="38"/>
                  </a:cubicBezTo>
                  <a:cubicBezTo>
                    <a:pt x="295" y="38"/>
                    <a:pt x="295" y="38"/>
                    <a:pt x="296" y="38"/>
                  </a:cubicBezTo>
                  <a:cubicBezTo>
                    <a:pt x="297" y="38"/>
                    <a:pt x="297" y="38"/>
                    <a:pt x="298" y="36"/>
                  </a:cubicBezTo>
                  <a:cubicBezTo>
                    <a:pt x="299" y="36"/>
                    <a:pt x="299" y="36"/>
                    <a:pt x="299" y="35"/>
                  </a:cubicBezTo>
                  <a:cubicBezTo>
                    <a:pt x="300" y="35"/>
                    <a:pt x="301" y="34"/>
                    <a:pt x="301" y="34"/>
                  </a:cubicBezTo>
                  <a:cubicBezTo>
                    <a:pt x="300" y="34"/>
                    <a:pt x="300" y="34"/>
                    <a:pt x="298" y="34"/>
                  </a:cubicBezTo>
                  <a:cubicBezTo>
                    <a:pt x="297" y="34"/>
                    <a:pt x="297" y="34"/>
                    <a:pt x="296" y="34"/>
                  </a:cubicBezTo>
                  <a:cubicBezTo>
                    <a:pt x="297" y="34"/>
                    <a:pt x="297" y="34"/>
                    <a:pt x="299" y="33"/>
                  </a:cubicBezTo>
                  <a:cubicBezTo>
                    <a:pt x="299" y="33"/>
                    <a:pt x="299" y="32"/>
                    <a:pt x="299" y="32"/>
                  </a:cubicBezTo>
                  <a:cubicBezTo>
                    <a:pt x="300" y="32"/>
                    <a:pt x="300" y="32"/>
                    <a:pt x="300" y="32"/>
                  </a:cubicBezTo>
                  <a:cubicBezTo>
                    <a:pt x="301" y="32"/>
                    <a:pt x="301" y="32"/>
                    <a:pt x="302" y="32"/>
                  </a:cubicBezTo>
                  <a:cubicBezTo>
                    <a:pt x="301" y="32"/>
                    <a:pt x="301" y="33"/>
                    <a:pt x="300" y="33"/>
                  </a:cubicBezTo>
                  <a:cubicBezTo>
                    <a:pt x="300" y="33"/>
                    <a:pt x="301" y="33"/>
                    <a:pt x="302" y="33"/>
                  </a:cubicBezTo>
                  <a:cubicBezTo>
                    <a:pt x="303" y="33"/>
                    <a:pt x="303" y="32"/>
                    <a:pt x="304" y="32"/>
                  </a:cubicBezTo>
                  <a:cubicBezTo>
                    <a:pt x="304" y="32"/>
                    <a:pt x="304" y="32"/>
                    <a:pt x="305" y="33"/>
                  </a:cubicBezTo>
                  <a:cubicBezTo>
                    <a:pt x="308" y="32"/>
                    <a:pt x="309" y="31"/>
                    <a:pt x="309" y="30"/>
                  </a:cubicBezTo>
                  <a:cubicBezTo>
                    <a:pt x="308" y="30"/>
                    <a:pt x="307" y="30"/>
                    <a:pt x="307" y="30"/>
                  </a:cubicBezTo>
                  <a:cubicBezTo>
                    <a:pt x="307" y="30"/>
                    <a:pt x="307" y="30"/>
                    <a:pt x="311" y="29"/>
                  </a:cubicBezTo>
                  <a:cubicBezTo>
                    <a:pt x="311" y="29"/>
                    <a:pt x="312" y="29"/>
                    <a:pt x="313" y="29"/>
                  </a:cubicBezTo>
                  <a:cubicBezTo>
                    <a:pt x="313" y="29"/>
                    <a:pt x="313" y="29"/>
                    <a:pt x="313" y="29"/>
                  </a:cubicBezTo>
                  <a:cubicBezTo>
                    <a:pt x="314" y="29"/>
                    <a:pt x="315" y="28"/>
                    <a:pt x="315" y="28"/>
                  </a:cubicBezTo>
                  <a:cubicBezTo>
                    <a:pt x="315" y="27"/>
                    <a:pt x="315" y="27"/>
                    <a:pt x="315" y="27"/>
                  </a:cubicBezTo>
                  <a:cubicBezTo>
                    <a:pt x="316" y="26"/>
                    <a:pt x="316" y="26"/>
                    <a:pt x="318" y="24"/>
                  </a:cubicBezTo>
                  <a:cubicBezTo>
                    <a:pt x="318" y="24"/>
                    <a:pt x="319" y="24"/>
                    <a:pt x="320" y="24"/>
                  </a:cubicBezTo>
                  <a:cubicBezTo>
                    <a:pt x="320" y="24"/>
                    <a:pt x="321" y="23"/>
                    <a:pt x="322" y="22"/>
                  </a:cubicBezTo>
                  <a:cubicBezTo>
                    <a:pt x="322" y="22"/>
                    <a:pt x="323" y="21"/>
                    <a:pt x="324" y="20"/>
                  </a:cubicBezTo>
                  <a:cubicBezTo>
                    <a:pt x="323" y="20"/>
                    <a:pt x="323" y="20"/>
                    <a:pt x="322" y="20"/>
                  </a:cubicBezTo>
                  <a:cubicBezTo>
                    <a:pt x="323" y="20"/>
                    <a:pt x="323" y="20"/>
                    <a:pt x="323" y="19"/>
                  </a:cubicBezTo>
                  <a:cubicBezTo>
                    <a:pt x="323" y="19"/>
                    <a:pt x="323" y="19"/>
                    <a:pt x="323" y="19"/>
                  </a:cubicBezTo>
                  <a:cubicBezTo>
                    <a:pt x="324" y="19"/>
                    <a:pt x="324" y="19"/>
                    <a:pt x="324" y="19"/>
                  </a:cubicBezTo>
                  <a:cubicBezTo>
                    <a:pt x="325" y="18"/>
                    <a:pt x="325" y="18"/>
                    <a:pt x="327" y="18"/>
                  </a:cubicBezTo>
                  <a:cubicBezTo>
                    <a:pt x="327" y="18"/>
                    <a:pt x="327" y="18"/>
                    <a:pt x="328" y="19"/>
                  </a:cubicBezTo>
                  <a:cubicBezTo>
                    <a:pt x="327" y="19"/>
                    <a:pt x="327" y="19"/>
                    <a:pt x="327" y="19"/>
                  </a:cubicBezTo>
                  <a:cubicBezTo>
                    <a:pt x="325" y="20"/>
                    <a:pt x="325" y="20"/>
                    <a:pt x="324" y="21"/>
                  </a:cubicBezTo>
                  <a:cubicBezTo>
                    <a:pt x="324" y="21"/>
                    <a:pt x="324" y="21"/>
                    <a:pt x="324" y="21"/>
                  </a:cubicBezTo>
                  <a:cubicBezTo>
                    <a:pt x="326" y="20"/>
                    <a:pt x="327" y="19"/>
                    <a:pt x="330" y="18"/>
                  </a:cubicBezTo>
                  <a:cubicBezTo>
                    <a:pt x="330" y="18"/>
                    <a:pt x="330" y="17"/>
                    <a:pt x="331" y="17"/>
                  </a:cubicBezTo>
                  <a:cubicBezTo>
                    <a:pt x="331" y="17"/>
                    <a:pt x="331" y="17"/>
                    <a:pt x="331" y="16"/>
                  </a:cubicBezTo>
                  <a:cubicBezTo>
                    <a:pt x="331" y="16"/>
                    <a:pt x="330" y="16"/>
                    <a:pt x="330" y="16"/>
                  </a:cubicBezTo>
                  <a:cubicBezTo>
                    <a:pt x="330" y="16"/>
                    <a:pt x="330" y="16"/>
                    <a:pt x="329" y="16"/>
                  </a:cubicBezTo>
                  <a:cubicBezTo>
                    <a:pt x="330" y="16"/>
                    <a:pt x="330" y="16"/>
                    <a:pt x="331" y="15"/>
                  </a:cubicBezTo>
                  <a:cubicBezTo>
                    <a:pt x="332" y="15"/>
                    <a:pt x="332" y="15"/>
                    <a:pt x="332" y="15"/>
                  </a:cubicBezTo>
                  <a:cubicBezTo>
                    <a:pt x="333" y="15"/>
                    <a:pt x="333" y="15"/>
                    <a:pt x="334" y="14"/>
                  </a:cubicBezTo>
                  <a:cubicBezTo>
                    <a:pt x="333" y="14"/>
                    <a:pt x="333" y="14"/>
                    <a:pt x="330" y="15"/>
                  </a:cubicBezTo>
                  <a:cubicBezTo>
                    <a:pt x="331" y="14"/>
                    <a:pt x="332" y="14"/>
                    <a:pt x="333" y="13"/>
                  </a:cubicBezTo>
                  <a:cubicBezTo>
                    <a:pt x="333" y="13"/>
                    <a:pt x="333" y="13"/>
                    <a:pt x="338" y="11"/>
                  </a:cubicBezTo>
                  <a:cubicBezTo>
                    <a:pt x="339" y="11"/>
                    <a:pt x="339" y="11"/>
                    <a:pt x="339" y="11"/>
                  </a:cubicBezTo>
                  <a:cubicBezTo>
                    <a:pt x="340" y="10"/>
                    <a:pt x="340" y="10"/>
                    <a:pt x="342" y="10"/>
                  </a:cubicBezTo>
                  <a:cubicBezTo>
                    <a:pt x="342" y="10"/>
                    <a:pt x="342" y="10"/>
                    <a:pt x="343" y="10"/>
                  </a:cubicBezTo>
                  <a:cubicBezTo>
                    <a:pt x="343" y="10"/>
                    <a:pt x="346" y="8"/>
                    <a:pt x="353" y="6"/>
                  </a:cubicBezTo>
                  <a:cubicBezTo>
                    <a:pt x="354" y="6"/>
                    <a:pt x="354" y="6"/>
                    <a:pt x="354" y="6"/>
                  </a:cubicBezTo>
                  <a:cubicBezTo>
                    <a:pt x="354" y="6"/>
                    <a:pt x="353" y="6"/>
                    <a:pt x="352" y="6"/>
                  </a:cubicBezTo>
                  <a:cubicBezTo>
                    <a:pt x="352" y="6"/>
                    <a:pt x="352" y="6"/>
                    <a:pt x="352" y="6"/>
                  </a:cubicBezTo>
                  <a:cubicBezTo>
                    <a:pt x="353" y="6"/>
                    <a:pt x="354" y="6"/>
                    <a:pt x="354" y="6"/>
                  </a:cubicBezTo>
                  <a:cubicBezTo>
                    <a:pt x="355" y="6"/>
                    <a:pt x="355" y="6"/>
                    <a:pt x="355" y="6"/>
                  </a:cubicBezTo>
                  <a:cubicBezTo>
                    <a:pt x="356" y="5"/>
                    <a:pt x="358" y="5"/>
                    <a:pt x="359" y="5"/>
                  </a:cubicBezTo>
                  <a:cubicBezTo>
                    <a:pt x="359" y="5"/>
                    <a:pt x="359" y="5"/>
                    <a:pt x="360" y="5"/>
                  </a:cubicBezTo>
                  <a:cubicBezTo>
                    <a:pt x="361" y="5"/>
                    <a:pt x="361" y="5"/>
                    <a:pt x="363" y="4"/>
                  </a:cubicBezTo>
                  <a:moveTo>
                    <a:pt x="346" y="1"/>
                  </a:moveTo>
                  <a:cubicBezTo>
                    <a:pt x="347" y="1"/>
                    <a:pt x="348" y="1"/>
                    <a:pt x="349" y="1"/>
                  </a:cubicBezTo>
                  <a:cubicBezTo>
                    <a:pt x="347" y="1"/>
                    <a:pt x="347" y="1"/>
                    <a:pt x="347" y="1"/>
                  </a:cubicBezTo>
                  <a:cubicBezTo>
                    <a:pt x="348" y="1"/>
                    <a:pt x="348" y="1"/>
                    <a:pt x="348" y="1"/>
                  </a:cubicBezTo>
                  <a:cubicBezTo>
                    <a:pt x="351" y="0"/>
                    <a:pt x="351" y="0"/>
                    <a:pt x="351" y="0"/>
                  </a:cubicBezTo>
                  <a:cubicBezTo>
                    <a:pt x="354" y="0"/>
                    <a:pt x="354" y="0"/>
                    <a:pt x="354" y="0"/>
                  </a:cubicBezTo>
                  <a:cubicBezTo>
                    <a:pt x="352" y="0"/>
                    <a:pt x="352" y="0"/>
                    <a:pt x="352" y="0"/>
                  </a:cubicBezTo>
                  <a:cubicBezTo>
                    <a:pt x="352" y="0"/>
                    <a:pt x="352" y="0"/>
                    <a:pt x="352" y="0"/>
                  </a:cubicBezTo>
                  <a:cubicBezTo>
                    <a:pt x="350" y="0"/>
                    <a:pt x="350" y="0"/>
                    <a:pt x="350" y="0"/>
                  </a:cubicBezTo>
                  <a:cubicBezTo>
                    <a:pt x="353" y="0"/>
                    <a:pt x="353" y="0"/>
                    <a:pt x="353" y="0"/>
                  </a:cubicBezTo>
                  <a:cubicBezTo>
                    <a:pt x="353" y="0"/>
                    <a:pt x="353" y="0"/>
                    <a:pt x="353" y="0"/>
                  </a:cubicBezTo>
                  <a:cubicBezTo>
                    <a:pt x="353" y="0"/>
                    <a:pt x="354" y="0"/>
                    <a:pt x="355" y="0"/>
                  </a:cubicBezTo>
                  <a:cubicBezTo>
                    <a:pt x="355" y="0"/>
                    <a:pt x="356" y="0"/>
                    <a:pt x="356" y="0"/>
                  </a:cubicBezTo>
                  <a:cubicBezTo>
                    <a:pt x="355" y="0"/>
                    <a:pt x="353" y="0"/>
                    <a:pt x="352" y="0"/>
                  </a:cubicBezTo>
                  <a:cubicBezTo>
                    <a:pt x="353" y="0"/>
                    <a:pt x="353" y="0"/>
                    <a:pt x="354" y="0"/>
                  </a:cubicBezTo>
                  <a:cubicBezTo>
                    <a:pt x="353" y="0"/>
                    <a:pt x="352" y="0"/>
                    <a:pt x="351" y="0"/>
                  </a:cubicBezTo>
                  <a:cubicBezTo>
                    <a:pt x="352" y="0"/>
                    <a:pt x="353" y="0"/>
                    <a:pt x="355" y="0"/>
                  </a:cubicBezTo>
                  <a:cubicBezTo>
                    <a:pt x="355" y="0"/>
                    <a:pt x="355" y="0"/>
                    <a:pt x="355" y="0"/>
                  </a:cubicBezTo>
                  <a:cubicBezTo>
                    <a:pt x="354" y="0"/>
                    <a:pt x="352" y="0"/>
                    <a:pt x="349" y="0"/>
                  </a:cubicBezTo>
                  <a:cubicBezTo>
                    <a:pt x="349" y="0"/>
                    <a:pt x="349" y="0"/>
                    <a:pt x="349" y="0"/>
                  </a:cubicBezTo>
                  <a:cubicBezTo>
                    <a:pt x="350" y="0"/>
                    <a:pt x="351" y="0"/>
                    <a:pt x="352" y="0"/>
                  </a:cubicBezTo>
                  <a:cubicBezTo>
                    <a:pt x="352" y="0"/>
                    <a:pt x="352" y="0"/>
                    <a:pt x="352" y="0"/>
                  </a:cubicBezTo>
                  <a:cubicBezTo>
                    <a:pt x="349" y="0"/>
                    <a:pt x="349" y="0"/>
                    <a:pt x="349" y="0"/>
                  </a:cubicBezTo>
                  <a:cubicBezTo>
                    <a:pt x="349" y="0"/>
                    <a:pt x="349" y="0"/>
                    <a:pt x="349" y="0"/>
                  </a:cubicBezTo>
                  <a:cubicBezTo>
                    <a:pt x="350" y="0"/>
                    <a:pt x="350" y="0"/>
                    <a:pt x="350" y="0"/>
                  </a:cubicBezTo>
                  <a:cubicBezTo>
                    <a:pt x="349" y="0"/>
                    <a:pt x="348" y="0"/>
                    <a:pt x="347" y="0"/>
                  </a:cubicBezTo>
                  <a:cubicBezTo>
                    <a:pt x="344" y="0"/>
                    <a:pt x="344" y="0"/>
                    <a:pt x="344" y="0"/>
                  </a:cubicBezTo>
                  <a:cubicBezTo>
                    <a:pt x="344" y="0"/>
                    <a:pt x="344" y="0"/>
                    <a:pt x="344" y="0"/>
                  </a:cubicBezTo>
                  <a:cubicBezTo>
                    <a:pt x="341" y="1"/>
                    <a:pt x="339" y="1"/>
                    <a:pt x="336" y="1"/>
                  </a:cubicBezTo>
                  <a:cubicBezTo>
                    <a:pt x="337" y="1"/>
                    <a:pt x="339" y="1"/>
                    <a:pt x="340" y="1"/>
                  </a:cubicBezTo>
                  <a:cubicBezTo>
                    <a:pt x="340" y="1"/>
                    <a:pt x="340" y="1"/>
                    <a:pt x="340" y="1"/>
                  </a:cubicBezTo>
                  <a:cubicBezTo>
                    <a:pt x="341" y="1"/>
                    <a:pt x="343" y="1"/>
                    <a:pt x="345" y="0"/>
                  </a:cubicBezTo>
                  <a:cubicBezTo>
                    <a:pt x="344" y="0"/>
                    <a:pt x="344" y="0"/>
                    <a:pt x="344" y="0"/>
                  </a:cubicBezTo>
                  <a:cubicBezTo>
                    <a:pt x="346" y="0"/>
                    <a:pt x="346" y="0"/>
                    <a:pt x="346" y="0"/>
                  </a:cubicBezTo>
                  <a:cubicBezTo>
                    <a:pt x="346" y="0"/>
                    <a:pt x="346" y="0"/>
                    <a:pt x="346" y="0"/>
                  </a:cubicBezTo>
                  <a:cubicBezTo>
                    <a:pt x="343" y="0"/>
                    <a:pt x="341" y="1"/>
                    <a:pt x="339" y="1"/>
                  </a:cubicBezTo>
                  <a:cubicBezTo>
                    <a:pt x="339" y="1"/>
                    <a:pt x="339" y="1"/>
                    <a:pt x="339" y="1"/>
                  </a:cubicBezTo>
                  <a:cubicBezTo>
                    <a:pt x="341" y="1"/>
                    <a:pt x="341" y="1"/>
                    <a:pt x="341" y="1"/>
                  </a:cubicBezTo>
                  <a:cubicBezTo>
                    <a:pt x="341" y="1"/>
                    <a:pt x="341" y="1"/>
                    <a:pt x="341" y="1"/>
                  </a:cubicBezTo>
                  <a:cubicBezTo>
                    <a:pt x="341" y="1"/>
                    <a:pt x="341" y="1"/>
                    <a:pt x="337" y="1"/>
                  </a:cubicBezTo>
                  <a:cubicBezTo>
                    <a:pt x="337" y="1"/>
                    <a:pt x="337" y="1"/>
                    <a:pt x="337" y="1"/>
                  </a:cubicBezTo>
                  <a:cubicBezTo>
                    <a:pt x="337" y="1"/>
                    <a:pt x="337" y="1"/>
                    <a:pt x="337" y="1"/>
                  </a:cubicBezTo>
                  <a:cubicBezTo>
                    <a:pt x="335" y="1"/>
                    <a:pt x="335" y="1"/>
                    <a:pt x="335" y="1"/>
                  </a:cubicBezTo>
                  <a:cubicBezTo>
                    <a:pt x="335" y="1"/>
                    <a:pt x="335" y="1"/>
                    <a:pt x="335" y="1"/>
                  </a:cubicBezTo>
                  <a:cubicBezTo>
                    <a:pt x="332" y="1"/>
                    <a:pt x="332" y="1"/>
                    <a:pt x="332" y="1"/>
                  </a:cubicBezTo>
                  <a:cubicBezTo>
                    <a:pt x="332" y="1"/>
                    <a:pt x="332" y="1"/>
                    <a:pt x="332" y="1"/>
                  </a:cubicBezTo>
                  <a:cubicBezTo>
                    <a:pt x="331" y="2"/>
                    <a:pt x="331" y="2"/>
                    <a:pt x="331" y="2"/>
                  </a:cubicBezTo>
                  <a:cubicBezTo>
                    <a:pt x="327" y="2"/>
                    <a:pt x="327" y="2"/>
                    <a:pt x="327" y="2"/>
                  </a:cubicBezTo>
                  <a:cubicBezTo>
                    <a:pt x="321" y="3"/>
                    <a:pt x="321" y="3"/>
                    <a:pt x="320" y="3"/>
                  </a:cubicBezTo>
                  <a:cubicBezTo>
                    <a:pt x="324" y="2"/>
                    <a:pt x="324" y="2"/>
                    <a:pt x="324" y="2"/>
                  </a:cubicBezTo>
                  <a:cubicBezTo>
                    <a:pt x="326" y="2"/>
                    <a:pt x="326" y="2"/>
                    <a:pt x="326" y="2"/>
                  </a:cubicBezTo>
                  <a:cubicBezTo>
                    <a:pt x="327" y="2"/>
                    <a:pt x="327" y="2"/>
                    <a:pt x="327" y="2"/>
                  </a:cubicBezTo>
                  <a:cubicBezTo>
                    <a:pt x="324" y="2"/>
                    <a:pt x="324" y="2"/>
                    <a:pt x="324" y="2"/>
                  </a:cubicBezTo>
                  <a:cubicBezTo>
                    <a:pt x="320" y="3"/>
                    <a:pt x="320" y="3"/>
                    <a:pt x="320" y="3"/>
                  </a:cubicBezTo>
                  <a:cubicBezTo>
                    <a:pt x="316" y="4"/>
                    <a:pt x="316" y="4"/>
                    <a:pt x="316" y="4"/>
                  </a:cubicBezTo>
                  <a:cubicBezTo>
                    <a:pt x="317" y="4"/>
                    <a:pt x="317" y="4"/>
                    <a:pt x="317" y="4"/>
                  </a:cubicBezTo>
                  <a:cubicBezTo>
                    <a:pt x="316" y="4"/>
                    <a:pt x="316" y="4"/>
                    <a:pt x="316" y="4"/>
                  </a:cubicBezTo>
                  <a:cubicBezTo>
                    <a:pt x="318" y="3"/>
                    <a:pt x="319" y="3"/>
                    <a:pt x="321" y="3"/>
                  </a:cubicBezTo>
                  <a:cubicBezTo>
                    <a:pt x="320" y="3"/>
                    <a:pt x="320" y="3"/>
                    <a:pt x="320" y="3"/>
                  </a:cubicBezTo>
                  <a:cubicBezTo>
                    <a:pt x="320" y="3"/>
                    <a:pt x="320" y="3"/>
                    <a:pt x="320" y="3"/>
                  </a:cubicBezTo>
                  <a:cubicBezTo>
                    <a:pt x="323" y="3"/>
                    <a:pt x="323" y="3"/>
                    <a:pt x="323" y="3"/>
                  </a:cubicBezTo>
                  <a:cubicBezTo>
                    <a:pt x="326" y="2"/>
                    <a:pt x="326" y="2"/>
                    <a:pt x="326" y="2"/>
                  </a:cubicBezTo>
                  <a:cubicBezTo>
                    <a:pt x="328" y="2"/>
                    <a:pt x="329" y="2"/>
                    <a:pt x="331" y="2"/>
                  </a:cubicBezTo>
                  <a:cubicBezTo>
                    <a:pt x="330" y="2"/>
                    <a:pt x="330" y="2"/>
                    <a:pt x="330" y="2"/>
                  </a:cubicBezTo>
                  <a:cubicBezTo>
                    <a:pt x="330" y="2"/>
                    <a:pt x="330" y="2"/>
                    <a:pt x="330" y="2"/>
                  </a:cubicBezTo>
                  <a:cubicBezTo>
                    <a:pt x="328" y="2"/>
                    <a:pt x="326" y="3"/>
                    <a:pt x="324" y="3"/>
                  </a:cubicBezTo>
                  <a:cubicBezTo>
                    <a:pt x="324" y="3"/>
                    <a:pt x="324" y="3"/>
                    <a:pt x="324" y="3"/>
                  </a:cubicBezTo>
                  <a:cubicBezTo>
                    <a:pt x="323" y="3"/>
                    <a:pt x="323" y="3"/>
                    <a:pt x="323" y="3"/>
                  </a:cubicBezTo>
                  <a:cubicBezTo>
                    <a:pt x="323" y="3"/>
                    <a:pt x="323" y="3"/>
                    <a:pt x="323" y="3"/>
                  </a:cubicBezTo>
                  <a:cubicBezTo>
                    <a:pt x="321" y="3"/>
                    <a:pt x="321" y="3"/>
                    <a:pt x="321" y="3"/>
                  </a:cubicBezTo>
                  <a:cubicBezTo>
                    <a:pt x="321" y="3"/>
                    <a:pt x="321" y="3"/>
                    <a:pt x="321" y="3"/>
                  </a:cubicBezTo>
                  <a:cubicBezTo>
                    <a:pt x="320" y="3"/>
                    <a:pt x="320" y="3"/>
                    <a:pt x="320" y="3"/>
                  </a:cubicBezTo>
                  <a:cubicBezTo>
                    <a:pt x="319" y="3"/>
                    <a:pt x="319" y="3"/>
                    <a:pt x="319" y="3"/>
                  </a:cubicBezTo>
                  <a:cubicBezTo>
                    <a:pt x="318" y="3"/>
                    <a:pt x="317" y="4"/>
                    <a:pt x="317" y="4"/>
                  </a:cubicBezTo>
                  <a:cubicBezTo>
                    <a:pt x="317" y="4"/>
                    <a:pt x="317" y="4"/>
                    <a:pt x="317" y="4"/>
                  </a:cubicBezTo>
                  <a:cubicBezTo>
                    <a:pt x="316" y="4"/>
                    <a:pt x="316" y="4"/>
                    <a:pt x="316" y="4"/>
                  </a:cubicBezTo>
                  <a:cubicBezTo>
                    <a:pt x="315" y="4"/>
                    <a:pt x="314" y="4"/>
                    <a:pt x="313" y="4"/>
                  </a:cubicBezTo>
                  <a:cubicBezTo>
                    <a:pt x="312" y="4"/>
                    <a:pt x="312" y="4"/>
                    <a:pt x="312" y="4"/>
                  </a:cubicBezTo>
                  <a:cubicBezTo>
                    <a:pt x="310" y="5"/>
                    <a:pt x="310" y="5"/>
                    <a:pt x="310" y="5"/>
                  </a:cubicBezTo>
                  <a:cubicBezTo>
                    <a:pt x="307" y="5"/>
                    <a:pt x="307" y="5"/>
                    <a:pt x="307" y="5"/>
                  </a:cubicBezTo>
                  <a:cubicBezTo>
                    <a:pt x="306" y="5"/>
                    <a:pt x="306" y="5"/>
                    <a:pt x="306" y="5"/>
                  </a:cubicBezTo>
                  <a:cubicBezTo>
                    <a:pt x="306" y="6"/>
                    <a:pt x="306" y="6"/>
                    <a:pt x="306" y="6"/>
                  </a:cubicBezTo>
                  <a:cubicBezTo>
                    <a:pt x="308" y="4"/>
                    <a:pt x="311" y="5"/>
                    <a:pt x="314" y="4"/>
                  </a:cubicBezTo>
                  <a:cubicBezTo>
                    <a:pt x="315" y="4"/>
                    <a:pt x="315" y="4"/>
                    <a:pt x="315" y="4"/>
                  </a:cubicBezTo>
                  <a:cubicBezTo>
                    <a:pt x="312" y="4"/>
                    <a:pt x="312" y="4"/>
                    <a:pt x="312" y="4"/>
                  </a:cubicBezTo>
                  <a:cubicBezTo>
                    <a:pt x="309" y="5"/>
                    <a:pt x="309" y="5"/>
                    <a:pt x="309" y="5"/>
                  </a:cubicBezTo>
                  <a:cubicBezTo>
                    <a:pt x="305" y="5"/>
                    <a:pt x="305" y="5"/>
                    <a:pt x="305" y="5"/>
                  </a:cubicBezTo>
                  <a:cubicBezTo>
                    <a:pt x="300" y="6"/>
                    <a:pt x="300" y="6"/>
                    <a:pt x="300" y="6"/>
                  </a:cubicBezTo>
                  <a:cubicBezTo>
                    <a:pt x="298" y="7"/>
                    <a:pt x="298" y="7"/>
                    <a:pt x="298" y="7"/>
                  </a:cubicBezTo>
                  <a:cubicBezTo>
                    <a:pt x="297" y="7"/>
                    <a:pt x="296" y="7"/>
                    <a:pt x="294" y="8"/>
                  </a:cubicBezTo>
                  <a:cubicBezTo>
                    <a:pt x="293" y="8"/>
                    <a:pt x="292" y="8"/>
                    <a:pt x="291" y="9"/>
                  </a:cubicBezTo>
                  <a:cubicBezTo>
                    <a:pt x="296" y="7"/>
                    <a:pt x="296" y="7"/>
                    <a:pt x="296" y="7"/>
                  </a:cubicBezTo>
                  <a:cubicBezTo>
                    <a:pt x="297" y="7"/>
                    <a:pt x="297" y="7"/>
                    <a:pt x="297" y="7"/>
                  </a:cubicBezTo>
                  <a:cubicBezTo>
                    <a:pt x="296" y="7"/>
                    <a:pt x="296" y="7"/>
                    <a:pt x="296" y="7"/>
                  </a:cubicBezTo>
                  <a:cubicBezTo>
                    <a:pt x="295" y="7"/>
                    <a:pt x="295" y="7"/>
                    <a:pt x="295" y="7"/>
                  </a:cubicBezTo>
                  <a:cubicBezTo>
                    <a:pt x="293" y="8"/>
                    <a:pt x="293" y="8"/>
                    <a:pt x="293" y="8"/>
                  </a:cubicBezTo>
                  <a:cubicBezTo>
                    <a:pt x="292" y="8"/>
                    <a:pt x="291" y="8"/>
                    <a:pt x="290" y="9"/>
                  </a:cubicBezTo>
                  <a:cubicBezTo>
                    <a:pt x="287" y="9"/>
                    <a:pt x="287" y="9"/>
                    <a:pt x="287" y="9"/>
                  </a:cubicBezTo>
                  <a:cubicBezTo>
                    <a:pt x="286" y="9"/>
                    <a:pt x="286" y="9"/>
                    <a:pt x="286" y="9"/>
                  </a:cubicBezTo>
                  <a:cubicBezTo>
                    <a:pt x="286" y="9"/>
                    <a:pt x="286" y="9"/>
                    <a:pt x="286" y="9"/>
                  </a:cubicBezTo>
                  <a:cubicBezTo>
                    <a:pt x="287" y="9"/>
                    <a:pt x="287" y="9"/>
                    <a:pt x="287" y="9"/>
                  </a:cubicBezTo>
                  <a:cubicBezTo>
                    <a:pt x="284" y="10"/>
                    <a:pt x="284" y="10"/>
                    <a:pt x="284" y="10"/>
                  </a:cubicBezTo>
                  <a:cubicBezTo>
                    <a:pt x="281" y="11"/>
                    <a:pt x="281" y="11"/>
                    <a:pt x="281" y="11"/>
                  </a:cubicBezTo>
                  <a:cubicBezTo>
                    <a:pt x="281" y="11"/>
                    <a:pt x="281" y="11"/>
                    <a:pt x="281" y="11"/>
                  </a:cubicBezTo>
                  <a:cubicBezTo>
                    <a:pt x="282" y="11"/>
                    <a:pt x="284" y="10"/>
                    <a:pt x="285" y="10"/>
                  </a:cubicBezTo>
                  <a:cubicBezTo>
                    <a:pt x="282" y="11"/>
                    <a:pt x="282" y="11"/>
                    <a:pt x="282" y="11"/>
                  </a:cubicBezTo>
                  <a:cubicBezTo>
                    <a:pt x="278" y="11"/>
                    <a:pt x="278" y="11"/>
                    <a:pt x="278" y="11"/>
                  </a:cubicBezTo>
                  <a:cubicBezTo>
                    <a:pt x="278" y="12"/>
                    <a:pt x="278" y="12"/>
                    <a:pt x="278" y="12"/>
                  </a:cubicBezTo>
                  <a:cubicBezTo>
                    <a:pt x="280" y="11"/>
                    <a:pt x="282" y="11"/>
                    <a:pt x="283" y="10"/>
                  </a:cubicBezTo>
                  <a:cubicBezTo>
                    <a:pt x="280" y="11"/>
                    <a:pt x="277" y="12"/>
                    <a:pt x="274" y="12"/>
                  </a:cubicBezTo>
                  <a:cubicBezTo>
                    <a:pt x="271" y="13"/>
                    <a:pt x="271" y="13"/>
                    <a:pt x="271" y="13"/>
                  </a:cubicBezTo>
                  <a:cubicBezTo>
                    <a:pt x="267" y="14"/>
                    <a:pt x="267" y="14"/>
                    <a:pt x="267" y="14"/>
                  </a:cubicBezTo>
                  <a:cubicBezTo>
                    <a:pt x="265" y="15"/>
                    <a:pt x="265" y="15"/>
                    <a:pt x="265" y="15"/>
                  </a:cubicBezTo>
                  <a:cubicBezTo>
                    <a:pt x="265" y="15"/>
                    <a:pt x="266" y="15"/>
                    <a:pt x="267" y="15"/>
                  </a:cubicBezTo>
                  <a:cubicBezTo>
                    <a:pt x="266" y="15"/>
                    <a:pt x="265" y="15"/>
                    <a:pt x="265" y="15"/>
                  </a:cubicBezTo>
                  <a:cubicBezTo>
                    <a:pt x="266" y="15"/>
                    <a:pt x="267" y="15"/>
                    <a:pt x="267" y="14"/>
                  </a:cubicBezTo>
                  <a:cubicBezTo>
                    <a:pt x="266" y="15"/>
                    <a:pt x="266" y="15"/>
                    <a:pt x="266" y="15"/>
                  </a:cubicBezTo>
                  <a:cubicBezTo>
                    <a:pt x="266" y="15"/>
                    <a:pt x="266" y="15"/>
                    <a:pt x="267" y="15"/>
                  </a:cubicBezTo>
                  <a:cubicBezTo>
                    <a:pt x="267" y="15"/>
                    <a:pt x="267" y="15"/>
                    <a:pt x="267" y="15"/>
                  </a:cubicBezTo>
                  <a:cubicBezTo>
                    <a:pt x="264" y="16"/>
                    <a:pt x="264" y="16"/>
                    <a:pt x="263" y="16"/>
                  </a:cubicBezTo>
                  <a:cubicBezTo>
                    <a:pt x="264" y="16"/>
                    <a:pt x="264" y="16"/>
                    <a:pt x="264" y="16"/>
                  </a:cubicBezTo>
                  <a:cubicBezTo>
                    <a:pt x="264" y="16"/>
                    <a:pt x="264" y="16"/>
                    <a:pt x="264" y="16"/>
                  </a:cubicBezTo>
                  <a:cubicBezTo>
                    <a:pt x="268" y="15"/>
                    <a:pt x="268" y="15"/>
                    <a:pt x="271" y="14"/>
                  </a:cubicBezTo>
                  <a:cubicBezTo>
                    <a:pt x="274" y="13"/>
                    <a:pt x="274" y="13"/>
                    <a:pt x="274" y="13"/>
                  </a:cubicBezTo>
                  <a:cubicBezTo>
                    <a:pt x="272" y="14"/>
                    <a:pt x="272" y="14"/>
                    <a:pt x="272" y="14"/>
                  </a:cubicBezTo>
                  <a:cubicBezTo>
                    <a:pt x="276" y="12"/>
                    <a:pt x="276" y="12"/>
                    <a:pt x="276" y="12"/>
                  </a:cubicBezTo>
                  <a:cubicBezTo>
                    <a:pt x="277" y="12"/>
                    <a:pt x="277" y="12"/>
                    <a:pt x="277" y="12"/>
                  </a:cubicBezTo>
                  <a:cubicBezTo>
                    <a:pt x="281" y="11"/>
                    <a:pt x="281" y="11"/>
                    <a:pt x="281" y="11"/>
                  </a:cubicBezTo>
                  <a:cubicBezTo>
                    <a:pt x="285" y="10"/>
                    <a:pt x="285" y="10"/>
                    <a:pt x="285" y="10"/>
                  </a:cubicBezTo>
                  <a:cubicBezTo>
                    <a:pt x="285" y="10"/>
                    <a:pt x="285" y="10"/>
                    <a:pt x="285" y="10"/>
                  </a:cubicBezTo>
                  <a:cubicBezTo>
                    <a:pt x="285" y="10"/>
                    <a:pt x="285" y="10"/>
                    <a:pt x="285" y="10"/>
                  </a:cubicBezTo>
                  <a:cubicBezTo>
                    <a:pt x="288" y="10"/>
                    <a:pt x="291" y="9"/>
                    <a:pt x="293" y="8"/>
                  </a:cubicBezTo>
                  <a:cubicBezTo>
                    <a:pt x="294" y="8"/>
                    <a:pt x="294" y="8"/>
                    <a:pt x="294" y="8"/>
                  </a:cubicBezTo>
                  <a:cubicBezTo>
                    <a:pt x="294" y="8"/>
                    <a:pt x="299" y="7"/>
                    <a:pt x="300" y="7"/>
                  </a:cubicBezTo>
                  <a:cubicBezTo>
                    <a:pt x="297" y="7"/>
                    <a:pt x="297" y="7"/>
                    <a:pt x="297" y="7"/>
                  </a:cubicBezTo>
                  <a:cubicBezTo>
                    <a:pt x="296" y="8"/>
                    <a:pt x="296" y="8"/>
                    <a:pt x="296" y="8"/>
                  </a:cubicBezTo>
                  <a:cubicBezTo>
                    <a:pt x="299" y="7"/>
                    <a:pt x="299" y="7"/>
                    <a:pt x="299" y="7"/>
                  </a:cubicBezTo>
                  <a:cubicBezTo>
                    <a:pt x="300" y="7"/>
                    <a:pt x="302" y="6"/>
                    <a:pt x="304" y="6"/>
                  </a:cubicBezTo>
                  <a:cubicBezTo>
                    <a:pt x="304" y="6"/>
                    <a:pt x="304" y="6"/>
                    <a:pt x="304" y="6"/>
                  </a:cubicBezTo>
                  <a:cubicBezTo>
                    <a:pt x="302" y="7"/>
                    <a:pt x="302" y="7"/>
                    <a:pt x="302" y="7"/>
                  </a:cubicBezTo>
                  <a:cubicBezTo>
                    <a:pt x="301" y="7"/>
                    <a:pt x="301" y="7"/>
                    <a:pt x="301" y="7"/>
                  </a:cubicBezTo>
                  <a:cubicBezTo>
                    <a:pt x="302" y="7"/>
                    <a:pt x="304" y="6"/>
                    <a:pt x="305" y="6"/>
                  </a:cubicBezTo>
                  <a:cubicBezTo>
                    <a:pt x="309" y="5"/>
                    <a:pt x="309" y="5"/>
                    <a:pt x="309" y="5"/>
                  </a:cubicBezTo>
                  <a:cubicBezTo>
                    <a:pt x="309" y="5"/>
                    <a:pt x="309" y="5"/>
                    <a:pt x="309" y="5"/>
                  </a:cubicBezTo>
                  <a:cubicBezTo>
                    <a:pt x="307" y="6"/>
                    <a:pt x="307" y="6"/>
                    <a:pt x="307" y="6"/>
                  </a:cubicBezTo>
                  <a:cubicBezTo>
                    <a:pt x="307" y="6"/>
                    <a:pt x="307" y="6"/>
                    <a:pt x="307" y="6"/>
                  </a:cubicBezTo>
                  <a:cubicBezTo>
                    <a:pt x="309" y="6"/>
                    <a:pt x="309" y="6"/>
                    <a:pt x="309" y="6"/>
                  </a:cubicBezTo>
                  <a:cubicBezTo>
                    <a:pt x="314" y="5"/>
                    <a:pt x="314" y="5"/>
                    <a:pt x="314" y="5"/>
                  </a:cubicBezTo>
                  <a:cubicBezTo>
                    <a:pt x="315" y="4"/>
                    <a:pt x="315" y="4"/>
                    <a:pt x="315" y="4"/>
                  </a:cubicBezTo>
                  <a:cubicBezTo>
                    <a:pt x="315" y="5"/>
                    <a:pt x="315" y="5"/>
                    <a:pt x="315" y="5"/>
                  </a:cubicBezTo>
                  <a:cubicBezTo>
                    <a:pt x="315" y="5"/>
                    <a:pt x="315" y="5"/>
                    <a:pt x="315" y="5"/>
                  </a:cubicBezTo>
                  <a:cubicBezTo>
                    <a:pt x="318" y="4"/>
                    <a:pt x="318" y="4"/>
                    <a:pt x="318" y="4"/>
                  </a:cubicBezTo>
                  <a:cubicBezTo>
                    <a:pt x="320" y="4"/>
                    <a:pt x="320" y="4"/>
                    <a:pt x="320" y="4"/>
                  </a:cubicBezTo>
                  <a:cubicBezTo>
                    <a:pt x="323" y="3"/>
                    <a:pt x="327" y="3"/>
                    <a:pt x="330" y="3"/>
                  </a:cubicBezTo>
                  <a:cubicBezTo>
                    <a:pt x="331" y="3"/>
                    <a:pt x="331" y="3"/>
                    <a:pt x="331" y="3"/>
                  </a:cubicBezTo>
                  <a:cubicBezTo>
                    <a:pt x="332" y="2"/>
                    <a:pt x="332" y="2"/>
                    <a:pt x="332" y="2"/>
                  </a:cubicBezTo>
                  <a:cubicBezTo>
                    <a:pt x="333" y="2"/>
                    <a:pt x="334" y="2"/>
                    <a:pt x="335" y="2"/>
                  </a:cubicBezTo>
                  <a:cubicBezTo>
                    <a:pt x="333" y="2"/>
                    <a:pt x="333" y="2"/>
                    <a:pt x="332" y="2"/>
                  </a:cubicBezTo>
                  <a:cubicBezTo>
                    <a:pt x="333" y="2"/>
                    <a:pt x="333" y="2"/>
                    <a:pt x="333" y="2"/>
                  </a:cubicBezTo>
                  <a:cubicBezTo>
                    <a:pt x="332" y="2"/>
                    <a:pt x="332" y="2"/>
                    <a:pt x="332" y="2"/>
                  </a:cubicBezTo>
                  <a:cubicBezTo>
                    <a:pt x="335" y="2"/>
                    <a:pt x="335" y="2"/>
                    <a:pt x="335" y="2"/>
                  </a:cubicBezTo>
                  <a:cubicBezTo>
                    <a:pt x="337" y="2"/>
                    <a:pt x="337" y="2"/>
                    <a:pt x="337" y="2"/>
                  </a:cubicBezTo>
                  <a:cubicBezTo>
                    <a:pt x="337" y="2"/>
                    <a:pt x="337" y="2"/>
                    <a:pt x="337" y="2"/>
                  </a:cubicBezTo>
                  <a:cubicBezTo>
                    <a:pt x="337" y="2"/>
                    <a:pt x="337" y="2"/>
                    <a:pt x="337" y="2"/>
                  </a:cubicBezTo>
                  <a:cubicBezTo>
                    <a:pt x="338" y="2"/>
                    <a:pt x="340" y="2"/>
                    <a:pt x="341" y="1"/>
                  </a:cubicBezTo>
                  <a:cubicBezTo>
                    <a:pt x="342" y="1"/>
                    <a:pt x="342" y="1"/>
                    <a:pt x="346" y="1"/>
                  </a:cubicBezTo>
                  <a:moveTo>
                    <a:pt x="300" y="6"/>
                  </a:moveTo>
                  <a:cubicBezTo>
                    <a:pt x="301" y="6"/>
                    <a:pt x="303" y="6"/>
                    <a:pt x="304" y="6"/>
                  </a:cubicBezTo>
                  <a:cubicBezTo>
                    <a:pt x="305" y="5"/>
                    <a:pt x="306" y="5"/>
                    <a:pt x="308" y="5"/>
                  </a:cubicBezTo>
                  <a:cubicBezTo>
                    <a:pt x="311" y="4"/>
                    <a:pt x="311" y="4"/>
                    <a:pt x="311" y="4"/>
                  </a:cubicBezTo>
                  <a:cubicBezTo>
                    <a:pt x="311" y="4"/>
                    <a:pt x="312" y="4"/>
                    <a:pt x="313" y="4"/>
                  </a:cubicBezTo>
                  <a:cubicBezTo>
                    <a:pt x="314" y="4"/>
                    <a:pt x="315" y="4"/>
                    <a:pt x="315" y="4"/>
                  </a:cubicBezTo>
                  <a:cubicBezTo>
                    <a:pt x="315" y="4"/>
                    <a:pt x="314" y="4"/>
                    <a:pt x="313" y="4"/>
                  </a:cubicBezTo>
                  <a:cubicBezTo>
                    <a:pt x="313" y="4"/>
                    <a:pt x="319" y="3"/>
                    <a:pt x="324" y="2"/>
                  </a:cubicBezTo>
                  <a:cubicBezTo>
                    <a:pt x="326" y="2"/>
                    <a:pt x="328" y="2"/>
                    <a:pt x="331" y="2"/>
                  </a:cubicBezTo>
                  <a:cubicBezTo>
                    <a:pt x="330" y="2"/>
                    <a:pt x="329" y="2"/>
                    <a:pt x="328" y="2"/>
                  </a:cubicBezTo>
                  <a:cubicBezTo>
                    <a:pt x="328" y="2"/>
                    <a:pt x="328" y="2"/>
                    <a:pt x="328" y="2"/>
                  </a:cubicBezTo>
                  <a:cubicBezTo>
                    <a:pt x="327" y="2"/>
                    <a:pt x="326" y="2"/>
                    <a:pt x="325" y="2"/>
                  </a:cubicBezTo>
                  <a:cubicBezTo>
                    <a:pt x="325" y="2"/>
                    <a:pt x="325" y="2"/>
                    <a:pt x="325" y="2"/>
                  </a:cubicBezTo>
                  <a:cubicBezTo>
                    <a:pt x="323" y="2"/>
                    <a:pt x="321" y="3"/>
                    <a:pt x="319" y="3"/>
                  </a:cubicBezTo>
                  <a:cubicBezTo>
                    <a:pt x="319" y="3"/>
                    <a:pt x="319" y="3"/>
                    <a:pt x="319" y="3"/>
                  </a:cubicBezTo>
                  <a:cubicBezTo>
                    <a:pt x="319" y="3"/>
                    <a:pt x="319" y="3"/>
                    <a:pt x="319" y="3"/>
                  </a:cubicBezTo>
                  <a:cubicBezTo>
                    <a:pt x="315" y="4"/>
                    <a:pt x="315" y="4"/>
                    <a:pt x="315" y="4"/>
                  </a:cubicBezTo>
                  <a:cubicBezTo>
                    <a:pt x="313" y="4"/>
                    <a:pt x="313" y="4"/>
                    <a:pt x="313" y="4"/>
                  </a:cubicBezTo>
                  <a:cubicBezTo>
                    <a:pt x="309" y="5"/>
                    <a:pt x="309" y="5"/>
                    <a:pt x="309" y="5"/>
                  </a:cubicBezTo>
                  <a:cubicBezTo>
                    <a:pt x="309" y="5"/>
                    <a:pt x="309" y="5"/>
                    <a:pt x="309" y="5"/>
                  </a:cubicBezTo>
                  <a:cubicBezTo>
                    <a:pt x="308" y="5"/>
                    <a:pt x="308" y="5"/>
                    <a:pt x="307" y="5"/>
                  </a:cubicBezTo>
                  <a:cubicBezTo>
                    <a:pt x="304" y="5"/>
                    <a:pt x="304" y="5"/>
                    <a:pt x="304" y="5"/>
                  </a:cubicBezTo>
                  <a:cubicBezTo>
                    <a:pt x="303" y="6"/>
                    <a:pt x="303" y="6"/>
                    <a:pt x="303" y="6"/>
                  </a:cubicBezTo>
                  <a:cubicBezTo>
                    <a:pt x="303" y="6"/>
                    <a:pt x="303" y="6"/>
                    <a:pt x="303" y="6"/>
                  </a:cubicBezTo>
                  <a:cubicBezTo>
                    <a:pt x="304" y="5"/>
                    <a:pt x="304" y="5"/>
                    <a:pt x="304" y="5"/>
                  </a:cubicBezTo>
                  <a:cubicBezTo>
                    <a:pt x="304" y="5"/>
                    <a:pt x="304" y="5"/>
                    <a:pt x="304" y="5"/>
                  </a:cubicBezTo>
                  <a:cubicBezTo>
                    <a:pt x="303" y="6"/>
                    <a:pt x="301" y="6"/>
                    <a:pt x="300" y="6"/>
                  </a:cubicBezTo>
                  <a:cubicBezTo>
                    <a:pt x="300" y="6"/>
                    <a:pt x="300" y="6"/>
                    <a:pt x="300" y="6"/>
                  </a:cubicBezTo>
                  <a:cubicBezTo>
                    <a:pt x="298" y="7"/>
                    <a:pt x="298" y="7"/>
                    <a:pt x="298" y="7"/>
                  </a:cubicBezTo>
                  <a:cubicBezTo>
                    <a:pt x="295" y="7"/>
                    <a:pt x="295" y="7"/>
                    <a:pt x="295" y="7"/>
                  </a:cubicBezTo>
                  <a:cubicBezTo>
                    <a:pt x="291" y="8"/>
                    <a:pt x="291" y="8"/>
                    <a:pt x="291" y="8"/>
                  </a:cubicBezTo>
                  <a:cubicBezTo>
                    <a:pt x="289" y="9"/>
                    <a:pt x="289" y="9"/>
                    <a:pt x="289" y="9"/>
                  </a:cubicBezTo>
                  <a:cubicBezTo>
                    <a:pt x="290" y="8"/>
                    <a:pt x="290" y="8"/>
                    <a:pt x="290" y="8"/>
                  </a:cubicBezTo>
                  <a:cubicBezTo>
                    <a:pt x="288" y="9"/>
                    <a:pt x="288" y="9"/>
                    <a:pt x="288" y="9"/>
                  </a:cubicBezTo>
                  <a:cubicBezTo>
                    <a:pt x="291" y="8"/>
                    <a:pt x="291" y="8"/>
                    <a:pt x="291" y="8"/>
                  </a:cubicBezTo>
                  <a:cubicBezTo>
                    <a:pt x="291" y="8"/>
                    <a:pt x="291" y="8"/>
                    <a:pt x="291" y="8"/>
                  </a:cubicBezTo>
                  <a:cubicBezTo>
                    <a:pt x="292" y="8"/>
                    <a:pt x="293" y="8"/>
                    <a:pt x="294" y="8"/>
                  </a:cubicBezTo>
                  <a:cubicBezTo>
                    <a:pt x="297" y="7"/>
                    <a:pt x="297" y="7"/>
                    <a:pt x="297" y="7"/>
                  </a:cubicBezTo>
                  <a:cubicBezTo>
                    <a:pt x="296" y="7"/>
                    <a:pt x="296" y="7"/>
                    <a:pt x="295" y="7"/>
                  </a:cubicBezTo>
                  <a:cubicBezTo>
                    <a:pt x="296" y="7"/>
                    <a:pt x="297" y="7"/>
                    <a:pt x="298" y="7"/>
                  </a:cubicBezTo>
                  <a:cubicBezTo>
                    <a:pt x="297" y="7"/>
                    <a:pt x="297" y="7"/>
                    <a:pt x="297" y="7"/>
                  </a:cubicBezTo>
                  <a:cubicBezTo>
                    <a:pt x="298" y="7"/>
                    <a:pt x="299" y="7"/>
                    <a:pt x="300" y="6"/>
                  </a:cubicBezTo>
                  <a:moveTo>
                    <a:pt x="275" y="12"/>
                  </a:moveTo>
                  <a:cubicBezTo>
                    <a:pt x="277" y="11"/>
                    <a:pt x="280" y="11"/>
                    <a:pt x="282" y="10"/>
                  </a:cubicBezTo>
                  <a:cubicBezTo>
                    <a:pt x="281" y="11"/>
                    <a:pt x="281" y="11"/>
                    <a:pt x="281" y="11"/>
                  </a:cubicBezTo>
                  <a:cubicBezTo>
                    <a:pt x="277" y="12"/>
                    <a:pt x="277" y="12"/>
                    <a:pt x="277" y="12"/>
                  </a:cubicBezTo>
                  <a:cubicBezTo>
                    <a:pt x="275" y="12"/>
                    <a:pt x="275" y="12"/>
                    <a:pt x="275" y="12"/>
                  </a:cubicBezTo>
                  <a:moveTo>
                    <a:pt x="251" y="20"/>
                  </a:moveTo>
                  <a:cubicBezTo>
                    <a:pt x="251" y="20"/>
                    <a:pt x="251" y="20"/>
                    <a:pt x="251" y="20"/>
                  </a:cubicBezTo>
                  <a:cubicBezTo>
                    <a:pt x="256" y="18"/>
                    <a:pt x="256" y="18"/>
                    <a:pt x="256" y="18"/>
                  </a:cubicBezTo>
                  <a:cubicBezTo>
                    <a:pt x="258" y="18"/>
                    <a:pt x="258" y="18"/>
                    <a:pt x="258" y="18"/>
                  </a:cubicBezTo>
                  <a:cubicBezTo>
                    <a:pt x="259" y="17"/>
                    <a:pt x="259" y="17"/>
                    <a:pt x="259" y="17"/>
                  </a:cubicBezTo>
                  <a:cubicBezTo>
                    <a:pt x="257" y="18"/>
                    <a:pt x="257" y="18"/>
                    <a:pt x="257" y="18"/>
                  </a:cubicBezTo>
                  <a:cubicBezTo>
                    <a:pt x="255" y="18"/>
                    <a:pt x="255" y="18"/>
                    <a:pt x="255" y="18"/>
                  </a:cubicBezTo>
                  <a:cubicBezTo>
                    <a:pt x="255" y="18"/>
                    <a:pt x="255" y="18"/>
                    <a:pt x="255" y="18"/>
                  </a:cubicBezTo>
                  <a:cubicBezTo>
                    <a:pt x="256" y="18"/>
                    <a:pt x="256" y="18"/>
                    <a:pt x="256" y="18"/>
                  </a:cubicBezTo>
                  <a:cubicBezTo>
                    <a:pt x="256" y="18"/>
                    <a:pt x="256" y="18"/>
                    <a:pt x="256" y="18"/>
                  </a:cubicBezTo>
                  <a:cubicBezTo>
                    <a:pt x="260" y="16"/>
                    <a:pt x="260" y="16"/>
                    <a:pt x="260" y="16"/>
                  </a:cubicBezTo>
                  <a:cubicBezTo>
                    <a:pt x="265" y="15"/>
                    <a:pt x="265" y="15"/>
                    <a:pt x="265" y="15"/>
                  </a:cubicBezTo>
                  <a:cubicBezTo>
                    <a:pt x="269" y="14"/>
                    <a:pt x="269" y="14"/>
                    <a:pt x="269" y="14"/>
                  </a:cubicBezTo>
                  <a:cubicBezTo>
                    <a:pt x="269" y="14"/>
                    <a:pt x="269" y="14"/>
                    <a:pt x="269" y="14"/>
                  </a:cubicBezTo>
                  <a:cubicBezTo>
                    <a:pt x="266" y="15"/>
                    <a:pt x="266" y="15"/>
                    <a:pt x="266" y="15"/>
                  </a:cubicBezTo>
                  <a:cubicBezTo>
                    <a:pt x="245" y="21"/>
                    <a:pt x="245" y="21"/>
                    <a:pt x="245" y="21"/>
                  </a:cubicBezTo>
                  <a:cubicBezTo>
                    <a:pt x="246" y="21"/>
                    <a:pt x="246" y="21"/>
                    <a:pt x="246" y="21"/>
                  </a:cubicBezTo>
                  <a:cubicBezTo>
                    <a:pt x="246" y="21"/>
                    <a:pt x="247" y="21"/>
                    <a:pt x="248" y="21"/>
                  </a:cubicBezTo>
                  <a:cubicBezTo>
                    <a:pt x="244" y="22"/>
                    <a:pt x="244" y="22"/>
                    <a:pt x="244" y="22"/>
                  </a:cubicBezTo>
                  <a:cubicBezTo>
                    <a:pt x="244" y="22"/>
                    <a:pt x="244" y="22"/>
                    <a:pt x="244" y="22"/>
                  </a:cubicBezTo>
                  <a:cubicBezTo>
                    <a:pt x="244" y="22"/>
                    <a:pt x="244" y="22"/>
                    <a:pt x="244" y="22"/>
                  </a:cubicBezTo>
                  <a:cubicBezTo>
                    <a:pt x="245" y="22"/>
                    <a:pt x="245" y="22"/>
                    <a:pt x="245" y="22"/>
                  </a:cubicBezTo>
                  <a:cubicBezTo>
                    <a:pt x="247" y="21"/>
                    <a:pt x="247" y="21"/>
                    <a:pt x="247" y="21"/>
                  </a:cubicBezTo>
                  <a:cubicBezTo>
                    <a:pt x="245" y="22"/>
                    <a:pt x="245" y="22"/>
                    <a:pt x="245" y="22"/>
                  </a:cubicBezTo>
                  <a:cubicBezTo>
                    <a:pt x="247" y="22"/>
                    <a:pt x="249" y="21"/>
                    <a:pt x="251" y="20"/>
                  </a:cubicBezTo>
                  <a:moveTo>
                    <a:pt x="179" y="56"/>
                  </a:moveTo>
                  <a:cubicBezTo>
                    <a:pt x="182" y="54"/>
                    <a:pt x="182" y="54"/>
                    <a:pt x="182" y="54"/>
                  </a:cubicBezTo>
                  <a:cubicBezTo>
                    <a:pt x="186" y="52"/>
                    <a:pt x="186" y="52"/>
                    <a:pt x="186" y="52"/>
                  </a:cubicBezTo>
                  <a:cubicBezTo>
                    <a:pt x="185" y="52"/>
                    <a:pt x="185" y="52"/>
                    <a:pt x="180" y="54"/>
                  </a:cubicBezTo>
                  <a:cubicBezTo>
                    <a:pt x="177" y="56"/>
                    <a:pt x="177" y="56"/>
                    <a:pt x="177" y="56"/>
                  </a:cubicBezTo>
                  <a:cubicBezTo>
                    <a:pt x="177" y="57"/>
                    <a:pt x="177" y="57"/>
                    <a:pt x="177" y="57"/>
                  </a:cubicBezTo>
                  <a:cubicBezTo>
                    <a:pt x="179" y="56"/>
                    <a:pt x="179" y="56"/>
                    <a:pt x="179" y="56"/>
                  </a:cubicBezTo>
                  <a:moveTo>
                    <a:pt x="156" y="69"/>
                  </a:moveTo>
                  <a:cubicBezTo>
                    <a:pt x="154" y="70"/>
                    <a:pt x="154" y="70"/>
                    <a:pt x="154" y="70"/>
                  </a:cubicBezTo>
                  <a:cubicBezTo>
                    <a:pt x="153" y="71"/>
                    <a:pt x="153" y="71"/>
                    <a:pt x="153" y="71"/>
                  </a:cubicBezTo>
                  <a:cubicBezTo>
                    <a:pt x="160" y="66"/>
                    <a:pt x="160" y="66"/>
                    <a:pt x="160" y="66"/>
                  </a:cubicBezTo>
                  <a:cubicBezTo>
                    <a:pt x="159" y="66"/>
                    <a:pt x="159" y="66"/>
                    <a:pt x="159" y="66"/>
                  </a:cubicBezTo>
                  <a:cubicBezTo>
                    <a:pt x="156" y="69"/>
                    <a:pt x="156" y="69"/>
                    <a:pt x="156" y="69"/>
                  </a:cubicBezTo>
                  <a:close/>
                  <a:moveTo>
                    <a:pt x="6" y="417"/>
                  </a:moveTo>
                  <a:cubicBezTo>
                    <a:pt x="5" y="413"/>
                    <a:pt x="5" y="413"/>
                    <a:pt x="5" y="413"/>
                  </a:cubicBezTo>
                  <a:cubicBezTo>
                    <a:pt x="5" y="409"/>
                    <a:pt x="5" y="409"/>
                    <a:pt x="5" y="409"/>
                  </a:cubicBezTo>
                  <a:cubicBezTo>
                    <a:pt x="4" y="409"/>
                    <a:pt x="4" y="409"/>
                    <a:pt x="4" y="409"/>
                  </a:cubicBezTo>
                  <a:cubicBezTo>
                    <a:pt x="3" y="408"/>
                    <a:pt x="3" y="408"/>
                    <a:pt x="3" y="408"/>
                  </a:cubicBezTo>
                  <a:cubicBezTo>
                    <a:pt x="2" y="407"/>
                    <a:pt x="2" y="407"/>
                    <a:pt x="2" y="407"/>
                  </a:cubicBezTo>
                  <a:cubicBezTo>
                    <a:pt x="2" y="405"/>
                    <a:pt x="2" y="405"/>
                    <a:pt x="2" y="405"/>
                  </a:cubicBezTo>
                  <a:cubicBezTo>
                    <a:pt x="1" y="398"/>
                    <a:pt x="1" y="398"/>
                    <a:pt x="1" y="398"/>
                  </a:cubicBezTo>
                  <a:cubicBezTo>
                    <a:pt x="1" y="394"/>
                    <a:pt x="1" y="394"/>
                    <a:pt x="1" y="394"/>
                  </a:cubicBezTo>
                  <a:cubicBezTo>
                    <a:pt x="1" y="392"/>
                    <a:pt x="1" y="389"/>
                    <a:pt x="1" y="387"/>
                  </a:cubicBezTo>
                  <a:cubicBezTo>
                    <a:pt x="1" y="379"/>
                    <a:pt x="1" y="379"/>
                    <a:pt x="1" y="379"/>
                  </a:cubicBezTo>
                  <a:cubicBezTo>
                    <a:pt x="1" y="378"/>
                    <a:pt x="1" y="376"/>
                    <a:pt x="1" y="374"/>
                  </a:cubicBezTo>
                  <a:cubicBezTo>
                    <a:pt x="0" y="370"/>
                    <a:pt x="0" y="370"/>
                    <a:pt x="0" y="370"/>
                  </a:cubicBezTo>
                  <a:cubicBezTo>
                    <a:pt x="0" y="367"/>
                    <a:pt x="0" y="367"/>
                    <a:pt x="0" y="367"/>
                  </a:cubicBezTo>
                  <a:cubicBezTo>
                    <a:pt x="0" y="367"/>
                    <a:pt x="0" y="367"/>
                    <a:pt x="0" y="367"/>
                  </a:cubicBezTo>
                  <a:cubicBezTo>
                    <a:pt x="0" y="376"/>
                    <a:pt x="1" y="389"/>
                    <a:pt x="1" y="399"/>
                  </a:cubicBezTo>
                  <a:cubicBezTo>
                    <a:pt x="2" y="405"/>
                    <a:pt x="2" y="405"/>
                    <a:pt x="2" y="405"/>
                  </a:cubicBezTo>
                  <a:cubicBezTo>
                    <a:pt x="2" y="405"/>
                    <a:pt x="2" y="405"/>
                    <a:pt x="2" y="405"/>
                  </a:cubicBezTo>
                  <a:cubicBezTo>
                    <a:pt x="2" y="407"/>
                    <a:pt x="2" y="407"/>
                    <a:pt x="2" y="407"/>
                  </a:cubicBezTo>
                  <a:cubicBezTo>
                    <a:pt x="3" y="414"/>
                    <a:pt x="3" y="414"/>
                    <a:pt x="3" y="414"/>
                  </a:cubicBezTo>
                  <a:cubicBezTo>
                    <a:pt x="3" y="414"/>
                    <a:pt x="3" y="414"/>
                    <a:pt x="3" y="414"/>
                  </a:cubicBezTo>
                  <a:cubicBezTo>
                    <a:pt x="4" y="419"/>
                    <a:pt x="4" y="419"/>
                    <a:pt x="4" y="419"/>
                  </a:cubicBezTo>
                  <a:cubicBezTo>
                    <a:pt x="5" y="421"/>
                    <a:pt x="5" y="421"/>
                    <a:pt x="5" y="421"/>
                  </a:cubicBezTo>
                  <a:cubicBezTo>
                    <a:pt x="4" y="416"/>
                    <a:pt x="4" y="416"/>
                    <a:pt x="4" y="416"/>
                  </a:cubicBezTo>
                  <a:cubicBezTo>
                    <a:pt x="4" y="413"/>
                    <a:pt x="4" y="413"/>
                    <a:pt x="4" y="413"/>
                  </a:cubicBezTo>
                  <a:cubicBezTo>
                    <a:pt x="5" y="414"/>
                    <a:pt x="5" y="414"/>
                    <a:pt x="5" y="414"/>
                  </a:cubicBezTo>
                  <a:cubicBezTo>
                    <a:pt x="5" y="417"/>
                    <a:pt x="5" y="417"/>
                    <a:pt x="5" y="417"/>
                  </a:cubicBezTo>
                  <a:cubicBezTo>
                    <a:pt x="6" y="417"/>
                    <a:pt x="6" y="417"/>
                    <a:pt x="6" y="417"/>
                  </a:cubicBezTo>
                  <a:moveTo>
                    <a:pt x="182" y="64"/>
                  </a:moveTo>
                  <a:cubicBezTo>
                    <a:pt x="185" y="62"/>
                    <a:pt x="185" y="62"/>
                    <a:pt x="185" y="62"/>
                  </a:cubicBezTo>
                  <a:cubicBezTo>
                    <a:pt x="189" y="60"/>
                    <a:pt x="189" y="60"/>
                    <a:pt x="189" y="60"/>
                  </a:cubicBezTo>
                  <a:cubicBezTo>
                    <a:pt x="188" y="60"/>
                    <a:pt x="187" y="60"/>
                    <a:pt x="187" y="60"/>
                  </a:cubicBezTo>
                  <a:cubicBezTo>
                    <a:pt x="187" y="59"/>
                    <a:pt x="188" y="59"/>
                    <a:pt x="189" y="58"/>
                  </a:cubicBezTo>
                  <a:cubicBezTo>
                    <a:pt x="191" y="56"/>
                    <a:pt x="191" y="56"/>
                    <a:pt x="191" y="56"/>
                  </a:cubicBezTo>
                  <a:cubicBezTo>
                    <a:pt x="191" y="56"/>
                    <a:pt x="191" y="56"/>
                    <a:pt x="191" y="56"/>
                  </a:cubicBezTo>
                  <a:cubicBezTo>
                    <a:pt x="192" y="54"/>
                    <a:pt x="192" y="54"/>
                    <a:pt x="192" y="54"/>
                  </a:cubicBezTo>
                  <a:cubicBezTo>
                    <a:pt x="191" y="54"/>
                    <a:pt x="191" y="54"/>
                    <a:pt x="191" y="54"/>
                  </a:cubicBezTo>
                  <a:cubicBezTo>
                    <a:pt x="193" y="52"/>
                    <a:pt x="193" y="52"/>
                    <a:pt x="193" y="52"/>
                  </a:cubicBezTo>
                  <a:cubicBezTo>
                    <a:pt x="196" y="51"/>
                    <a:pt x="196" y="51"/>
                    <a:pt x="196" y="51"/>
                  </a:cubicBezTo>
                  <a:cubicBezTo>
                    <a:pt x="195" y="51"/>
                    <a:pt x="195" y="51"/>
                    <a:pt x="194" y="51"/>
                  </a:cubicBezTo>
                  <a:cubicBezTo>
                    <a:pt x="194" y="51"/>
                    <a:pt x="194" y="51"/>
                    <a:pt x="194" y="51"/>
                  </a:cubicBezTo>
                  <a:cubicBezTo>
                    <a:pt x="196" y="50"/>
                    <a:pt x="197" y="49"/>
                    <a:pt x="199" y="48"/>
                  </a:cubicBezTo>
                  <a:cubicBezTo>
                    <a:pt x="199" y="48"/>
                    <a:pt x="199" y="48"/>
                    <a:pt x="199" y="48"/>
                  </a:cubicBezTo>
                  <a:cubicBezTo>
                    <a:pt x="202" y="47"/>
                    <a:pt x="202" y="47"/>
                    <a:pt x="202" y="47"/>
                  </a:cubicBezTo>
                  <a:cubicBezTo>
                    <a:pt x="202" y="46"/>
                    <a:pt x="202" y="46"/>
                    <a:pt x="202" y="46"/>
                  </a:cubicBezTo>
                  <a:cubicBezTo>
                    <a:pt x="204" y="45"/>
                    <a:pt x="204" y="45"/>
                    <a:pt x="204" y="45"/>
                  </a:cubicBezTo>
                  <a:cubicBezTo>
                    <a:pt x="205" y="45"/>
                    <a:pt x="205" y="45"/>
                    <a:pt x="205" y="45"/>
                  </a:cubicBezTo>
                  <a:cubicBezTo>
                    <a:pt x="208" y="43"/>
                    <a:pt x="208" y="43"/>
                    <a:pt x="208" y="43"/>
                  </a:cubicBezTo>
                  <a:cubicBezTo>
                    <a:pt x="208" y="42"/>
                    <a:pt x="208" y="42"/>
                    <a:pt x="208" y="42"/>
                  </a:cubicBezTo>
                  <a:cubicBezTo>
                    <a:pt x="211" y="41"/>
                    <a:pt x="211" y="41"/>
                    <a:pt x="211" y="41"/>
                  </a:cubicBezTo>
                  <a:cubicBezTo>
                    <a:pt x="213" y="39"/>
                    <a:pt x="213" y="39"/>
                    <a:pt x="213" y="39"/>
                  </a:cubicBezTo>
                  <a:cubicBezTo>
                    <a:pt x="212" y="39"/>
                    <a:pt x="212" y="39"/>
                    <a:pt x="212" y="39"/>
                  </a:cubicBezTo>
                  <a:cubicBezTo>
                    <a:pt x="214" y="38"/>
                    <a:pt x="214" y="38"/>
                    <a:pt x="214" y="38"/>
                  </a:cubicBezTo>
                  <a:cubicBezTo>
                    <a:pt x="214" y="38"/>
                    <a:pt x="214" y="38"/>
                    <a:pt x="214" y="38"/>
                  </a:cubicBezTo>
                  <a:cubicBezTo>
                    <a:pt x="214" y="38"/>
                    <a:pt x="214" y="38"/>
                    <a:pt x="214" y="38"/>
                  </a:cubicBezTo>
                  <a:cubicBezTo>
                    <a:pt x="217" y="37"/>
                    <a:pt x="217" y="37"/>
                    <a:pt x="217" y="37"/>
                  </a:cubicBezTo>
                  <a:cubicBezTo>
                    <a:pt x="218" y="36"/>
                    <a:pt x="218" y="36"/>
                    <a:pt x="218" y="36"/>
                  </a:cubicBezTo>
                  <a:cubicBezTo>
                    <a:pt x="216" y="36"/>
                    <a:pt x="216" y="36"/>
                    <a:pt x="216" y="36"/>
                  </a:cubicBezTo>
                  <a:cubicBezTo>
                    <a:pt x="220" y="34"/>
                    <a:pt x="220" y="34"/>
                    <a:pt x="220" y="34"/>
                  </a:cubicBezTo>
                  <a:cubicBezTo>
                    <a:pt x="222" y="33"/>
                    <a:pt x="222" y="33"/>
                    <a:pt x="222" y="33"/>
                  </a:cubicBezTo>
                  <a:cubicBezTo>
                    <a:pt x="222" y="33"/>
                    <a:pt x="222" y="33"/>
                    <a:pt x="222" y="33"/>
                  </a:cubicBezTo>
                  <a:cubicBezTo>
                    <a:pt x="225" y="31"/>
                    <a:pt x="225" y="31"/>
                    <a:pt x="225" y="31"/>
                  </a:cubicBezTo>
                  <a:cubicBezTo>
                    <a:pt x="227" y="30"/>
                    <a:pt x="227" y="30"/>
                    <a:pt x="227" y="30"/>
                  </a:cubicBezTo>
                  <a:cubicBezTo>
                    <a:pt x="226" y="30"/>
                    <a:pt x="226" y="30"/>
                    <a:pt x="226" y="30"/>
                  </a:cubicBezTo>
                  <a:cubicBezTo>
                    <a:pt x="224" y="31"/>
                    <a:pt x="224" y="31"/>
                    <a:pt x="224" y="31"/>
                  </a:cubicBezTo>
                  <a:cubicBezTo>
                    <a:pt x="223" y="31"/>
                    <a:pt x="223" y="31"/>
                    <a:pt x="223" y="31"/>
                  </a:cubicBezTo>
                  <a:cubicBezTo>
                    <a:pt x="223" y="31"/>
                    <a:pt x="223" y="31"/>
                    <a:pt x="223" y="31"/>
                  </a:cubicBezTo>
                  <a:cubicBezTo>
                    <a:pt x="220" y="32"/>
                    <a:pt x="220" y="32"/>
                    <a:pt x="220" y="32"/>
                  </a:cubicBezTo>
                  <a:cubicBezTo>
                    <a:pt x="220" y="32"/>
                    <a:pt x="220" y="32"/>
                    <a:pt x="220" y="32"/>
                  </a:cubicBezTo>
                  <a:cubicBezTo>
                    <a:pt x="224" y="31"/>
                    <a:pt x="224" y="31"/>
                    <a:pt x="224" y="31"/>
                  </a:cubicBezTo>
                  <a:cubicBezTo>
                    <a:pt x="227" y="29"/>
                    <a:pt x="227" y="29"/>
                    <a:pt x="227" y="29"/>
                  </a:cubicBezTo>
                  <a:cubicBezTo>
                    <a:pt x="232" y="27"/>
                    <a:pt x="232" y="27"/>
                    <a:pt x="232" y="27"/>
                  </a:cubicBezTo>
                  <a:cubicBezTo>
                    <a:pt x="237" y="25"/>
                    <a:pt x="237" y="25"/>
                    <a:pt x="237" y="25"/>
                  </a:cubicBezTo>
                  <a:cubicBezTo>
                    <a:pt x="237" y="25"/>
                    <a:pt x="237" y="25"/>
                    <a:pt x="237" y="25"/>
                  </a:cubicBezTo>
                  <a:cubicBezTo>
                    <a:pt x="233" y="26"/>
                    <a:pt x="233" y="26"/>
                    <a:pt x="233" y="26"/>
                  </a:cubicBezTo>
                  <a:cubicBezTo>
                    <a:pt x="233" y="26"/>
                    <a:pt x="233" y="26"/>
                    <a:pt x="233" y="26"/>
                  </a:cubicBezTo>
                  <a:cubicBezTo>
                    <a:pt x="231" y="27"/>
                    <a:pt x="231" y="27"/>
                    <a:pt x="231" y="27"/>
                  </a:cubicBezTo>
                  <a:cubicBezTo>
                    <a:pt x="226" y="29"/>
                    <a:pt x="226" y="29"/>
                    <a:pt x="226" y="29"/>
                  </a:cubicBezTo>
                  <a:cubicBezTo>
                    <a:pt x="221" y="31"/>
                    <a:pt x="221" y="31"/>
                    <a:pt x="221" y="31"/>
                  </a:cubicBezTo>
                  <a:cubicBezTo>
                    <a:pt x="218" y="33"/>
                    <a:pt x="218" y="33"/>
                    <a:pt x="218" y="33"/>
                  </a:cubicBezTo>
                  <a:cubicBezTo>
                    <a:pt x="213" y="35"/>
                    <a:pt x="213" y="35"/>
                    <a:pt x="213" y="35"/>
                  </a:cubicBezTo>
                  <a:cubicBezTo>
                    <a:pt x="212" y="36"/>
                    <a:pt x="212" y="36"/>
                    <a:pt x="212" y="36"/>
                  </a:cubicBezTo>
                  <a:cubicBezTo>
                    <a:pt x="217" y="33"/>
                    <a:pt x="217" y="33"/>
                    <a:pt x="217" y="33"/>
                  </a:cubicBezTo>
                  <a:cubicBezTo>
                    <a:pt x="224" y="30"/>
                    <a:pt x="224" y="30"/>
                    <a:pt x="224" y="30"/>
                  </a:cubicBezTo>
                  <a:cubicBezTo>
                    <a:pt x="228" y="28"/>
                    <a:pt x="228" y="28"/>
                    <a:pt x="228" y="28"/>
                  </a:cubicBezTo>
                  <a:cubicBezTo>
                    <a:pt x="233" y="26"/>
                    <a:pt x="233" y="26"/>
                    <a:pt x="233" y="26"/>
                  </a:cubicBezTo>
                  <a:cubicBezTo>
                    <a:pt x="237" y="25"/>
                    <a:pt x="237" y="25"/>
                    <a:pt x="237" y="25"/>
                  </a:cubicBezTo>
                  <a:cubicBezTo>
                    <a:pt x="237" y="25"/>
                    <a:pt x="237" y="25"/>
                    <a:pt x="237" y="25"/>
                  </a:cubicBezTo>
                  <a:cubicBezTo>
                    <a:pt x="236" y="25"/>
                    <a:pt x="236" y="25"/>
                    <a:pt x="236" y="25"/>
                  </a:cubicBezTo>
                  <a:cubicBezTo>
                    <a:pt x="231" y="27"/>
                    <a:pt x="231" y="27"/>
                    <a:pt x="231" y="27"/>
                  </a:cubicBezTo>
                  <a:cubicBezTo>
                    <a:pt x="224" y="30"/>
                    <a:pt x="224" y="30"/>
                    <a:pt x="224" y="30"/>
                  </a:cubicBezTo>
                  <a:cubicBezTo>
                    <a:pt x="213" y="35"/>
                    <a:pt x="213" y="35"/>
                    <a:pt x="213" y="35"/>
                  </a:cubicBezTo>
                  <a:cubicBezTo>
                    <a:pt x="212" y="35"/>
                    <a:pt x="212" y="35"/>
                    <a:pt x="212" y="35"/>
                  </a:cubicBezTo>
                  <a:cubicBezTo>
                    <a:pt x="212" y="36"/>
                    <a:pt x="212" y="36"/>
                    <a:pt x="212" y="36"/>
                  </a:cubicBezTo>
                  <a:cubicBezTo>
                    <a:pt x="208" y="37"/>
                    <a:pt x="208" y="37"/>
                    <a:pt x="208" y="37"/>
                  </a:cubicBezTo>
                  <a:cubicBezTo>
                    <a:pt x="209" y="37"/>
                    <a:pt x="209" y="37"/>
                    <a:pt x="209" y="37"/>
                  </a:cubicBezTo>
                  <a:cubicBezTo>
                    <a:pt x="208" y="37"/>
                    <a:pt x="208" y="37"/>
                    <a:pt x="208" y="37"/>
                  </a:cubicBezTo>
                  <a:cubicBezTo>
                    <a:pt x="206" y="38"/>
                    <a:pt x="206" y="38"/>
                    <a:pt x="206" y="38"/>
                  </a:cubicBezTo>
                  <a:cubicBezTo>
                    <a:pt x="203" y="40"/>
                    <a:pt x="203" y="40"/>
                    <a:pt x="203" y="40"/>
                  </a:cubicBezTo>
                  <a:cubicBezTo>
                    <a:pt x="203" y="40"/>
                    <a:pt x="203" y="40"/>
                    <a:pt x="203" y="40"/>
                  </a:cubicBezTo>
                  <a:cubicBezTo>
                    <a:pt x="204" y="39"/>
                    <a:pt x="204" y="39"/>
                    <a:pt x="204" y="39"/>
                  </a:cubicBezTo>
                  <a:cubicBezTo>
                    <a:pt x="201" y="41"/>
                    <a:pt x="201" y="41"/>
                    <a:pt x="201" y="41"/>
                  </a:cubicBezTo>
                  <a:cubicBezTo>
                    <a:pt x="199" y="42"/>
                    <a:pt x="199" y="42"/>
                    <a:pt x="199" y="42"/>
                  </a:cubicBezTo>
                  <a:cubicBezTo>
                    <a:pt x="198" y="43"/>
                    <a:pt x="198" y="43"/>
                    <a:pt x="198" y="43"/>
                  </a:cubicBezTo>
                  <a:cubicBezTo>
                    <a:pt x="194" y="45"/>
                    <a:pt x="194" y="45"/>
                    <a:pt x="194" y="45"/>
                  </a:cubicBezTo>
                  <a:cubicBezTo>
                    <a:pt x="191" y="46"/>
                    <a:pt x="191" y="46"/>
                    <a:pt x="191" y="46"/>
                  </a:cubicBezTo>
                  <a:cubicBezTo>
                    <a:pt x="184" y="50"/>
                    <a:pt x="184" y="50"/>
                    <a:pt x="184" y="50"/>
                  </a:cubicBezTo>
                  <a:cubicBezTo>
                    <a:pt x="179" y="53"/>
                    <a:pt x="179" y="53"/>
                    <a:pt x="179" y="53"/>
                  </a:cubicBezTo>
                  <a:cubicBezTo>
                    <a:pt x="176" y="55"/>
                    <a:pt x="176" y="55"/>
                    <a:pt x="176" y="55"/>
                  </a:cubicBezTo>
                  <a:cubicBezTo>
                    <a:pt x="177" y="54"/>
                    <a:pt x="177" y="54"/>
                    <a:pt x="177" y="54"/>
                  </a:cubicBezTo>
                  <a:cubicBezTo>
                    <a:pt x="183" y="51"/>
                    <a:pt x="183" y="51"/>
                    <a:pt x="183" y="51"/>
                  </a:cubicBezTo>
                  <a:cubicBezTo>
                    <a:pt x="187" y="49"/>
                    <a:pt x="187" y="49"/>
                    <a:pt x="187" y="49"/>
                  </a:cubicBezTo>
                  <a:cubicBezTo>
                    <a:pt x="191" y="46"/>
                    <a:pt x="191" y="46"/>
                    <a:pt x="191" y="46"/>
                  </a:cubicBezTo>
                  <a:cubicBezTo>
                    <a:pt x="182" y="51"/>
                    <a:pt x="171" y="59"/>
                    <a:pt x="162" y="64"/>
                  </a:cubicBezTo>
                  <a:cubicBezTo>
                    <a:pt x="162" y="64"/>
                    <a:pt x="162" y="64"/>
                    <a:pt x="162" y="64"/>
                  </a:cubicBezTo>
                  <a:cubicBezTo>
                    <a:pt x="163" y="64"/>
                    <a:pt x="163" y="64"/>
                    <a:pt x="163" y="64"/>
                  </a:cubicBezTo>
                  <a:cubicBezTo>
                    <a:pt x="167" y="61"/>
                    <a:pt x="167" y="61"/>
                    <a:pt x="167" y="61"/>
                  </a:cubicBezTo>
                  <a:cubicBezTo>
                    <a:pt x="170" y="59"/>
                    <a:pt x="170" y="59"/>
                    <a:pt x="170" y="59"/>
                  </a:cubicBezTo>
                  <a:cubicBezTo>
                    <a:pt x="170" y="59"/>
                    <a:pt x="170" y="59"/>
                    <a:pt x="170" y="59"/>
                  </a:cubicBezTo>
                  <a:cubicBezTo>
                    <a:pt x="167" y="61"/>
                    <a:pt x="167" y="61"/>
                    <a:pt x="167" y="61"/>
                  </a:cubicBezTo>
                  <a:cubicBezTo>
                    <a:pt x="164" y="63"/>
                    <a:pt x="164" y="63"/>
                    <a:pt x="164" y="63"/>
                  </a:cubicBezTo>
                  <a:cubicBezTo>
                    <a:pt x="159" y="67"/>
                    <a:pt x="159" y="67"/>
                    <a:pt x="159" y="67"/>
                  </a:cubicBezTo>
                  <a:cubicBezTo>
                    <a:pt x="156" y="68"/>
                    <a:pt x="154" y="70"/>
                    <a:pt x="152" y="71"/>
                  </a:cubicBezTo>
                  <a:cubicBezTo>
                    <a:pt x="151" y="72"/>
                    <a:pt x="151" y="72"/>
                    <a:pt x="151" y="72"/>
                  </a:cubicBezTo>
                  <a:cubicBezTo>
                    <a:pt x="148" y="75"/>
                    <a:pt x="148" y="75"/>
                    <a:pt x="148" y="75"/>
                  </a:cubicBezTo>
                  <a:cubicBezTo>
                    <a:pt x="147" y="75"/>
                    <a:pt x="147" y="75"/>
                    <a:pt x="147" y="75"/>
                  </a:cubicBezTo>
                  <a:cubicBezTo>
                    <a:pt x="147" y="76"/>
                    <a:pt x="146" y="76"/>
                    <a:pt x="145" y="77"/>
                  </a:cubicBezTo>
                  <a:cubicBezTo>
                    <a:pt x="145" y="77"/>
                    <a:pt x="145" y="77"/>
                    <a:pt x="145" y="77"/>
                  </a:cubicBezTo>
                  <a:cubicBezTo>
                    <a:pt x="149" y="74"/>
                    <a:pt x="149" y="74"/>
                    <a:pt x="149" y="74"/>
                  </a:cubicBezTo>
                  <a:cubicBezTo>
                    <a:pt x="149" y="74"/>
                    <a:pt x="149" y="74"/>
                    <a:pt x="149" y="74"/>
                  </a:cubicBezTo>
                  <a:cubicBezTo>
                    <a:pt x="148" y="75"/>
                    <a:pt x="148" y="75"/>
                    <a:pt x="148" y="75"/>
                  </a:cubicBezTo>
                  <a:cubicBezTo>
                    <a:pt x="147" y="76"/>
                    <a:pt x="147" y="76"/>
                    <a:pt x="147" y="76"/>
                  </a:cubicBezTo>
                  <a:cubicBezTo>
                    <a:pt x="147" y="76"/>
                    <a:pt x="147" y="76"/>
                    <a:pt x="147" y="76"/>
                  </a:cubicBezTo>
                  <a:cubicBezTo>
                    <a:pt x="151" y="73"/>
                    <a:pt x="151" y="73"/>
                    <a:pt x="151" y="73"/>
                  </a:cubicBezTo>
                  <a:cubicBezTo>
                    <a:pt x="151" y="73"/>
                    <a:pt x="151" y="73"/>
                    <a:pt x="151" y="73"/>
                  </a:cubicBezTo>
                  <a:cubicBezTo>
                    <a:pt x="156" y="69"/>
                    <a:pt x="156" y="69"/>
                    <a:pt x="156" y="69"/>
                  </a:cubicBezTo>
                  <a:cubicBezTo>
                    <a:pt x="156" y="69"/>
                    <a:pt x="156" y="69"/>
                    <a:pt x="156" y="69"/>
                  </a:cubicBezTo>
                  <a:cubicBezTo>
                    <a:pt x="160" y="66"/>
                    <a:pt x="160" y="66"/>
                    <a:pt x="160" y="66"/>
                  </a:cubicBezTo>
                  <a:cubicBezTo>
                    <a:pt x="161" y="65"/>
                    <a:pt x="161" y="65"/>
                    <a:pt x="161" y="65"/>
                  </a:cubicBezTo>
                  <a:cubicBezTo>
                    <a:pt x="162" y="65"/>
                    <a:pt x="163" y="64"/>
                    <a:pt x="164" y="63"/>
                  </a:cubicBezTo>
                  <a:cubicBezTo>
                    <a:pt x="163" y="64"/>
                    <a:pt x="163" y="64"/>
                    <a:pt x="163" y="64"/>
                  </a:cubicBezTo>
                  <a:cubicBezTo>
                    <a:pt x="165" y="63"/>
                    <a:pt x="165" y="63"/>
                    <a:pt x="165" y="63"/>
                  </a:cubicBezTo>
                  <a:cubicBezTo>
                    <a:pt x="167" y="61"/>
                    <a:pt x="167" y="61"/>
                    <a:pt x="167" y="61"/>
                  </a:cubicBezTo>
                  <a:cubicBezTo>
                    <a:pt x="167" y="61"/>
                    <a:pt x="167" y="61"/>
                    <a:pt x="167" y="61"/>
                  </a:cubicBezTo>
                  <a:cubicBezTo>
                    <a:pt x="170" y="59"/>
                    <a:pt x="170" y="59"/>
                    <a:pt x="170" y="59"/>
                  </a:cubicBezTo>
                  <a:cubicBezTo>
                    <a:pt x="174" y="57"/>
                    <a:pt x="174" y="57"/>
                    <a:pt x="174" y="57"/>
                  </a:cubicBezTo>
                  <a:cubicBezTo>
                    <a:pt x="177" y="55"/>
                    <a:pt x="177" y="55"/>
                    <a:pt x="177" y="55"/>
                  </a:cubicBezTo>
                  <a:cubicBezTo>
                    <a:pt x="180" y="54"/>
                    <a:pt x="180" y="54"/>
                    <a:pt x="180" y="54"/>
                  </a:cubicBezTo>
                  <a:cubicBezTo>
                    <a:pt x="185" y="50"/>
                    <a:pt x="185" y="50"/>
                    <a:pt x="185" y="50"/>
                  </a:cubicBezTo>
                  <a:cubicBezTo>
                    <a:pt x="186" y="50"/>
                    <a:pt x="186" y="50"/>
                    <a:pt x="186" y="50"/>
                  </a:cubicBezTo>
                  <a:cubicBezTo>
                    <a:pt x="190" y="48"/>
                    <a:pt x="190" y="48"/>
                    <a:pt x="190" y="48"/>
                  </a:cubicBezTo>
                  <a:cubicBezTo>
                    <a:pt x="194" y="45"/>
                    <a:pt x="194" y="45"/>
                    <a:pt x="194" y="45"/>
                  </a:cubicBezTo>
                  <a:cubicBezTo>
                    <a:pt x="196" y="44"/>
                    <a:pt x="196" y="44"/>
                    <a:pt x="196" y="44"/>
                  </a:cubicBezTo>
                  <a:cubicBezTo>
                    <a:pt x="199" y="42"/>
                    <a:pt x="199" y="42"/>
                    <a:pt x="199" y="42"/>
                  </a:cubicBezTo>
                  <a:cubicBezTo>
                    <a:pt x="199" y="43"/>
                    <a:pt x="199" y="43"/>
                    <a:pt x="199" y="43"/>
                  </a:cubicBezTo>
                  <a:cubicBezTo>
                    <a:pt x="201" y="41"/>
                    <a:pt x="201" y="41"/>
                    <a:pt x="201" y="41"/>
                  </a:cubicBezTo>
                  <a:cubicBezTo>
                    <a:pt x="201" y="42"/>
                    <a:pt x="201" y="42"/>
                    <a:pt x="201" y="42"/>
                  </a:cubicBezTo>
                  <a:cubicBezTo>
                    <a:pt x="198" y="43"/>
                    <a:pt x="198" y="43"/>
                    <a:pt x="198" y="43"/>
                  </a:cubicBezTo>
                  <a:cubicBezTo>
                    <a:pt x="199" y="43"/>
                    <a:pt x="199" y="43"/>
                    <a:pt x="199" y="43"/>
                  </a:cubicBezTo>
                  <a:cubicBezTo>
                    <a:pt x="200" y="43"/>
                    <a:pt x="200" y="43"/>
                    <a:pt x="200" y="43"/>
                  </a:cubicBezTo>
                  <a:cubicBezTo>
                    <a:pt x="204" y="40"/>
                    <a:pt x="204" y="40"/>
                    <a:pt x="204" y="40"/>
                  </a:cubicBezTo>
                  <a:cubicBezTo>
                    <a:pt x="205" y="40"/>
                    <a:pt x="205" y="40"/>
                    <a:pt x="205" y="40"/>
                  </a:cubicBezTo>
                  <a:cubicBezTo>
                    <a:pt x="201" y="43"/>
                    <a:pt x="201" y="43"/>
                    <a:pt x="201" y="43"/>
                  </a:cubicBezTo>
                  <a:cubicBezTo>
                    <a:pt x="200" y="43"/>
                    <a:pt x="200" y="43"/>
                    <a:pt x="200" y="43"/>
                  </a:cubicBezTo>
                  <a:cubicBezTo>
                    <a:pt x="196" y="45"/>
                    <a:pt x="196" y="45"/>
                    <a:pt x="196" y="45"/>
                  </a:cubicBezTo>
                  <a:cubicBezTo>
                    <a:pt x="196" y="46"/>
                    <a:pt x="196" y="46"/>
                    <a:pt x="196" y="46"/>
                  </a:cubicBezTo>
                  <a:cubicBezTo>
                    <a:pt x="193" y="48"/>
                    <a:pt x="193" y="48"/>
                    <a:pt x="193" y="48"/>
                  </a:cubicBezTo>
                  <a:cubicBezTo>
                    <a:pt x="192" y="49"/>
                    <a:pt x="192" y="49"/>
                    <a:pt x="192" y="49"/>
                  </a:cubicBezTo>
                  <a:cubicBezTo>
                    <a:pt x="188" y="51"/>
                    <a:pt x="188" y="51"/>
                    <a:pt x="188" y="51"/>
                  </a:cubicBezTo>
                  <a:cubicBezTo>
                    <a:pt x="187" y="52"/>
                    <a:pt x="187" y="52"/>
                    <a:pt x="187" y="52"/>
                  </a:cubicBezTo>
                  <a:cubicBezTo>
                    <a:pt x="184" y="54"/>
                    <a:pt x="184" y="54"/>
                    <a:pt x="184" y="54"/>
                  </a:cubicBezTo>
                  <a:cubicBezTo>
                    <a:pt x="179" y="57"/>
                    <a:pt x="179" y="57"/>
                    <a:pt x="179" y="57"/>
                  </a:cubicBezTo>
                  <a:cubicBezTo>
                    <a:pt x="174" y="60"/>
                    <a:pt x="174" y="60"/>
                    <a:pt x="174" y="60"/>
                  </a:cubicBezTo>
                  <a:cubicBezTo>
                    <a:pt x="169" y="63"/>
                    <a:pt x="169" y="63"/>
                    <a:pt x="169" y="63"/>
                  </a:cubicBezTo>
                  <a:cubicBezTo>
                    <a:pt x="165" y="66"/>
                    <a:pt x="165" y="66"/>
                    <a:pt x="165" y="66"/>
                  </a:cubicBezTo>
                  <a:cubicBezTo>
                    <a:pt x="163" y="67"/>
                    <a:pt x="163" y="67"/>
                    <a:pt x="163" y="67"/>
                  </a:cubicBezTo>
                  <a:cubicBezTo>
                    <a:pt x="163" y="66"/>
                    <a:pt x="163" y="66"/>
                    <a:pt x="163" y="66"/>
                  </a:cubicBezTo>
                  <a:cubicBezTo>
                    <a:pt x="163" y="66"/>
                    <a:pt x="163" y="66"/>
                    <a:pt x="163" y="66"/>
                  </a:cubicBezTo>
                  <a:cubicBezTo>
                    <a:pt x="159" y="68"/>
                    <a:pt x="159" y="68"/>
                    <a:pt x="159" y="68"/>
                  </a:cubicBezTo>
                  <a:cubicBezTo>
                    <a:pt x="157" y="69"/>
                    <a:pt x="156" y="70"/>
                    <a:pt x="155" y="71"/>
                  </a:cubicBezTo>
                  <a:cubicBezTo>
                    <a:pt x="154" y="72"/>
                    <a:pt x="154" y="72"/>
                    <a:pt x="154" y="72"/>
                  </a:cubicBezTo>
                  <a:cubicBezTo>
                    <a:pt x="155" y="72"/>
                    <a:pt x="155" y="72"/>
                    <a:pt x="155" y="72"/>
                  </a:cubicBezTo>
                  <a:cubicBezTo>
                    <a:pt x="158" y="70"/>
                    <a:pt x="158" y="70"/>
                    <a:pt x="158" y="70"/>
                  </a:cubicBezTo>
                  <a:cubicBezTo>
                    <a:pt x="159" y="70"/>
                    <a:pt x="159" y="70"/>
                    <a:pt x="159" y="70"/>
                  </a:cubicBezTo>
                  <a:cubicBezTo>
                    <a:pt x="159" y="70"/>
                    <a:pt x="159" y="70"/>
                    <a:pt x="159" y="70"/>
                  </a:cubicBezTo>
                  <a:cubicBezTo>
                    <a:pt x="158" y="72"/>
                    <a:pt x="158" y="72"/>
                    <a:pt x="158" y="72"/>
                  </a:cubicBezTo>
                  <a:cubicBezTo>
                    <a:pt x="153" y="76"/>
                    <a:pt x="153" y="76"/>
                    <a:pt x="153" y="76"/>
                  </a:cubicBezTo>
                  <a:cubicBezTo>
                    <a:pt x="151" y="78"/>
                    <a:pt x="151" y="78"/>
                    <a:pt x="151" y="78"/>
                  </a:cubicBezTo>
                  <a:cubicBezTo>
                    <a:pt x="148" y="81"/>
                    <a:pt x="148" y="81"/>
                    <a:pt x="148" y="81"/>
                  </a:cubicBezTo>
                  <a:cubicBezTo>
                    <a:pt x="148" y="81"/>
                    <a:pt x="149" y="81"/>
                    <a:pt x="149" y="81"/>
                  </a:cubicBezTo>
                  <a:cubicBezTo>
                    <a:pt x="145" y="85"/>
                    <a:pt x="145" y="85"/>
                    <a:pt x="145" y="85"/>
                  </a:cubicBezTo>
                  <a:cubicBezTo>
                    <a:pt x="147" y="85"/>
                    <a:pt x="147" y="85"/>
                    <a:pt x="147" y="85"/>
                  </a:cubicBezTo>
                  <a:cubicBezTo>
                    <a:pt x="146" y="87"/>
                    <a:pt x="146" y="87"/>
                    <a:pt x="146" y="87"/>
                  </a:cubicBezTo>
                  <a:cubicBezTo>
                    <a:pt x="149" y="85"/>
                    <a:pt x="149" y="85"/>
                    <a:pt x="149" y="85"/>
                  </a:cubicBezTo>
                  <a:cubicBezTo>
                    <a:pt x="153" y="80"/>
                    <a:pt x="153" y="80"/>
                    <a:pt x="153" y="80"/>
                  </a:cubicBezTo>
                  <a:cubicBezTo>
                    <a:pt x="154" y="78"/>
                    <a:pt x="154" y="78"/>
                    <a:pt x="154" y="78"/>
                  </a:cubicBezTo>
                  <a:cubicBezTo>
                    <a:pt x="157" y="76"/>
                    <a:pt x="157" y="76"/>
                    <a:pt x="157" y="76"/>
                  </a:cubicBezTo>
                  <a:cubicBezTo>
                    <a:pt x="155" y="78"/>
                    <a:pt x="155" y="78"/>
                    <a:pt x="155" y="78"/>
                  </a:cubicBezTo>
                  <a:cubicBezTo>
                    <a:pt x="153" y="82"/>
                    <a:pt x="153" y="82"/>
                    <a:pt x="153" y="82"/>
                  </a:cubicBezTo>
                  <a:cubicBezTo>
                    <a:pt x="152" y="84"/>
                    <a:pt x="152" y="84"/>
                    <a:pt x="152" y="84"/>
                  </a:cubicBezTo>
                  <a:cubicBezTo>
                    <a:pt x="153" y="83"/>
                    <a:pt x="155" y="82"/>
                    <a:pt x="156" y="80"/>
                  </a:cubicBezTo>
                  <a:cubicBezTo>
                    <a:pt x="160" y="78"/>
                    <a:pt x="160" y="78"/>
                    <a:pt x="160" y="78"/>
                  </a:cubicBezTo>
                  <a:cubicBezTo>
                    <a:pt x="161" y="76"/>
                    <a:pt x="161" y="76"/>
                    <a:pt x="161" y="76"/>
                  </a:cubicBezTo>
                  <a:cubicBezTo>
                    <a:pt x="167" y="71"/>
                    <a:pt x="167" y="71"/>
                    <a:pt x="167" y="71"/>
                  </a:cubicBezTo>
                  <a:cubicBezTo>
                    <a:pt x="168" y="69"/>
                    <a:pt x="168" y="69"/>
                    <a:pt x="168" y="69"/>
                  </a:cubicBezTo>
                  <a:cubicBezTo>
                    <a:pt x="174" y="64"/>
                    <a:pt x="174" y="64"/>
                    <a:pt x="174" y="64"/>
                  </a:cubicBezTo>
                  <a:cubicBezTo>
                    <a:pt x="176" y="62"/>
                    <a:pt x="176" y="62"/>
                    <a:pt x="176" y="62"/>
                  </a:cubicBezTo>
                  <a:cubicBezTo>
                    <a:pt x="179" y="61"/>
                    <a:pt x="179" y="61"/>
                    <a:pt x="179" y="61"/>
                  </a:cubicBezTo>
                  <a:cubicBezTo>
                    <a:pt x="174" y="66"/>
                    <a:pt x="174" y="66"/>
                    <a:pt x="174" y="66"/>
                  </a:cubicBezTo>
                  <a:cubicBezTo>
                    <a:pt x="170" y="70"/>
                    <a:pt x="170" y="70"/>
                    <a:pt x="170" y="70"/>
                  </a:cubicBezTo>
                  <a:cubicBezTo>
                    <a:pt x="171" y="70"/>
                    <a:pt x="171" y="70"/>
                    <a:pt x="171" y="70"/>
                  </a:cubicBezTo>
                  <a:cubicBezTo>
                    <a:pt x="176" y="67"/>
                    <a:pt x="176" y="67"/>
                    <a:pt x="176" y="67"/>
                  </a:cubicBezTo>
                  <a:cubicBezTo>
                    <a:pt x="179" y="65"/>
                    <a:pt x="179" y="65"/>
                    <a:pt x="179" y="65"/>
                  </a:cubicBezTo>
                  <a:cubicBezTo>
                    <a:pt x="182" y="64"/>
                    <a:pt x="182" y="64"/>
                    <a:pt x="182" y="64"/>
                  </a:cubicBezTo>
                  <a:cubicBezTo>
                    <a:pt x="182" y="64"/>
                    <a:pt x="182" y="64"/>
                    <a:pt x="182" y="64"/>
                  </a:cubicBezTo>
                  <a:moveTo>
                    <a:pt x="110" y="148"/>
                  </a:moveTo>
                  <a:cubicBezTo>
                    <a:pt x="112" y="146"/>
                    <a:pt x="112" y="146"/>
                    <a:pt x="112" y="146"/>
                  </a:cubicBezTo>
                  <a:cubicBezTo>
                    <a:pt x="113" y="144"/>
                    <a:pt x="113" y="144"/>
                    <a:pt x="113" y="144"/>
                  </a:cubicBezTo>
                  <a:cubicBezTo>
                    <a:pt x="115" y="143"/>
                    <a:pt x="115" y="143"/>
                    <a:pt x="115" y="143"/>
                  </a:cubicBezTo>
                  <a:cubicBezTo>
                    <a:pt x="118" y="139"/>
                    <a:pt x="118" y="139"/>
                    <a:pt x="118" y="139"/>
                  </a:cubicBezTo>
                  <a:cubicBezTo>
                    <a:pt x="116" y="138"/>
                    <a:pt x="116" y="138"/>
                    <a:pt x="116" y="138"/>
                  </a:cubicBezTo>
                  <a:cubicBezTo>
                    <a:pt x="117" y="135"/>
                    <a:pt x="117" y="135"/>
                    <a:pt x="117" y="135"/>
                  </a:cubicBezTo>
                  <a:cubicBezTo>
                    <a:pt x="116" y="135"/>
                    <a:pt x="115" y="135"/>
                    <a:pt x="115" y="135"/>
                  </a:cubicBezTo>
                  <a:cubicBezTo>
                    <a:pt x="111" y="137"/>
                    <a:pt x="111" y="137"/>
                    <a:pt x="111" y="137"/>
                  </a:cubicBezTo>
                  <a:cubicBezTo>
                    <a:pt x="108" y="139"/>
                    <a:pt x="108" y="139"/>
                    <a:pt x="108" y="139"/>
                  </a:cubicBezTo>
                  <a:cubicBezTo>
                    <a:pt x="108" y="138"/>
                    <a:pt x="108" y="138"/>
                    <a:pt x="108" y="138"/>
                  </a:cubicBezTo>
                  <a:cubicBezTo>
                    <a:pt x="111" y="135"/>
                    <a:pt x="111" y="135"/>
                    <a:pt x="111" y="135"/>
                  </a:cubicBezTo>
                  <a:cubicBezTo>
                    <a:pt x="114" y="134"/>
                    <a:pt x="114" y="134"/>
                    <a:pt x="114" y="134"/>
                  </a:cubicBezTo>
                  <a:cubicBezTo>
                    <a:pt x="118" y="133"/>
                    <a:pt x="118" y="133"/>
                    <a:pt x="118" y="133"/>
                  </a:cubicBezTo>
                  <a:cubicBezTo>
                    <a:pt x="121" y="131"/>
                    <a:pt x="121" y="131"/>
                    <a:pt x="121" y="131"/>
                  </a:cubicBezTo>
                  <a:cubicBezTo>
                    <a:pt x="119" y="130"/>
                    <a:pt x="119" y="130"/>
                    <a:pt x="119" y="130"/>
                  </a:cubicBezTo>
                  <a:cubicBezTo>
                    <a:pt x="119" y="128"/>
                    <a:pt x="119" y="128"/>
                    <a:pt x="119" y="128"/>
                  </a:cubicBezTo>
                  <a:cubicBezTo>
                    <a:pt x="118" y="127"/>
                    <a:pt x="118" y="127"/>
                    <a:pt x="118" y="127"/>
                  </a:cubicBezTo>
                  <a:cubicBezTo>
                    <a:pt x="119" y="124"/>
                    <a:pt x="119" y="124"/>
                    <a:pt x="119" y="124"/>
                  </a:cubicBezTo>
                  <a:cubicBezTo>
                    <a:pt x="120" y="121"/>
                    <a:pt x="120" y="121"/>
                    <a:pt x="120" y="121"/>
                  </a:cubicBezTo>
                  <a:cubicBezTo>
                    <a:pt x="122" y="119"/>
                    <a:pt x="122" y="119"/>
                    <a:pt x="122" y="119"/>
                  </a:cubicBezTo>
                  <a:cubicBezTo>
                    <a:pt x="123" y="118"/>
                    <a:pt x="123" y="118"/>
                    <a:pt x="123" y="118"/>
                  </a:cubicBezTo>
                  <a:cubicBezTo>
                    <a:pt x="125" y="116"/>
                    <a:pt x="125" y="116"/>
                    <a:pt x="125" y="116"/>
                  </a:cubicBezTo>
                  <a:cubicBezTo>
                    <a:pt x="127" y="112"/>
                    <a:pt x="127" y="112"/>
                    <a:pt x="127" y="112"/>
                  </a:cubicBezTo>
                  <a:cubicBezTo>
                    <a:pt x="130" y="108"/>
                    <a:pt x="130" y="108"/>
                    <a:pt x="130" y="108"/>
                  </a:cubicBezTo>
                  <a:cubicBezTo>
                    <a:pt x="136" y="100"/>
                    <a:pt x="136" y="100"/>
                    <a:pt x="136" y="100"/>
                  </a:cubicBezTo>
                  <a:cubicBezTo>
                    <a:pt x="139" y="96"/>
                    <a:pt x="139" y="96"/>
                    <a:pt x="139" y="96"/>
                  </a:cubicBezTo>
                  <a:cubicBezTo>
                    <a:pt x="133" y="101"/>
                    <a:pt x="133" y="101"/>
                    <a:pt x="133" y="101"/>
                  </a:cubicBezTo>
                  <a:cubicBezTo>
                    <a:pt x="132" y="102"/>
                    <a:pt x="130" y="103"/>
                    <a:pt x="129" y="104"/>
                  </a:cubicBezTo>
                  <a:cubicBezTo>
                    <a:pt x="126" y="106"/>
                    <a:pt x="126" y="106"/>
                    <a:pt x="126" y="106"/>
                  </a:cubicBezTo>
                  <a:cubicBezTo>
                    <a:pt x="123" y="108"/>
                    <a:pt x="123" y="108"/>
                    <a:pt x="123" y="108"/>
                  </a:cubicBezTo>
                  <a:cubicBezTo>
                    <a:pt x="122" y="108"/>
                    <a:pt x="122" y="108"/>
                    <a:pt x="122" y="108"/>
                  </a:cubicBezTo>
                  <a:cubicBezTo>
                    <a:pt x="124" y="105"/>
                    <a:pt x="124" y="105"/>
                    <a:pt x="124" y="105"/>
                  </a:cubicBezTo>
                  <a:cubicBezTo>
                    <a:pt x="125" y="103"/>
                    <a:pt x="125" y="103"/>
                    <a:pt x="125" y="103"/>
                  </a:cubicBezTo>
                  <a:cubicBezTo>
                    <a:pt x="123" y="104"/>
                    <a:pt x="123" y="104"/>
                    <a:pt x="123" y="104"/>
                  </a:cubicBezTo>
                  <a:cubicBezTo>
                    <a:pt x="128" y="100"/>
                    <a:pt x="128" y="100"/>
                    <a:pt x="128" y="100"/>
                  </a:cubicBezTo>
                  <a:cubicBezTo>
                    <a:pt x="130" y="98"/>
                    <a:pt x="132" y="96"/>
                    <a:pt x="134" y="94"/>
                  </a:cubicBezTo>
                  <a:cubicBezTo>
                    <a:pt x="137" y="91"/>
                    <a:pt x="137" y="91"/>
                    <a:pt x="137" y="91"/>
                  </a:cubicBezTo>
                  <a:cubicBezTo>
                    <a:pt x="137" y="91"/>
                    <a:pt x="137" y="91"/>
                    <a:pt x="137" y="91"/>
                  </a:cubicBezTo>
                  <a:cubicBezTo>
                    <a:pt x="138" y="89"/>
                    <a:pt x="138" y="89"/>
                    <a:pt x="138" y="89"/>
                  </a:cubicBezTo>
                  <a:cubicBezTo>
                    <a:pt x="141" y="85"/>
                    <a:pt x="141" y="85"/>
                    <a:pt x="141" y="85"/>
                  </a:cubicBezTo>
                  <a:cubicBezTo>
                    <a:pt x="144" y="82"/>
                    <a:pt x="144" y="82"/>
                    <a:pt x="144" y="82"/>
                  </a:cubicBezTo>
                  <a:cubicBezTo>
                    <a:pt x="142" y="83"/>
                    <a:pt x="142" y="83"/>
                    <a:pt x="142" y="83"/>
                  </a:cubicBezTo>
                  <a:cubicBezTo>
                    <a:pt x="141" y="83"/>
                    <a:pt x="141" y="83"/>
                    <a:pt x="141" y="83"/>
                  </a:cubicBezTo>
                  <a:cubicBezTo>
                    <a:pt x="142" y="82"/>
                    <a:pt x="142" y="82"/>
                    <a:pt x="142" y="82"/>
                  </a:cubicBezTo>
                  <a:cubicBezTo>
                    <a:pt x="142" y="82"/>
                    <a:pt x="142" y="82"/>
                    <a:pt x="142" y="82"/>
                  </a:cubicBezTo>
                  <a:cubicBezTo>
                    <a:pt x="139" y="84"/>
                    <a:pt x="139" y="84"/>
                    <a:pt x="139" y="84"/>
                  </a:cubicBezTo>
                  <a:cubicBezTo>
                    <a:pt x="135" y="87"/>
                    <a:pt x="135" y="87"/>
                    <a:pt x="135" y="87"/>
                  </a:cubicBezTo>
                  <a:cubicBezTo>
                    <a:pt x="131" y="91"/>
                    <a:pt x="131" y="91"/>
                    <a:pt x="131" y="91"/>
                  </a:cubicBezTo>
                  <a:cubicBezTo>
                    <a:pt x="127" y="94"/>
                    <a:pt x="127" y="94"/>
                    <a:pt x="127" y="94"/>
                  </a:cubicBezTo>
                  <a:cubicBezTo>
                    <a:pt x="123" y="98"/>
                    <a:pt x="123" y="98"/>
                    <a:pt x="123" y="98"/>
                  </a:cubicBezTo>
                  <a:cubicBezTo>
                    <a:pt x="123" y="97"/>
                    <a:pt x="123" y="97"/>
                    <a:pt x="123" y="97"/>
                  </a:cubicBezTo>
                  <a:cubicBezTo>
                    <a:pt x="119" y="101"/>
                    <a:pt x="119" y="101"/>
                    <a:pt x="119" y="101"/>
                  </a:cubicBezTo>
                  <a:cubicBezTo>
                    <a:pt x="117" y="103"/>
                    <a:pt x="117" y="103"/>
                    <a:pt x="117" y="103"/>
                  </a:cubicBezTo>
                  <a:cubicBezTo>
                    <a:pt x="115" y="105"/>
                    <a:pt x="115" y="105"/>
                    <a:pt x="115" y="105"/>
                  </a:cubicBezTo>
                  <a:cubicBezTo>
                    <a:pt x="113" y="108"/>
                    <a:pt x="113" y="108"/>
                    <a:pt x="113" y="108"/>
                  </a:cubicBezTo>
                  <a:cubicBezTo>
                    <a:pt x="109" y="113"/>
                    <a:pt x="109" y="113"/>
                    <a:pt x="109" y="113"/>
                  </a:cubicBezTo>
                  <a:cubicBezTo>
                    <a:pt x="107" y="115"/>
                    <a:pt x="105" y="116"/>
                    <a:pt x="103" y="118"/>
                  </a:cubicBezTo>
                  <a:cubicBezTo>
                    <a:pt x="99" y="122"/>
                    <a:pt x="99" y="122"/>
                    <a:pt x="99" y="122"/>
                  </a:cubicBezTo>
                  <a:cubicBezTo>
                    <a:pt x="96" y="125"/>
                    <a:pt x="96" y="125"/>
                    <a:pt x="96" y="125"/>
                  </a:cubicBezTo>
                  <a:cubicBezTo>
                    <a:pt x="95" y="126"/>
                    <a:pt x="95" y="126"/>
                    <a:pt x="95" y="126"/>
                  </a:cubicBezTo>
                  <a:cubicBezTo>
                    <a:pt x="91" y="131"/>
                    <a:pt x="91" y="131"/>
                    <a:pt x="91" y="131"/>
                  </a:cubicBezTo>
                  <a:cubicBezTo>
                    <a:pt x="89" y="133"/>
                    <a:pt x="87" y="135"/>
                    <a:pt x="85" y="137"/>
                  </a:cubicBezTo>
                  <a:cubicBezTo>
                    <a:pt x="83" y="141"/>
                    <a:pt x="83" y="141"/>
                    <a:pt x="83" y="141"/>
                  </a:cubicBezTo>
                  <a:cubicBezTo>
                    <a:pt x="80" y="144"/>
                    <a:pt x="80" y="144"/>
                    <a:pt x="80" y="144"/>
                  </a:cubicBezTo>
                  <a:cubicBezTo>
                    <a:pt x="77" y="148"/>
                    <a:pt x="77" y="148"/>
                    <a:pt x="77" y="148"/>
                  </a:cubicBezTo>
                  <a:cubicBezTo>
                    <a:pt x="76" y="148"/>
                    <a:pt x="76" y="148"/>
                    <a:pt x="76" y="148"/>
                  </a:cubicBezTo>
                  <a:cubicBezTo>
                    <a:pt x="80" y="143"/>
                    <a:pt x="80" y="143"/>
                    <a:pt x="80" y="143"/>
                  </a:cubicBezTo>
                  <a:cubicBezTo>
                    <a:pt x="83" y="138"/>
                    <a:pt x="83" y="138"/>
                    <a:pt x="83" y="138"/>
                  </a:cubicBezTo>
                  <a:cubicBezTo>
                    <a:pt x="84" y="137"/>
                    <a:pt x="85" y="135"/>
                    <a:pt x="86" y="134"/>
                  </a:cubicBezTo>
                  <a:cubicBezTo>
                    <a:pt x="91" y="128"/>
                    <a:pt x="91" y="128"/>
                    <a:pt x="91" y="128"/>
                  </a:cubicBezTo>
                  <a:cubicBezTo>
                    <a:pt x="95" y="124"/>
                    <a:pt x="95" y="124"/>
                    <a:pt x="95" y="124"/>
                  </a:cubicBezTo>
                  <a:cubicBezTo>
                    <a:pt x="96" y="123"/>
                    <a:pt x="96" y="123"/>
                    <a:pt x="96" y="123"/>
                  </a:cubicBezTo>
                  <a:cubicBezTo>
                    <a:pt x="96" y="122"/>
                    <a:pt x="96" y="122"/>
                    <a:pt x="96" y="122"/>
                  </a:cubicBezTo>
                  <a:cubicBezTo>
                    <a:pt x="97" y="121"/>
                    <a:pt x="97" y="121"/>
                    <a:pt x="97" y="121"/>
                  </a:cubicBezTo>
                  <a:cubicBezTo>
                    <a:pt x="99" y="119"/>
                    <a:pt x="99" y="119"/>
                    <a:pt x="99" y="119"/>
                  </a:cubicBezTo>
                  <a:cubicBezTo>
                    <a:pt x="92" y="126"/>
                    <a:pt x="85" y="135"/>
                    <a:pt x="79" y="142"/>
                  </a:cubicBezTo>
                  <a:cubicBezTo>
                    <a:pt x="67" y="158"/>
                    <a:pt x="67" y="158"/>
                    <a:pt x="47" y="190"/>
                  </a:cubicBezTo>
                  <a:cubicBezTo>
                    <a:pt x="37" y="208"/>
                    <a:pt x="37" y="208"/>
                    <a:pt x="23" y="243"/>
                  </a:cubicBezTo>
                  <a:cubicBezTo>
                    <a:pt x="19" y="253"/>
                    <a:pt x="15" y="267"/>
                    <a:pt x="12" y="277"/>
                  </a:cubicBezTo>
                  <a:cubicBezTo>
                    <a:pt x="11" y="280"/>
                    <a:pt x="11" y="280"/>
                    <a:pt x="11" y="280"/>
                  </a:cubicBezTo>
                  <a:cubicBezTo>
                    <a:pt x="11" y="280"/>
                    <a:pt x="11" y="280"/>
                    <a:pt x="11" y="280"/>
                  </a:cubicBezTo>
                  <a:cubicBezTo>
                    <a:pt x="12" y="278"/>
                    <a:pt x="12" y="278"/>
                    <a:pt x="12" y="278"/>
                  </a:cubicBezTo>
                  <a:cubicBezTo>
                    <a:pt x="12" y="277"/>
                    <a:pt x="12" y="277"/>
                    <a:pt x="12" y="277"/>
                  </a:cubicBezTo>
                  <a:cubicBezTo>
                    <a:pt x="11" y="281"/>
                    <a:pt x="11" y="281"/>
                    <a:pt x="11" y="281"/>
                  </a:cubicBezTo>
                  <a:cubicBezTo>
                    <a:pt x="10" y="286"/>
                    <a:pt x="10" y="286"/>
                    <a:pt x="10" y="286"/>
                  </a:cubicBezTo>
                  <a:cubicBezTo>
                    <a:pt x="10" y="288"/>
                    <a:pt x="10" y="289"/>
                    <a:pt x="9" y="291"/>
                  </a:cubicBezTo>
                  <a:cubicBezTo>
                    <a:pt x="9" y="294"/>
                    <a:pt x="9" y="294"/>
                    <a:pt x="9" y="294"/>
                  </a:cubicBezTo>
                  <a:cubicBezTo>
                    <a:pt x="8" y="297"/>
                    <a:pt x="8" y="297"/>
                    <a:pt x="8" y="297"/>
                  </a:cubicBezTo>
                  <a:cubicBezTo>
                    <a:pt x="8" y="300"/>
                    <a:pt x="8" y="300"/>
                    <a:pt x="8" y="300"/>
                  </a:cubicBezTo>
                  <a:cubicBezTo>
                    <a:pt x="7" y="304"/>
                    <a:pt x="7" y="304"/>
                    <a:pt x="7" y="304"/>
                  </a:cubicBezTo>
                  <a:cubicBezTo>
                    <a:pt x="7" y="306"/>
                    <a:pt x="7" y="306"/>
                    <a:pt x="7" y="306"/>
                  </a:cubicBezTo>
                  <a:cubicBezTo>
                    <a:pt x="6" y="310"/>
                    <a:pt x="6" y="310"/>
                    <a:pt x="6" y="310"/>
                  </a:cubicBezTo>
                  <a:cubicBezTo>
                    <a:pt x="6" y="311"/>
                    <a:pt x="6" y="311"/>
                    <a:pt x="6" y="311"/>
                  </a:cubicBezTo>
                  <a:cubicBezTo>
                    <a:pt x="7" y="308"/>
                    <a:pt x="7" y="308"/>
                    <a:pt x="7" y="308"/>
                  </a:cubicBezTo>
                  <a:cubicBezTo>
                    <a:pt x="8" y="304"/>
                    <a:pt x="8" y="304"/>
                    <a:pt x="8" y="304"/>
                  </a:cubicBezTo>
                  <a:cubicBezTo>
                    <a:pt x="9" y="298"/>
                    <a:pt x="9" y="298"/>
                    <a:pt x="9" y="298"/>
                  </a:cubicBezTo>
                  <a:cubicBezTo>
                    <a:pt x="10" y="291"/>
                    <a:pt x="10" y="291"/>
                    <a:pt x="10" y="291"/>
                  </a:cubicBezTo>
                  <a:cubicBezTo>
                    <a:pt x="12" y="283"/>
                    <a:pt x="12" y="283"/>
                    <a:pt x="12" y="283"/>
                  </a:cubicBezTo>
                  <a:cubicBezTo>
                    <a:pt x="12" y="280"/>
                    <a:pt x="13" y="277"/>
                    <a:pt x="14" y="274"/>
                  </a:cubicBezTo>
                  <a:cubicBezTo>
                    <a:pt x="15" y="272"/>
                    <a:pt x="15" y="270"/>
                    <a:pt x="16" y="268"/>
                  </a:cubicBezTo>
                  <a:cubicBezTo>
                    <a:pt x="18" y="262"/>
                    <a:pt x="18" y="262"/>
                    <a:pt x="18" y="262"/>
                  </a:cubicBezTo>
                  <a:cubicBezTo>
                    <a:pt x="19" y="260"/>
                    <a:pt x="19" y="260"/>
                    <a:pt x="19" y="260"/>
                  </a:cubicBezTo>
                  <a:cubicBezTo>
                    <a:pt x="21" y="255"/>
                    <a:pt x="21" y="255"/>
                    <a:pt x="21" y="255"/>
                  </a:cubicBezTo>
                  <a:cubicBezTo>
                    <a:pt x="23" y="252"/>
                    <a:pt x="23" y="252"/>
                    <a:pt x="23" y="252"/>
                  </a:cubicBezTo>
                  <a:cubicBezTo>
                    <a:pt x="24" y="250"/>
                    <a:pt x="24" y="250"/>
                    <a:pt x="24" y="250"/>
                  </a:cubicBezTo>
                  <a:cubicBezTo>
                    <a:pt x="26" y="246"/>
                    <a:pt x="26" y="246"/>
                    <a:pt x="26" y="246"/>
                  </a:cubicBezTo>
                  <a:cubicBezTo>
                    <a:pt x="27" y="244"/>
                    <a:pt x="27" y="244"/>
                    <a:pt x="27" y="244"/>
                  </a:cubicBezTo>
                  <a:cubicBezTo>
                    <a:pt x="29" y="237"/>
                    <a:pt x="29" y="237"/>
                    <a:pt x="29" y="237"/>
                  </a:cubicBezTo>
                  <a:cubicBezTo>
                    <a:pt x="30" y="235"/>
                    <a:pt x="30" y="235"/>
                    <a:pt x="30" y="235"/>
                  </a:cubicBezTo>
                  <a:cubicBezTo>
                    <a:pt x="31" y="231"/>
                    <a:pt x="31" y="231"/>
                    <a:pt x="31" y="231"/>
                  </a:cubicBezTo>
                  <a:cubicBezTo>
                    <a:pt x="32" y="228"/>
                    <a:pt x="32" y="228"/>
                    <a:pt x="32" y="228"/>
                  </a:cubicBezTo>
                  <a:cubicBezTo>
                    <a:pt x="34" y="226"/>
                    <a:pt x="34" y="226"/>
                    <a:pt x="34" y="226"/>
                  </a:cubicBezTo>
                  <a:cubicBezTo>
                    <a:pt x="32" y="231"/>
                    <a:pt x="32" y="231"/>
                    <a:pt x="32" y="231"/>
                  </a:cubicBezTo>
                  <a:cubicBezTo>
                    <a:pt x="35" y="226"/>
                    <a:pt x="35" y="226"/>
                    <a:pt x="35" y="226"/>
                  </a:cubicBezTo>
                  <a:cubicBezTo>
                    <a:pt x="37" y="223"/>
                    <a:pt x="37" y="223"/>
                    <a:pt x="37" y="223"/>
                  </a:cubicBezTo>
                  <a:cubicBezTo>
                    <a:pt x="38" y="220"/>
                    <a:pt x="38" y="220"/>
                    <a:pt x="38" y="220"/>
                  </a:cubicBezTo>
                  <a:cubicBezTo>
                    <a:pt x="42" y="212"/>
                    <a:pt x="42" y="212"/>
                    <a:pt x="42" y="212"/>
                  </a:cubicBezTo>
                  <a:cubicBezTo>
                    <a:pt x="43" y="212"/>
                    <a:pt x="43" y="212"/>
                    <a:pt x="44" y="212"/>
                  </a:cubicBezTo>
                  <a:cubicBezTo>
                    <a:pt x="46" y="210"/>
                    <a:pt x="46" y="210"/>
                    <a:pt x="46" y="210"/>
                  </a:cubicBezTo>
                  <a:cubicBezTo>
                    <a:pt x="48" y="209"/>
                    <a:pt x="48" y="209"/>
                    <a:pt x="48" y="209"/>
                  </a:cubicBezTo>
                  <a:cubicBezTo>
                    <a:pt x="49" y="206"/>
                    <a:pt x="49" y="206"/>
                    <a:pt x="49" y="206"/>
                  </a:cubicBezTo>
                  <a:cubicBezTo>
                    <a:pt x="52" y="199"/>
                    <a:pt x="52" y="199"/>
                    <a:pt x="52" y="199"/>
                  </a:cubicBezTo>
                  <a:cubicBezTo>
                    <a:pt x="56" y="194"/>
                    <a:pt x="56" y="194"/>
                    <a:pt x="56" y="194"/>
                  </a:cubicBezTo>
                  <a:cubicBezTo>
                    <a:pt x="56" y="194"/>
                    <a:pt x="57" y="194"/>
                    <a:pt x="57" y="194"/>
                  </a:cubicBezTo>
                  <a:cubicBezTo>
                    <a:pt x="59" y="192"/>
                    <a:pt x="59" y="192"/>
                    <a:pt x="59" y="192"/>
                  </a:cubicBezTo>
                  <a:cubicBezTo>
                    <a:pt x="60" y="192"/>
                    <a:pt x="60" y="192"/>
                    <a:pt x="60" y="192"/>
                  </a:cubicBezTo>
                  <a:cubicBezTo>
                    <a:pt x="63" y="189"/>
                    <a:pt x="63" y="189"/>
                    <a:pt x="63" y="189"/>
                  </a:cubicBezTo>
                  <a:cubicBezTo>
                    <a:pt x="66" y="186"/>
                    <a:pt x="66" y="186"/>
                    <a:pt x="66" y="186"/>
                  </a:cubicBezTo>
                  <a:cubicBezTo>
                    <a:pt x="68" y="186"/>
                    <a:pt x="69" y="186"/>
                    <a:pt x="70" y="187"/>
                  </a:cubicBezTo>
                  <a:cubicBezTo>
                    <a:pt x="70" y="188"/>
                    <a:pt x="69" y="188"/>
                    <a:pt x="69" y="189"/>
                  </a:cubicBezTo>
                  <a:cubicBezTo>
                    <a:pt x="68" y="189"/>
                    <a:pt x="67" y="189"/>
                    <a:pt x="66" y="189"/>
                  </a:cubicBezTo>
                  <a:cubicBezTo>
                    <a:pt x="63" y="192"/>
                    <a:pt x="63" y="192"/>
                    <a:pt x="61" y="196"/>
                  </a:cubicBezTo>
                  <a:cubicBezTo>
                    <a:pt x="61" y="197"/>
                    <a:pt x="61" y="197"/>
                    <a:pt x="61" y="197"/>
                  </a:cubicBezTo>
                  <a:cubicBezTo>
                    <a:pt x="64" y="195"/>
                    <a:pt x="64" y="195"/>
                    <a:pt x="64" y="195"/>
                  </a:cubicBezTo>
                  <a:cubicBezTo>
                    <a:pt x="66" y="193"/>
                    <a:pt x="66" y="193"/>
                    <a:pt x="66" y="193"/>
                  </a:cubicBezTo>
                  <a:cubicBezTo>
                    <a:pt x="68" y="192"/>
                    <a:pt x="68" y="192"/>
                    <a:pt x="68" y="192"/>
                  </a:cubicBezTo>
                  <a:cubicBezTo>
                    <a:pt x="71" y="190"/>
                    <a:pt x="71" y="190"/>
                    <a:pt x="71" y="190"/>
                  </a:cubicBezTo>
                  <a:cubicBezTo>
                    <a:pt x="73" y="189"/>
                    <a:pt x="73" y="189"/>
                    <a:pt x="73" y="189"/>
                  </a:cubicBezTo>
                  <a:cubicBezTo>
                    <a:pt x="77" y="185"/>
                    <a:pt x="77" y="185"/>
                    <a:pt x="77" y="185"/>
                  </a:cubicBezTo>
                  <a:cubicBezTo>
                    <a:pt x="80" y="182"/>
                    <a:pt x="80" y="182"/>
                    <a:pt x="80" y="182"/>
                  </a:cubicBezTo>
                  <a:cubicBezTo>
                    <a:pt x="83" y="178"/>
                    <a:pt x="83" y="178"/>
                    <a:pt x="83" y="178"/>
                  </a:cubicBezTo>
                  <a:cubicBezTo>
                    <a:pt x="80" y="179"/>
                    <a:pt x="80" y="179"/>
                    <a:pt x="80" y="179"/>
                  </a:cubicBezTo>
                  <a:cubicBezTo>
                    <a:pt x="75" y="184"/>
                    <a:pt x="75" y="184"/>
                    <a:pt x="75" y="184"/>
                  </a:cubicBezTo>
                  <a:cubicBezTo>
                    <a:pt x="73" y="184"/>
                    <a:pt x="73" y="184"/>
                    <a:pt x="73" y="184"/>
                  </a:cubicBezTo>
                  <a:cubicBezTo>
                    <a:pt x="73" y="182"/>
                    <a:pt x="73" y="182"/>
                    <a:pt x="73" y="182"/>
                  </a:cubicBezTo>
                  <a:cubicBezTo>
                    <a:pt x="73" y="178"/>
                    <a:pt x="73" y="178"/>
                    <a:pt x="73" y="178"/>
                  </a:cubicBezTo>
                  <a:cubicBezTo>
                    <a:pt x="76" y="171"/>
                    <a:pt x="76" y="171"/>
                    <a:pt x="76" y="171"/>
                  </a:cubicBezTo>
                  <a:cubicBezTo>
                    <a:pt x="80" y="168"/>
                    <a:pt x="80" y="168"/>
                    <a:pt x="80" y="168"/>
                  </a:cubicBezTo>
                  <a:cubicBezTo>
                    <a:pt x="83" y="163"/>
                    <a:pt x="83" y="163"/>
                    <a:pt x="83" y="163"/>
                  </a:cubicBezTo>
                  <a:cubicBezTo>
                    <a:pt x="81" y="162"/>
                    <a:pt x="81" y="162"/>
                    <a:pt x="81" y="162"/>
                  </a:cubicBezTo>
                  <a:cubicBezTo>
                    <a:pt x="78" y="164"/>
                    <a:pt x="78" y="164"/>
                    <a:pt x="78" y="164"/>
                  </a:cubicBezTo>
                  <a:cubicBezTo>
                    <a:pt x="73" y="168"/>
                    <a:pt x="73" y="168"/>
                    <a:pt x="73" y="168"/>
                  </a:cubicBezTo>
                  <a:cubicBezTo>
                    <a:pt x="67" y="174"/>
                    <a:pt x="67" y="174"/>
                    <a:pt x="67" y="174"/>
                  </a:cubicBezTo>
                  <a:cubicBezTo>
                    <a:pt x="63" y="178"/>
                    <a:pt x="63" y="178"/>
                    <a:pt x="63" y="178"/>
                  </a:cubicBezTo>
                  <a:cubicBezTo>
                    <a:pt x="66" y="175"/>
                    <a:pt x="66" y="175"/>
                    <a:pt x="66" y="175"/>
                  </a:cubicBezTo>
                  <a:cubicBezTo>
                    <a:pt x="69" y="171"/>
                    <a:pt x="69" y="171"/>
                    <a:pt x="69" y="171"/>
                  </a:cubicBezTo>
                  <a:cubicBezTo>
                    <a:pt x="71" y="169"/>
                    <a:pt x="71" y="169"/>
                    <a:pt x="71" y="169"/>
                  </a:cubicBezTo>
                  <a:cubicBezTo>
                    <a:pt x="71" y="167"/>
                    <a:pt x="71" y="167"/>
                    <a:pt x="71" y="167"/>
                  </a:cubicBezTo>
                  <a:cubicBezTo>
                    <a:pt x="71" y="167"/>
                    <a:pt x="72" y="167"/>
                    <a:pt x="72" y="167"/>
                  </a:cubicBezTo>
                  <a:cubicBezTo>
                    <a:pt x="75" y="164"/>
                    <a:pt x="75" y="164"/>
                    <a:pt x="75" y="164"/>
                  </a:cubicBezTo>
                  <a:cubicBezTo>
                    <a:pt x="78" y="161"/>
                    <a:pt x="78" y="161"/>
                    <a:pt x="78" y="161"/>
                  </a:cubicBezTo>
                  <a:cubicBezTo>
                    <a:pt x="80" y="161"/>
                    <a:pt x="80" y="161"/>
                    <a:pt x="80" y="161"/>
                  </a:cubicBezTo>
                  <a:cubicBezTo>
                    <a:pt x="83" y="157"/>
                    <a:pt x="83" y="157"/>
                    <a:pt x="83" y="157"/>
                  </a:cubicBezTo>
                  <a:cubicBezTo>
                    <a:pt x="85" y="156"/>
                    <a:pt x="85" y="156"/>
                    <a:pt x="85" y="156"/>
                  </a:cubicBezTo>
                  <a:cubicBezTo>
                    <a:pt x="86" y="156"/>
                    <a:pt x="87" y="156"/>
                    <a:pt x="87" y="156"/>
                  </a:cubicBezTo>
                  <a:cubicBezTo>
                    <a:pt x="92" y="156"/>
                    <a:pt x="92" y="156"/>
                    <a:pt x="92" y="156"/>
                  </a:cubicBezTo>
                  <a:cubicBezTo>
                    <a:pt x="93" y="157"/>
                    <a:pt x="93" y="157"/>
                    <a:pt x="93" y="157"/>
                  </a:cubicBezTo>
                  <a:cubicBezTo>
                    <a:pt x="95" y="157"/>
                    <a:pt x="95" y="157"/>
                    <a:pt x="95" y="157"/>
                  </a:cubicBezTo>
                  <a:cubicBezTo>
                    <a:pt x="99" y="154"/>
                    <a:pt x="99" y="154"/>
                    <a:pt x="99" y="154"/>
                  </a:cubicBezTo>
                  <a:cubicBezTo>
                    <a:pt x="104" y="150"/>
                    <a:pt x="104" y="150"/>
                    <a:pt x="104" y="150"/>
                  </a:cubicBezTo>
                  <a:cubicBezTo>
                    <a:pt x="107" y="150"/>
                    <a:pt x="107" y="150"/>
                    <a:pt x="107" y="150"/>
                  </a:cubicBezTo>
                  <a:cubicBezTo>
                    <a:pt x="110" y="148"/>
                    <a:pt x="110" y="148"/>
                    <a:pt x="110" y="148"/>
                  </a:cubicBezTo>
                </a:path>
              </a:pathLst>
            </a:custGeom>
            <a:solidFill>
              <a:schemeClr val="accent1"/>
            </a:solidFill>
            <a:ln>
              <a:noFill/>
            </a:ln>
            <a:effectLst>
              <a:outerShdw blurRad="266700" dist="508000" dir="1920000" sx="96000" sy="96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b="1" dirty="0">
                <a:solidFill>
                  <a:srgbClr val="353334"/>
                </a:solidFill>
                <a:latin typeface="Calibri" panose="020F0502020204030204"/>
              </a:endParaRPr>
            </a:p>
          </p:txBody>
        </p:sp>
        <p:sp>
          <p:nvSpPr>
            <p:cNvPr id="60" name="Footer Text">
              <a:extLst>
                <a:ext uri="{FF2B5EF4-FFF2-40B4-BE49-F238E27FC236}">
                  <a16:creationId xmlns:a16="http://schemas.microsoft.com/office/drawing/2014/main" id="{777A751E-5347-0742-9FE8-4C86C5D59FC9}"/>
                </a:ext>
              </a:extLst>
            </p:cNvPr>
            <p:cNvSpPr txBox="1"/>
            <p:nvPr/>
          </p:nvSpPr>
          <p:spPr>
            <a:xfrm flipH="1">
              <a:off x="3965939" y="5205408"/>
              <a:ext cx="940411" cy="184666"/>
            </a:xfrm>
            <a:prstGeom prst="rect">
              <a:avLst/>
            </a:prstGeom>
            <a:noFill/>
          </p:spPr>
          <p:txBody>
            <a:bodyPr wrap="square" lIns="0" tIns="0" rIns="0" bIns="0" rtlCol="0" anchor="ctr">
              <a:spAutoFit/>
            </a:bodyPr>
            <a:lstStyle/>
            <a:p>
              <a:pPr algn="ctr" defTabSz="685800">
                <a:defRPr/>
              </a:pPr>
              <a:r>
                <a:rPr lang="en-US" sz="1200" dirty="0">
                  <a:solidFill>
                    <a:prstClr val="black">
                      <a:lumMod val="75000"/>
                      <a:lumOff val="25000"/>
                    </a:prstClr>
                  </a:solidFill>
                  <a:latin typeface="Titillium" panose="00000500000000000000" pitchFamily="50" charset="0"/>
                </a:rPr>
                <a:t>LONGITUDE</a:t>
              </a:r>
            </a:p>
          </p:txBody>
        </p:sp>
      </p:grpSp>
      <p:sp>
        <p:nvSpPr>
          <p:cNvPr id="61" name="Footer Text">
            <a:extLst>
              <a:ext uri="{FF2B5EF4-FFF2-40B4-BE49-F238E27FC236}">
                <a16:creationId xmlns:a16="http://schemas.microsoft.com/office/drawing/2014/main" id="{5921D649-A3D0-F14A-B440-F4EB33D26538}"/>
              </a:ext>
            </a:extLst>
          </p:cNvPr>
          <p:cNvSpPr txBox="1"/>
          <p:nvPr/>
        </p:nvSpPr>
        <p:spPr>
          <a:xfrm flipH="1">
            <a:off x="1155394" y="3003283"/>
            <a:ext cx="940411" cy="184666"/>
          </a:xfrm>
          <a:prstGeom prst="rect">
            <a:avLst/>
          </a:prstGeom>
          <a:noFill/>
        </p:spPr>
        <p:txBody>
          <a:bodyPr wrap="square" lIns="0" tIns="0" rIns="0" bIns="0" rtlCol="0" anchor="ctr">
            <a:spAutoFit/>
          </a:bodyPr>
          <a:lstStyle/>
          <a:p>
            <a:pPr algn="ctr" defTabSz="685800">
              <a:defRPr/>
            </a:pPr>
            <a:r>
              <a:rPr lang="en-US" sz="1200" dirty="0">
                <a:solidFill>
                  <a:prstClr val="black">
                    <a:lumMod val="75000"/>
                    <a:lumOff val="25000"/>
                  </a:prstClr>
                </a:solidFill>
                <a:latin typeface="Titillium" panose="00000500000000000000" pitchFamily="50" charset="0"/>
              </a:rPr>
              <a:t>LATITUDE</a:t>
            </a:r>
          </a:p>
        </p:txBody>
      </p:sp>
      <p:sp>
        <p:nvSpPr>
          <p:cNvPr id="388" name="Rectangle 387">
            <a:extLst>
              <a:ext uri="{FF2B5EF4-FFF2-40B4-BE49-F238E27FC236}">
                <a16:creationId xmlns:a16="http://schemas.microsoft.com/office/drawing/2014/main" id="{9FE5A0B3-76E3-D749-8D19-F433BC004D57}"/>
              </a:ext>
            </a:extLst>
          </p:cNvPr>
          <p:cNvSpPr/>
          <p:nvPr/>
        </p:nvSpPr>
        <p:spPr>
          <a:xfrm>
            <a:off x="604103" y="5035269"/>
            <a:ext cx="3366565" cy="1384995"/>
          </a:xfrm>
          <a:prstGeom prst="rect">
            <a:avLst/>
          </a:prstGeom>
        </p:spPr>
        <p:txBody>
          <a:bodyPr wrap="square">
            <a:spAutoFit/>
          </a:bodyPr>
          <a:lstStyle/>
          <a:p>
            <a:pPr marL="171450" indent="-171450">
              <a:buFont typeface="Arial" panose="020B0604020202020204" pitchFamily="34" charset="0"/>
              <a:buChar char="•"/>
            </a:pPr>
            <a:r>
              <a:rPr lang="en-IN" sz="1200" dirty="0">
                <a:solidFill>
                  <a:srgbClr val="595959"/>
                </a:solidFill>
                <a:latin typeface="Microsoft YaHei" panose="020B0503020204020204" pitchFamily="34" charset="-122"/>
                <a:ea typeface="Microsoft YaHei" panose="020B0503020204020204" pitchFamily="34" charset="-122"/>
              </a:rPr>
              <a:t>Coordinates are often expressed as two sets of numbers. The first number is always the </a:t>
            </a:r>
            <a:r>
              <a:rPr lang="en-IN" sz="1200" b="1" dirty="0">
                <a:solidFill>
                  <a:srgbClr val="595959"/>
                </a:solidFill>
                <a:latin typeface="Microsoft YaHei" panose="020B0503020204020204" pitchFamily="34" charset="-122"/>
                <a:ea typeface="Microsoft YaHei" panose="020B0503020204020204" pitchFamily="34" charset="-122"/>
              </a:rPr>
              <a:t>latitude</a:t>
            </a:r>
            <a:r>
              <a:rPr lang="en-IN" sz="1200" dirty="0">
                <a:solidFill>
                  <a:srgbClr val="595959"/>
                </a:solidFill>
                <a:latin typeface="Microsoft YaHei" panose="020B0503020204020204" pitchFamily="34" charset="-122"/>
                <a:ea typeface="Microsoft YaHei" panose="020B0503020204020204" pitchFamily="34" charset="-122"/>
              </a:rPr>
              <a:t> and the second is the </a:t>
            </a:r>
            <a:r>
              <a:rPr lang="en-IN" sz="1200" b="1" dirty="0">
                <a:solidFill>
                  <a:srgbClr val="595959"/>
                </a:solidFill>
                <a:latin typeface="Microsoft YaHei" panose="020B0503020204020204" pitchFamily="34" charset="-122"/>
                <a:ea typeface="Microsoft YaHei" panose="020B0503020204020204" pitchFamily="34" charset="-122"/>
              </a:rPr>
              <a:t>longitude</a:t>
            </a:r>
            <a:r>
              <a:rPr lang="en-IN" sz="1200" dirty="0">
                <a:solidFill>
                  <a:srgbClr val="595959"/>
                </a:solidFill>
                <a:latin typeface="Microsoft YaHei" panose="020B0503020204020204" pitchFamily="34" charset="-122"/>
                <a:ea typeface="Microsoft YaHei" panose="020B0503020204020204" pitchFamily="34" charset="-122"/>
              </a:rPr>
              <a:t>.</a:t>
            </a:r>
          </a:p>
          <a:p>
            <a:pPr marL="171450" indent="-171450">
              <a:buFont typeface="Arial" panose="020B0604020202020204" pitchFamily="34" charset="0"/>
              <a:buChar char="•"/>
            </a:pPr>
            <a:r>
              <a:rPr lang="en-US" sz="1200" dirty="0">
                <a:solidFill>
                  <a:srgbClr val="595959"/>
                </a:solidFill>
                <a:latin typeface="Microsoft YaHei" panose="020B0503020204020204" pitchFamily="34" charset="-122"/>
                <a:ea typeface="Microsoft YaHei" panose="020B0503020204020204" pitchFamily="34" charset="-122"/>
              </a:rPr>
              <a:t>Any coordinate with N or S will be latitude while any coordinate with W or E will be longitude</a:t>
            </a:r>
          </a:p>
        </p:txBody>
      </p:sp>
      <p:grpSp>
        <p:nvGrpSpPr>
          <p:cNvPr id="390" name="Group 389">
            <a:extLst>
              <a:ext uri="{FF2B5EF4-FFF2-40B4-BE49-F238E27FC236}">
                <a16:creationId xmlns:a16="http://schemas.microsoft.com/office/drawing/2014/main" id="{6B291167-A549-2D4E-8959-8C8EF66FB057}"/>
              </a:ext>
            </a:extLst>
          </p:cNvPr>
          <p:cNvGrpSpPr/>
          <p:nvPr/>
        </p:nvGrpSpPr>
        <p:grpSpPr>
          <a:xfrm>
            <a:off x="3455292" y="2359383"/>
            <a:ext cx="1455787" cy="908411"/>
            <a:chOff x="5387805" y="38933"/>
            <a:chExt cx="1455787" cy="908411"/>
          </a:xfrm>
        </p:grpSpPr>
        <p:pic>
          <p:nvPicPr>
            <p:cNvPr id="73" name="Picture 72">
              <a:hlinkClick r:id="rId4"/>
              <a:extLst>
                <a:ext uri="{FF2B5EF4-FFF2-40B4-BE49-F238E27FC236}">
                  <a16:creationId xmlns:a16="http://schemas.microsoft.com/office/drawing/2014/main" id="{AAA618E9-D3E9-F144-982D-C72400534D57}"/>
                </a:ext>
              </a:extLst>
            </p:cNvPr>
            <p:cNvPicPr>
              <a:picLocks noChangeAspect="1"/>
            </p:cNvPicPr>
            <p:nvPr/>
          </p:nvPicPr>
          <p:blipFill>
            <a:blip r:embed="rId5"/>
            <a:stretch>
              <a:fillRect/>
            </a:stretch>
          </p:blipFill>
          <p:spPr>
            <a:xfrm>
              <a:off x="5387805" y="38933"/>
              <a:ext cx="1455787" cy="908411"/>
            </a:xfrm>
            <a:prstGeom prst="rect">
              <a:avLst/>
            </a:prstGeom>
          </p:spPr>
        </p:pic>
        <p:sp>
          <p:nvSpPr>
            <p:cNvPr id="74" name="TextBox 73">
              <a:extLst>
                <a:ext uri="{FF2B5EF4-FFF2-40B4-BE49-F238E27FC236}">
                  <a16:creationId xmlns:a16="http://schemas.microsoft.com/office/drawing/2014/main" id="{1F7AFA30-98D6-BA43-BF1F-273E4E0C8B29}"/>
                </a:ext>
              </a:extLst>
            </p:cNvPr>
            <p:cNvSpPr txBox="1"/>
            <p:nvPr/>
          </p:nvSpPr>
          <p:spPr>
            <a:xfrm>
              <a:off x="5697955" y="505546"/>
              <a:ext cx="835485" cy="338554"/>
            </a:xfrm>
            <a:prstGeom prst="rect">
              <a:avLst/>
            </a:prstGeom>
            <a:noFill/>
          </p:spPr>
          <p:txBody>
            <a:bodyPr wrap="none" rtlCol="0">
              <a:spAutoFit/>
            </a:bodyPr>
            <a:lstStyle/>
            <a:p>
              <a:r>
                <a:rPr lang="en-US" sz="1600" b="1" dirty="0">
                  <a:solidFill>
                    <a:srgbClr val="353334"/>
                  </a:solidFill>
                  <a:latin typeface="Microsoft Tai Le" panose="020B0502040204020203" pitchFamily="34" charset="0"/>
                  <a:cs typeface="Microsoft Tai Le" panose="020B0502040204020203" pitchFamily="34" charset="0"/>
                </a:rPr>
                <a:t>Click it</a:t>
              </a:r>
            </a:p>
          </p:txBody>
        </p:sp>
      </p:grpSp>
      <mc:AlternateContent xmlns:mc="http://schemas.openxmlformats.org/markup-compatibility/2006" xmlns:a14="http://schemas.microsoft.com/office/drawing/2010/main">
        <mc:Choice Requires="a14">
          <p:sp>
            <p:nvSpPr>
              <p:cNvPr id="391" name="TextBox 390">
                <a:extLst>
                  <a:ext uri="{FF2B5EF4-FFF2-40B4-BE49-F238E27FC236}">
                    <a16:creationId xmlns:a16="http://schemas.microsoft.com/office/drawing/2014/main" id="{B318C29F-FC7C-AC42-A19C-C221ACE3924A}"/>
                  </a:ext>
                </a:extLst>
              </p:cNvPr>
              <p:cNvSpPr txBox="1"/>
              <p:nvPr/>
            </p:nvSpPr>
            <p:spPr>
              <a:xfrm>
                <a:off x="782729" y="3304707"/>
                <a:ext cx="2672563" cy="1569660"/>
              </a:xfrm>
              <a:prstGeom prst="rect">
                <a:avLst/>
              </a:prstGeom>
              <a:noFill/>
            </p:spPr>
            <p:txBody>
              <a:bodyPr wrap="square" rtlCol="0">
                <a:spAutoFit/>
              </a:bodyPr>
              <a:lstStyle/>
              <a:p>
                <a:pPr marL="171450" indent="-171450">
                  <a:buFont typeface="Arial" panose="020B0604020202020204" pitchFamily="34" charset="0"/>
                  <a:buChar char="•"/>
                </a:pPr>
                <a:r>
                  <a:rPr lang="en-US" sz="1200" dirty="0">
                    <a:solidFill>
                      <a:srgbClr val="595959"/>
                    </a:solidFill>
                    <a:latin typeface="Microsoft YaHei" panose="020B0503020204020204" pitchFamily="34" charset="-122"/>
                    <a:ea typeface="Microsoft YaHei" panose="020B0503020204020204" pitchFamily="34" charset="-122"/>
                  </a:rPr>
                  <a:t>Lines running parallel to the equator</a:t>
                </a:r>
              </a:p>
              <a:p>
                <a:pPr marL="171450" indent="-171450">
                  <a:buFont typeface="Arial" panose="020B0604020202020204" pitchFamily="34" charset="0"/>
                  <a:buChar char="•"/>
                </a:pPr>
                <a:r>
                  <a:rPr lang="en-US" sz="1200" dirty="0">
                    <a:solidFill>
                      <a:srgbClr val="595959"/>
                    </a:solidFill>
                    <a:latin typeface="Microsoft YaHei" panose="020B0503020204020204" pitchFamily="34" charset="-122"/>
                    <a:ea typeface="Microsoft YaHei" panose="020B0503020204020204" pitchFamily="34" charset="-122"/>
                  </a:rPr>
                  <a:t>Distance of degrees north or south of the equator</a:t>
                </a:r>
              </a:p>
              <a:p>
                <a:pPr marL="171450" indent="-171450">
                  <a:buFont typeface="Arial" panose="020B0604020202020204" pitchFamily="34" charset="0"/>
                  <a:buChar char="•"/>
                </a:pPr>
                <a:r>
                  <a:rPr lang="en-US" sz="1200" dirty="0">
                    <a:solidFill>
                      <a:srgbClr val="595959"/>
                    </a:solidFill>
                    <a:latin typeface="Microsoft YaHei" panose="020B0503020204020204" pitchFamily="34" charset="-122"/>
                    <a:ea typeface="Microsoft YaHei" panose="020B0503020204020204" pitchFamily="34" charset="-122"/>
                  </a:rPr>
                  <a:t>Equator is the reference point numbered at </a:t>
                </a:r>
                <a14:m>
                  <m:oMath xmlns:m="http://schemas.openxmlformats.org/officeDocument/2006/math">
                    <m:r>
                      <a:rPr lang="en-US" sz="1200" b="0" i="1" smtClean="0">
                        <a:solidFill>
                          <a:srgbClr val="595959"/>
                        </a:solidFill>
                        <a:latin typeface="Cambria Math" panose="02040503050406030204" pitchFamily="18" charset="0"/>
                      </a:rPr>
                      <m:t>0</m:t>
                    </m:r>
                    <m:r>
                      <a:rPr lang="en-US" sz="1200" b="0" i="1" smtClean="0">
                        <a:solidFill>
                          <a:srgbClr val="595959"/>
                        </a:solidFill>
                        <a:latin typeface="Cambria Math" panose="02040503050406030204" pitchFamily="18" charset="0"/>
                        <a:ea typeface="Cambria Math" panose="02040503050406030204" pitchFamily="18" charset="0"/>
                      </a:rPr>
                      <m:t>°</m:t>
                    </m:r>
                  </m:oMath>
                </a14:m>
                <a:r>
                  <a:rPr lang="en-US" sz="1200" dirty="0">
                    <a:solidFill>
                      <a:srgbClr val="595959"/>
                    </a:solidFill>
                    <a:latin typeface="Microsoft YaHei" panose="020B0503020204020204" pitchFamily="34" charset="-122"/>
                    <a:ea typeface="Microsoft YaHei" panose="020B0503020204020204" pitchFamily="34" charset="-122"/>
                  </a:rPr>
                  <a:t> latitude</a:t>
                </a:r>
              </a:p>
              <a:p>
                <a:pPr marL="171450" indent="-171450">
                  <a:buFont typeface="Arial" panose="020B0604020202020204" pitchFamily="34" charset="0"/>
                  <a:buChar char="•"/>
                </a:pPr>
                <a:r>
                  <a:rPr lang="en-US" sz="1200" dirty="0">
                    <a:solidFill>
                      <a:srgbClr val="595959"/>
                    </a:solidFill>
                    <a:latin typeface="Microsoft YaHei" panose="020B0503020204020204" pitchFamily="34" charset="-122"/>
                    <a:ea typeface="Microsoft YaHei" panose="020B0503020204020204" pitchFamily="34" charset="-122"/>
                  </a:rPr>
                  <a:t>Latitude starts at </a:t>
                </a:r>
                <a14:m>
                  <m:oMath xmlns:m="http://schemas.openxmlformats.org/officeDocument/2006/math">
                    <m:r>
                      <a:rPr lang="en-US" sz="1200" b="0" i="1" smtClean="0">
                        <a:solidFill>
                          <a:srgbClr val="595959"/>
                        </a:solidFill>
                        <a:latin typeface="Cambria Math" panose="02040503050406030204" pitchFamily="18" charset="0"/>
                      </a:rPr>
                      <m:t>0</m:t>
                    </m:r>
                    <m:r>
                      <a:rPr lang="en-US" sz="1200" b="0" i="1" smtClean="0">
                        <a:solidFill>
                          <a:srgbClr val="595959"/>
                        </a:solidFill>
                        <a:latin typeface="Cambria Math" panose="02040503050406030204" pitchFamily="18" charset="0"/>
                        <a:ea typeface="Cambria Math" panose="02040503050406030204" pitchFamily="18" charset="0"/>
                      </a:rPr>
                      <m:t>°</m:t>
                    </m:r>
                  </m:oMath>
                </a14:m>
                <a:r>
                  <a:rPr lang="en-US" sz="1200" dirty="0">
                    <a:solidFill>
                      <a:srgbClr val="595959"/>
                    </a:solidFill>
                    <a:latin typeface="Microsoft YaHei" panose="020B0503020204020204" pitchFamily="34" charset="-122"/>
                    <a:ea typeface="Microsoft YaHei" panose="020B0503020204020204" pitchFamily="34" charset="-122"/>
                  </a:rPr>
                  <a:t> and runs to </a:t>
                </a:r>
                <a14:m>
                  <m:oMath xmlns:m="http://schemas.openxmlformats.org/officeDocument/2006/math">
                    <m:r>
                      <a:rPr lang="en-US" sz="1200" b="0" i="1" smtClean="0">
                        <a:solidFill>
                          <a:srgbClr val="595959"/>
                        </a:solidFill>
                        <a:latin typeface="Cambria Math" panose="02040503050406030204" pitchFamily="18" charset="0"/>
                      </a:rPr>
                      <m:t>90</m:t>
                    </m:r>
                    <m:r>
                      <a:rPr lang="en-US" sz="1200" b="0" i="1" smtClean="0">
                        <a:solidFill>
                          <a:srgbClr val="595959"/>
                        </a:solidFill>
                        <a:latin typeface="Cambria Math" panose="02040503050406030204" pitchFamily="18" charset="0"/>
                        <a:ea typeface="Cambria Math" panose="02040503050406030204" pitchFamily="18" charset="0"/>
                      </a:rPr>
                      <m:t>°</m:t>
                    </m:r>
                  </m:oMath>
                </a14:m>
                <a:r>
                  <a:rPr lang="en-US" sz="1200" dirty="0">
                    <a:solidFill>
                      <a:srgbClr val="595959"/>
                    </a:solidFill>
                    <a:latin typeface="Microsoft YaHei" panose="020B0503020204020204" pitchFamily="34" charset="-122"/>
                    <a:ea typeface="Microsoft YaHei" panose="020B0503020204020204" pitchFamily="34" charset="-122"/>
                  </a:rPr>
                  <a:t> latitude at poles</a:t>
                </a:r>
              </a:p>
            </p:txBody>
          </p:sp>
        </mc:Choice>
        <mc:Fallback xmlns="">
          <p:sp>
            <p:nvSpPr>
              <p:cNvPr id="391" name="TextBox 390">
                <a:extLst>
                  <a:ext uri="{FF2B5EF4-FFF2-40B4-BE49-F238E27FC236}">
                    <a16:creationId xmlns:a16="http://schemas.microsoft.com/office/drawing/2014/main" id="{B318C29F-FC7C-AC42-A19C-C221ACE3924A}"/>
                  </a:ext>
                </a:extLst>
              </p:cNvPr>
              <p:cNvSpPr txBox="1">
                <a:spLocks noRot="1" noChangeAspect="1" noMove="1" noResize="1" noEditPoints="1" noAdjustHandles="1" noChangeArrowheads="1" noChangeShapeType="1" noTextEdit="1"/>
              </p:cNvSpPr>
              <p:nvPr/>
            </p:nvSpPr>
            <p:spPr>
              <a:xfrm>
                <a:off x="782729" y="3304707"/>
                <a:ext cx="2672563" cy="1569660"/>
              </a:xfrm>
              <a:prstGeom prst="rect">
                <a:avLst/>
              </a:prstGeom>
              <a:blipFill>
                <a:blip r:embed="rId6"/>
                <a:stretch>
                  <a:fillRect r="-474" b="-800"/>
                </a:stretch>
              </a:blipFill>
            </p:spPr>
            <p:txBody>
              <a:bodyPr/>
              <a:lstStyle/>
              <a:p>
                <a:r>
                  <a:rPr lang="en-US">
                    <a:noFill/>
                  </a:rPr>
                  <a:t> </a:t>
                </a:r>
              </a:p>
            </p:txBody>
          </p:sp>
        </mc:Fallback>
      </mc:AlternateContent>
      <p:grpSp>
        <p:nvGrpSpPr>
          <p:cNvPr id="77" name="Group 76">
            <a:extLst>
              <a:ext uri="{FF2B5EF4-FFF2-40B4-BE49-F238E27FC236}">
                <a16:creationId xmlns:a16="http://schemas.microsoft.com/office/drawing/2014/main" id="{34083D6B-4D01-6D4C-9597-BD26736A2DFF}"/>
              </a:ext>
            </a:extLst>
          </p:cNvPr>
          <p:cNvGrpSpPr/>
          <p:nvPr/>
        </p:nvGrpSpPr>
        <p:grpSpPr>
          <a:xfrm>
            <a:off x="182880" y="1040991"/>
            <a:ext cx="1692572" cy="349250"/>
            <a:chOff x="182880" y="1040991"/>
            <a:chExt cx="1692572" cy="349250"/>
          </a:xfrm>
        </p:grpSpPr>
        <p:grpSp>
          <p:nvGrpSpPr>
            <p:cNvPr id="78" name="组合 253">
              <a:extLst>
                <a:ext uri="{FF2B5EF4-FFF2-40B4-BE49-F238E27FC236}">
                  <a16:creationId xmlns:a16="http://schemas.microsoft.com/office/drawing/2014/main" id="{29BBB113-05D1-784E-8D60-D31C0E9447E0}"/>
                </a:ext>
              </a:extLst>
            </p:cNvPr>
            <p:cNvGrpSpPr/>
            <p:nvPr/>
          </p:nvGrpSpPr>
          <p:grpSpPr>
            <a:xfrm>
              <a:off x="333042" y="1042297"/>
              <a:ext cx="1542410" cy="347944"/>
              <a:chOff x="444056" y="262399"/>
              <a:chExt cx="2056547" cy="463926"/>
            </a:xfrm>
          </p:grpSpPr>
          <mc:AlternateContent xmlns:mc="http://schemas.openxmlformats.org/markup-compatibility/2006" xmlns:a14="http://schemas.microsoft.com/office/drawing/2010/main">
            <mc:Choice Requires="a14">
              <p:sp>
                <p:nvSpPr>
                  <p:cNvPr id="80" name="TextBox 7">
                    <a:extLst>
                      <a:ext uri="{FF2B5EF4-FFF2-40B4-BE49-F238E27FC236}">
                        <a16:creationId xmlns:a16="http://schemas.microsoft.com/office/drawing/2014/main" id="{C044F732-1B4E-4140-8198-34F09427995C}"/>
                      </a:ext>
                    </a:extLst>
                  </p:cNvPr>
                  <p:cNvSpPr txBox="1"/>
                  <p:nvPr/>
                </p:nvSpPr>
                <p:spPr>
                  <a:xfrm>
                    <a:off x="444056" y="262399"/>
                    <a:ext cx="2056547" cy="307776"/>
                  </a:xfrm>
                  <a:prstGeom prst="rect">
                    <a:avLst/>
                  </a:prstGeom>
                  <a:noFill/>
                </p:spPr>
                <p:txBody>
                  <a:bodyPr wrap="none" rtlCol="0">
                    <a:spAutoFit/>
                  </a:bodyPr>
                  <a:lstStyle/>
                  <a:p>
                    <a:r>
                      <a:rPr lang="en-US" altLang="zh-CN" sz="900" dirty="0">
                        <a:latin typeface="微软雅黑" panose="020B0503020204020204" pitchFamily="34" charset="-122"/>
                        <a:ea typeface="微软雅黑" panose="020B0503020204020204" pitchFamily="34" charset="-122"/>
                      </a:rPr>
                      <a:t>India</a:t>
                    </a:r>
                    <a14:m>
                      <m:oMath xmlns:m="http://schemas.openxmlformats.org/officeDocument/2006/math">
                        <m:r>
                          <a:rPr lang="en-US" altLang="zh-CN" sz="900" b="0" i="1" smtClean="0">
                            <a:latin typeface="Cambria Math" panose="02040503050406030204" pitchFamily="18" charset="0"/>
                            <a:ea typeface="微软雅黑" panose="020B0503020204020204" pitchFamily="34" charset="-122"/>
                          </a:rPr>
                          <m:t>′</m:t>
                        </m:r>
                      </m:oMath>
                    </a14:m>
                    <a:r>
                      <a:rPr lang="en-US" altLang="zh-CN" sz="900" dirty="0">
                        <a:latin typeface="微软雅黑" panose="020B0503020204020204" pitchFamily="34" charset="-122"/>
                        <a:ea typeface="微软雅黑" panose="020B0503020204020204" pitchFamily="34" charset="-122"/>
                      </a:rPr>
                      <a:t>s Size and Location</a:t>
                    </a:r>
                    <a:endParaRPr lang="zh-CN" altLang="en-US" sz="900" dirty="0">
                      <a:latin typeface="微软雅黑" panose="020B0503020204020204" pitchFamily="34" charset="-122"/>
                      <a:ea typeface="微软雅黑" panose="020B0503020204020204" pitchFamily="34" charset="-122"/>
                    </a:endParaRPr>
                  </a:p>
                </p:txBody>
              </p:sp>
            </mc:Choice>
            <mc:Fallback xmlns="">
              <p:sp>
                <p:nvSpPr>
                  <p:cNvPr id="80" name="TextBox 7">
                    <a:extLst>
                      <a:ext uri="{FF2B5EF4-FFF2-40B4-BE49-F238E27FC236}">
                        <a16:creationId xmlns:a16="http://schemas.microsoft.com/office/drawing/2014/main" id="{C044F732-1B4E-4140-8198-34F09427995C}"/>
                      </a:ext>
                    </a:extLst>
                  </p:cNvPr>
                  <p:cNvSpPr txBox="1">
                    <a:spLocks noRot="1" noChangeAspect="1" noMove="1" noResize="1" noEditPoints="1" noAdjustHandles="1" noChangeArrowheads="1" noChangeShapeType="1" noTextEdit="1"/>
                  </p:cNvSpPr>
                  <p:nvPr/>
                </p:nvSpPr>
                <p:spPr>
                  <a:xfrm>
                    <a:off x="444056" y="262399"/>
                    <a:ext cx="2056547" cy="307776"/>
                  </a:xfrm>
                  <a:prstGeom prst="rect">
                    <a:avLst/>
                  </a:prstGeom>
                  <a:blipFill>
                    <a:blip r:embed="rId7"/>
                    <a:stretch>
                      <a:fillRect b="-10526"/>
                    </a:stretch>
                  </a:blipFill>
                </p:spPr>
                <p:txBody>
                  <a:bodyPr/>
                  <a:lstStyle/>
                  <a:p>
                    <a:r>
                      <a:rPr lang="en-US">
                        <a:noFill/>
                      </a:rPr>
                      <a:t> </a:t>
                    </a:r>
                  </a:p>
                </p:txBody>
              </p:sp>
            </mc:Fallback>
          </mc:AlternateContent>
          <p:sp>
            <p:nvSpPr>
              <p:cNvPr id="81" name="TextBox 8">
                <a:extLst>
                  <a:ext uri="{FF2B5EF4-FFF2-40B4-BE49-F238E27FC236}">
                    <a16:creationId xmlns:a16="http://schemas.microsoft.com/office/drawing/2014/main" id="{A56C27EA-FA8D-2D42-8207-C2DFBB8870C8}"/>
                  </a:ext>
                </a:extLst>
              </p:cNvPr>
              <p:cNvSpPr txBox="1"/>
              <p:nvPr/>
            </p:nvSpPr>
            <p:spPr>
              <a:xfrm>
                <a:off x="444056" y="464714"/>
                <a:ext cx="938719" cy="261611"/>
              </a:xfrm>
              <a:prstGeom prst="rect">
                <a:avLst/>
              </a:prstGeom>
              <a:noFill/>
            </p:spPr>
            <p:txBody>
              <a:bodyPr wrap="none" rtlCol="0">
                <a:spAutoFit/>
              </a:bodyPr>
              <a:lstStyle/>
              <a:p>
                <a:r>
                  <a:rPr lang="en-US" altLang="zh-CN" sz="675" dirty="0">
                    <a:solidFill>
                      <a:schemeClr val="tx1">
                        <a:lumMod val="65000"/>
                        <a:lumOff val="35000"/>
                      </a:schemeClr>
                    </a:solidFill>
                  </a:rPr>
                  <a:t>Geographically</a:t>
                </a:r>
                <a:endParaRPr lang="zh-CN" altLang="en-US" sz="67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79" name="矩形 259">
              <a:extLst>
                <a:ext uri="{FF2B5EF4-FFF2-40B4-BE49-F238E27FC236}">
                  <a16:creationId xmlns:a16="http://schemas.microsoft.com/office/drawing/2014/main" id="{0736FD2D-CFB5-D742-9EF1-93A49778298D}"/>
                </a:ext>
              </a:extLst>
            </p:cNvPr>
            <p:cNvSpPr/>
            <p:nvPr/>
          </p:nvSpPr>
          <p:spPr>
            <a:xfrm>
              <a:off x="182880" y="1040991"/>
              <a:ext cx="91440" cy="327471"/>
            </a:xfrm>
            <a:prstGeom prst="rect">
              <a:avLst/>
            </a:prstGeom>
            <a:solidFill>
              <a:srgbClr val="C8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83" name="TextBox 82">
            <a:extLst>
              <a:ext uri="{FF2B5EF4-FFF2-40B4-BE49-F238E27FC236}">
                <a16:creationId xmlns:a16="http://schemas.microsoft.com/office/drawing/2014/main" id="{D8A40A12-24F9-5A43-88CE-3C8422400AB4}"/>
              </a:ext>
            </a:extLst>
          </p:cNvPr>
          <p:cNvSpPr txBox="1"/>
          <p:nvPr/>
        </p:nvSpPr>
        <p:spPr>
          <a:xfrm>
            <a:off x="4131151" y="5145798"/>
            <a:ext cx="1996729" cy="1384995"/>
          </a:xfrm>
          <a:prstGeom prst="rect">
            <a:avLst/>
          </a:prstGeom>
          <a:noFill/>
        </p:spPr>
        <p:txBody>
          <a:bodyPr wrap="square" rtlCol="0">
            <a:spAutoFit/>
          </a:bodyPr>
          <a:lstStyle/>
          <a:p>
            <a:pPr marL="171450" indent="-171450">
              <a:buFont typeface="Arial" panose="020B0604020202020204" pitchFamily="34" charset="0"/>
              <a:buChar char="•"/>
            </a:pPr>
            <a:r>
              <a:rPr lang="en-US" sz="1200" dirty="0">
                <a:solidFill>
                  <a:srgbClr val="595959"/>
                </a:solidFill>
                <a:latin typeface="Microsoft YaHei" panose="020B0503020204020204" pitchFamily="34" charset="-122"/>
                <a:ea typeface="Microsoft YaHei" panose="020B0503020204020204" pitchFamily="34" charset="-122"/>
              </a:rPr>
              <a:t>Lines running in north-south direction</a:t>
            </a:r>
          </a:p>
          <a:p>
            <a:pPr marL="171450" indent="-171450">
              <a:buFont typeface="Arial" panose="020B0604020202020204" pitchFamily="34" charset="0"/>
              <a:buChar char="•"/>
            </a:pPr>
            <a:r>
              <a:rPr lang="en-US" sz="1200" dirty="0">
                <a:solidFill>
                  <a:srgbClr val="595959"/>
                </a:solidFill>
                <a:latin typeface="Microsoft YaHei" panose="020B0503020204020204" pitchFamily="34" charset="-122"/>
                <a:ea typeface="Microsoft YaHei" panose="020B0503020204020204" pitchFamily="34" charset="-122"/>
              </a:rPr>
              <a:t>Also known as Meridians and are equal in length</a:t>
            </a:r>
          </a:p>
          <a:p>
            <a:pPr marL="171450" indent="-171450">
              <a:buFont typeface="Arial" panose="020B0604020202020204" pitchFamily="34" charset="0"/>
              <a:buChar char="•"/>
            </a:pPr>
            <a:r>
              <a:rPr lang="en-US" sz="1200" dirty="0">
                <a:solidFill>
                  <a:srgbClr val="595959"/>
                </a:solidFill>
                <a:latin typeface="Microsoft YaHei" panose="020B0503020204020204" pitchFamily="34" charset="-122"/>
                <a:ea typeface="Microsoft YaHei" panose="020B0503020204020204" pitchFamily="34" charset="-122"/>
              </a:rPr>
              <a:t>Cross equator at right angle</a:t>
            </a:r>
          </a:p>
        </p:txBody>
      </p:sp>
    </p:spTree>
    <p:extLst>
      <p:ext uri="{BB962C8B-B14F-4D97-AF65-F5344CB8AC3E}">
        <p14:creationId xmlns:p14="http://schemas.microsoft.com/office/powerpoint/2010/main" val="920669597"/>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39"/>
                                        </p:tgtEl>
                                        <p:attrNameLst>
                                          <p:attrName>style.visibility</p:attrName>
                                        </p:attrNameLst>
                                      </p:cBhvr>
                                      <p:to>
                                        <p:strVal val="visible"/>
                                      </p:to>
                                    </p:set>
                                    <p:animEffect transition="in" filter="dissolve">
                                      <p:cBhvr>
                                        <p:cTn id="7" dur="500"/>
                                        <p:tgtEl>
                                          <p:spTgt spid="43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86"/>
                                        </p:tgtEl>
                                        <p:attrNameLst>
                                          <p:attrName>style.visibility</p:attrName>
                                        </p:attrNameLst>
                                      </p:cBhvr>
                                      <p:to>
                                        <p:strVal val="visible"/>
                                      </p:to>
                                    </p:set>
                                    <p:animEffect transition="in" filter="dissolve">
                                      <p:cBhvr>
                                        <p:cTn id="12" dur="500"/>
                                        <p:tgtEl>
                                          <p:spTgt spid="386"/>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ssolve">
                                      <p:cBhvr>
                                        <p:cTn id="15" dur="500"/>
                                        <p:tgtEl>
                                          <p:spTgt spid="5"/>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dissolve">
                                      <p:cBhvr>
                                        <p:cTn id="18" dur="500"/>
                                        <p:tgtEl>
                                          <p:spTgt spid="14"/>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61"/>
                                        </p:tgtEl>
                                        <p:attrNameLst>
                                          <p:attrName>style.visibility</p:attrName>
                                        </p:attrNameLst>
                                      </p:cBhvr>
                                      <p:to>
                                        <p:strVal val="visible"/>
                                      </p:to>
                                    </p:set>
                                    <p:animEffect transition="in" filter="dissolve">
                                      <p:cBhvr>
                                        <p:cTn id="21" dur="500"/>
                                        <p:tgtEl>
                                          <p:spTgt spid="61"/>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391"/>
                                        </p:tgtEl>
                                        <p:attrNameLst>
                                          <p:attrName>style.visibility</p:attrName>
                                        </p:attrNameLst>
                                      </p:cBhvr>
                                      <p:to>
                                        <p:strVal val="visible"/>
                                      </p:to>
                                    </p:set>
                                    <p:animEffect transition="in" filter="dissolve">
                                      <p:cBhvr>
                                        <p:cTn id="26" dur="500"/>
                                        <p:tgtEl>
                                          <p:spTgt spid="391"/>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83"/>
                                        </p:tgtEl>
                                        <p:attrNameLst>
                                          <p:attrName>style.visibility</p:attrName>
                                        </p:attrNameLst>
                                      </p:cBhvr>
                                      <p:to>
                                        <p:strVal val="visible"/>
                                      </p:to>
                                    </p:set>
                                    <p:animEffect transition="in" filter="dissolve">
                                      <p:cBhvr>
                                        <p:cTn id="31" dur="500"/>
                                        <p:tgtEl>
                                          <p:spTgt spid="83"/>
                                        </p:tgtEl>
                                      </p:cBhvr>
                                    </p:animEffect>
                                  </p:childTnLst>
                                </p:cTn>
                              </p:par>
                              <p:par>
                                <p:cTn id="32" presetID="9" presetClass="entr" presetSubtype="0" fill="hold" nodeType="withEffect">
                                  <p:stCondLst>
                                    <p:cond delay="0"/>
                                  </p:stCondLst>
                                  <p:childTnLst>
                                    <p:set>
                                      <p:cBhvr>
                                        <p:cTn id="33" dur="1" fill="hold">
                                          <p:stCondLst>
                                            <p:cond delay="0"/>
                                          </p:stCondLst>
                                        </p:cTn>
                                        <p:tgtEl>
                                          <p:spTgt spid="69"/>
                                        </p:tgtEl>
                                        <p:attrNameLst>
                                          <p:attrName>style.visibility</p:attrName>
                                        </p:attrNameLst>
                                      </p:cBhvr>
                                      <p:to>
                                        <p:strVal val="visible"/>
                                      </p:to>
                                    </p:set>
                                    <p:animEffect transition="in" filter="dissolve">
                                      <p:cBhvr>
                                        <p:cTn id="34" dur="500"/>
                                        <p:tgtEl>
                                          <p:spTgt spid="69"/>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dissolve">
                                      <p:cBhvr>
                                        <p:cTn id="37" dur="500"/>
                                        <p:tgtEl>
                                          <p:spTgt spid="6"/>
                                        </p:tgtEl>
                                      </p:cBhvr>
                                    </p:animEffect>
                                  </p:childTnLst>
                                </p:cTn>
                              </p:par>
                              <p:par>
                                <p:cTn id="38" presetID="9" presetClass="entr" presetSubtype="0" fill="hold" nodeType="withEffect">
                                  <p:stCondLst>
                                    <p:cond delay="0"/>
                                  </p:stCondLst>
                                  <p:childTnLst>
                                    <p:set>
                                      <p:cBhvr>
                                        <p:cTn id="39" dur="1" fill="hold">
                                          <p:stCondLst>
                                            <p:cond delay="0"/>
                                          </p:stCondLst>
                                        </p:cTn>
                                        <p:tgtEl>
                                          <p:spTgt spid="387"/>
                                        </p:tgtEl>
                                        <p:attrNameLst>
                                          <p:attrName>style.visibility</p:attrName>
                                        </p:attrNameLst>
                                      </p:cBhvr>
                                      <p:to>
                                        <p:strVal val="visible"/>
                                      </p:to>
                                    </p:set>
                                    <p:animEffect transition="in" filter="dissolve">
                                      <p:cBhvr>
                                        <p:cTn id="40" dur="500"/>
                                        <p:tgtEl>
                                          <p:spTgt spid="387"/>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388"/>
                                        </p:tgtEl>
                                        <p:attrNameLst>
                                          <p:attrName>style.visibility</p:attrName>
                                        </p:attrNameLst>
                                      </p:cBhvr>
                                      <p:to>
                                        <p:strVal val="visible"/>
                                      </p:to>
                                    </p:set>
                                    <p:animEffect transition="in" filter="dissolve">
                                      <p:cBhvr>
                                        <p:cTn id="45" dur="500"/>
                                        <p:tgtEl>
                                          <p:spTgt spid="388"/>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nodeType="clickEffect">
                                  <p:stCondLst>
                                    <p:cond delay="0"/>
                                  </p:stCondLst>
                                  <p:childTnLst>
                                    <p:set>
                                      <p:cBhvr>
                                        <p:cTn id="49" dur="1" fill="hold">
                                          <p:stCondLst>
                                            <p:cond delay="0"/>
                                          </p:stCondLst>
                                        </p:cTn>
                                        <p:tgtEl>
                                          <p:spTgt spid="390"/>
                                        </p:tgtEl>
                                        <p:attrNameLst>
                                          <p:attrName>style.visibility</p:attrName>
                                        </p:attrNameLst>
                                      </p:cBhvr>
                                      <p:to>
                                        <p:strVal val="visible"/>
                                      </p:to>
                                    </p:set>
                                    <p:animEffect transition="in" filter="blinds(horizontal)">
                                      <p:cBhvr>
                                        <p:cTn id="50" dur="500"/>
                                        <p:tgtEl>
                                          <p:spTgt spid="3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9" grpId="0"/>
      <p:bldP spid="5" grpId="0" animBg="1"/>
      <p:bldP spid="6" grpId="0" animBg="1"/>
      <p:bldP spid="14" grpId="0" animBg="1"/>
      <p:bldP spid="61" grpId="0"/>
      <p:bldP spid="388" grpId="0"/>
      <p:bldP spid="391" grpId="0"/>
      <p:bldP spid="8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 name="Title 1"/>
          <p:cNvSpPr txBox="1">
            <a:spLocks/>
          </p:cNvSpPr>
          <p:nvPr/>
        </p:nvSpPr>
        <p:spPr>
          <a:xfrm>
            <a:off x="2013624" y="605803"/>
            <a:ext cx="4824253" cy="435123"/>
          </a:xfrm>
          <a:prstGeom prst="rect">
            <a:avLst/>
          </a:prstGeom>
        </p:spPr>
        <p:txBody>
          <a:bodyPr wrap="square" anchor="ctr">
            <a:noAutofit/>
          </a:bodyPr>
          <a:lstStyle>
            <a:lvl1pPr algn="ctr" rtl="0" fontAlgn="base">
              <a:spcBef>
                <a:spcPct val="0"/>
              </a:spcBef>
              <a:spcAft>
                <a:spcPct val="0"/>
              </a:spcAft>
              <a:defRPr lang="en-US" sz="2400" kern="0" smtClean="0">
                <a:solidFill>
                  <a:srgbClr val="DD2067"/>
                </a:solidFill>
                <a:latin typeface="+mj-lt"/>
                <a:ea typeface="+mj-ea"/>
                <a:cs typeface="Arial" pitchFamily="-109" charset="0"/>
                <a:sym typeface="Calibri" charset="0"/>
              </a:defRPr>
            </a:lvl1pPr>
            <a:lvl2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2pPr>
            <a:lvl3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3pPr>
            <a:lvl4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4pPr>
            <a:lvl5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5pPr>
            <a:lvl6pPr marL="4572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6pPr>
            <a:lvl7pPr marL="9144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7pPr>
            <a:lvl8pPr marL="13716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8pPr>
            <a:lvl9pPr marL="18288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9pPr>
          </a:lstStyle>
          <a:p>
            <a:pPr defTabSz="685800">
              <a:defRPr/>
            </a:pPr>
            <a:r>
              <a:rPr lang="en-US" sz="2700" spc="-113" dirty="0">
                <a:solidFill>
                  <a:srgbClr val="262626"/>
                </a:solidFill>
                <a:latin typeface="Lato" panose="020F0502020204030203" pitchFamily="34" charset="0"/>
              </a:rPr>
              <a:t>Degree of </a:t>
            </a:r>
            <a:r>
              <a:rPr lang="en-US" sz="2700" spc="-113" dirty="0">
                <a:solidFill>
                  <a:srgbClr val="FF3300"/>
                </a:solidFill>
                <a:latin typeface="Lato" panose="020F0502020204030203" pitchFamily="34" charset="0"/>
                <a:ea typeface="Open Sans" panose="020B0606030504020204" pitchFamily="34" charset="0"/>
                <a:cs typeface="Lato" panose="020F0502020204030203" pitchFamily="34" charset="0"/>
              </a:rPr>
              <a:t>Latitude and Longitude</a:t>
            </a:r>
            <a:endParaRPr lang="en-US" sz="2700" spc="-113" dirty="0">
              <a:solidFill>
                <a:prstClr val="black">
                  <a:lumMod val="85000"/>
                  <a:lumOff val="15000"/>
                </a:prstClr>
              </a:solidFill>
              <a:latin typeface="Lato" panose="020F0502020204030203" pitchFamily="34" charset="0"/>
              <a:ea typeface="Open Sans" panose="020B0606030504020204" pitchFamily="34" charset="0"/>
              <a:cs typeface="Lato" panose="020F0502020204030203" pitchFamily="34" charset="0"/>
            </a:endParaRPr>
          </a:p>
        </p:txBody>
      </p:sp>
      <p:sp>
        <p:nvSpPr>
          <p:cNvPr id="5" name="Bent Arrow 4"/>
          <p:cNvSpPr/>
          <p:nvPr/>
        </p:nvSpPr>
        <p:spPr>
          <a:xfrm rot="5400000" flipV="1">
            <a:off x="2788749" y="-88151"/>
            <a:ext cx="235839" cy="3979436"/>
          </a:xfrm>
          <a:prstGeom prst="bentArrow">
            <a:avLst>
              <a:gd name="adj1" fmla="val 5470"/>
              <a:gd name="adj2" fmla="val 8383"/>
              <a:gd name="adj3" fmla="val 12092"/>
              <a:gd name="adj4" fmla="val 16065"/>
            </a:avLst>
          </a:prstGeom>
          <a:solidFill>
            <a:schemeClr val="accent1"/>
          </a:solidFill>
          <a:ln>
            <a:noFill/>
          </a:ln>
          <a:effectLst>
            <a:outerShdw blurRad="76200" dir="18900000" sy="23000" kx="-1200000" algn="bl" rotWithShape="0">
              <a:prstClr val="black">
                <a:alpha val="20000"/>
              </a:prstClr>
            </a:outerShdw>
          </a:effectLst>
        </p:spPr>
        <p:txBody>
          <a:bodyPr vert="horz" wrap="square" lIns="68580" tIns="34290" rIns="68580" bIns="34290" numCol="1" anchor="t" anchorCtr="0" compatLnSpc="1">
            <a:prstTxWarp prst="textNoShape">
              <a:avLst/>
            </a:prstTxWarp>
          </a:bodyPr>
          <a:lstStyle/>
          <a:p>
            <a:pPr defTabSz="685800">
              <a:defRPr/>
            </a:pPr>
            <a:endParaRPr lang="en-US" sz="1350" dirty="0">
              <a:solidFill>
                <a:prstClr val="black"/>
              </a:solidFill>
              <a:latin typeface="Calibri" panose="020F0502020204030204"/>
            </a:endParaRPr>
          </a:p>
        </p:txBody>
      </p:sp>
      <p:grpSp>
        <p:nvGrpSpPr>
          <p:cNvPr id="11" name="Group 10">
            <a:extLst>
              <a:ext uri="{FF2B5EF4-FFF2-40B4-BE49-F238E27FC236}">
                <a16:creationId xmlns:a16="http://schemas.microsoft.com/office/drawing/2014/main" id="{6E97D62A-D034-C042-9289-DBB80391468E}"/>
              </a:ext>
            </a:extLst>
          </p:cNvPr>
          <p:cNvGrpSpPr/>
          <p:nvPr/>
        </p:nvGrpSpPr>
        <p:grpSpPr>
          <a:xfrm>
            <a:off x="451833" y="5099096"/>
            <a:ext cx="940411" cy="653381"/>
            <a:chOff x="3992100" y="5477464"/>
            <a:chExt cx="940411" cy="653381"/>
          </a:xfrm>
        </p:grpSpPr>
        <p:sp>
          <p:nvSpPr>
            <p:cNvPr id="56" name="Freeform 130">
              <a:extLst>
                <a:ext uri="{FF2B5EF4-FFF2-40B4-BE49-F238E27FC236}">
                  <a16:creationId xmlns:a16="http://schemas.microsoft.com/office/drawing/2014/main" id="{721ACBCC-54CD-EB4F-83DA-C54BDDB5872C}"/>
                </a:ext>
              </a:extLst>
            </p:cNvPr>
            <p:cNvSpPr>
              <a:spLocks noEditPoints="1"/>
            </p:cNvSpPr>
            <p:nvPr/>
          </p:nvSpPr>
          <p:spPr bwMode="auto">
            <a:xfrm>
              <a:off x="4228629" y="5477464"/>
              <a:ext cx="467354" cy="417685"/>
            </a:xfrm>
            <a:custGeom>
              <a:avLst/>
              <a:gdLst/>
              <a:ahLst/>
              <a:cxnLst>
                <a:cxn ang="0">
                  <a:pos x="275" y="12"/>
                </a:cxn>
                <a:cxn ang="0">
                  <a:pos x="297" y="7"/>
                </a:cxn>
                <a:cxn ang="0">
                  <a:pos x="237" y="26"/>
                </a:cxn>
                <a:cxn ang="0">
                  <a:pos x="731" y="474"/>
                </a:cxn>
                <a:cxn ang="0">
                  <a:pos x="724" y="482"/>
                </a:cxn>
                <a:cxn ang="0">
                  <a:pos x="470" y="13"/>
                </a:cxn>
                <a:cxn ang="0">
                  <a:pos x="454" y="10"/>
                </a:cxn>
                <a:cxn ang="0">
                  <a:pos x="470" y="32"/>
                </a:cxn>
                <a:cxn ang="0">
                  <a:pos x="475" y="26"/>
                </a:cxn>
                <a:cxn ang="0">
                  <a:pos x="432" y="9"/>
                </a:cxn>
                <a:cxn ang="0">
                  <a:pos x="423" y="8"/>
                </a:cxn>
                <a:cxn ang="0">
                  <a:pos x="397" y="9"/>
                </a:cxn>
                <a:cxn ang="0">
                  <a:pos x="386" y="10"/>
                </a:cxn>
                <a:cxn ang="0">
                  <a:pos x="390" y="18"/>
                </a:cxn>
                <a:cxn ang="0">
                  <a:pos x="538" y="408"/>
                </a:cxn>
                <a:cxn ang="0">
                  <a:pos x="730" y="264"/>
                </a:cxn>
                <a:cxn ang="0">
                  <a:pos x="478" y="71"/>
                </a:cxn>
                <a:cxn ang="0">
                  <a:pos x="418" y="50"/>
                </a:cxn>
                <a:cxn ang="0">
                  <a:pos x="363" y="88"/>
                </a:cxn>
                <a:cxn ang="0">
                  <a:pos x="418" y="83"/>
                </a:cxn>
                <a:cxn ang="0">
                  <a:pos x="389" y="134"/>
                </a:cxn>
                <a:cxn ang="0">
                  <a:pos x="366" y="141"/>
                </a:cxn>
                <a:cxn ang="0">
                  <a:pos x="283" y="212"/>
                </a:cxn>
                <a:cxn ang="0">
                  <a:pos x="375" y="215"/>
                </a:cxn>
                <a:cxn ang="0">
                  <a:pos x="451" y="261"/>
                </a:cxn>
                <a:cxn ang="0">
                  <a:pos x="492" y="285"/>
                </a:cxn>
                <a:cxn ang="0">
                  <a:pos x="500" y="23"/>
                </a:cxn>
                <a:cxn ang="0">
                  <a:pos x="512" y="40"/>
                </a:cxn>
                <a:cxn ang="0">
                  <a:pos x="514" y="62"/>
                </a:cxn>
                <a:cxn ang="0">
                  <a:pos x="671" y="360"/>
                </a:cxn>
                <a:cxn ang="0">
                  <a:pos x="733" y="432"/>
                </a:cxn>
                <a:cxn ang="0">
                  <a:pos x="314" y="123"/>
                </a:cxn>
                <a:cxn ang="0">
                  <a:pos x="291" y="165"/>
                </a:cxn>
                <a:cxn ang="0">
                  <a:pos x="288" y="153"/>
                </a:cxn>
                <a:cxn ang="0">
                  <a:pos x="460" y="297"/>
                </a:cxn>
                <a:cxn ang="0">
                  <a:pos x="364" y="533"/>
                </a:cxn>
                <a:cxn ang="0">
                  <a:pos x="48" y="434"/>
                </a:cxn>
                <a:cxn ang="0">
                  <a:pos x="126" y="647"/>
                </a:cxn>
                <a:cxn ang="0">
                  <a:pos x="166" y="674"/>
                </a:cxn>
                <a:cxn ang="0">
                  <a:pos x="11" y="348"/>
                </a:cxn>
                <a:cxn ang="0">
                  <a:pos x="290" y="70"/>
                </a:cxn>
                <a:cxn ang="0">
                  <a:pos x="88" y="161"/>
                </a:cxn>
                <a:cxn ang="0">
                  <a:pos x="351" y="3"/>
                </a:cxn>
                <a:cxn ang="0">
                  <a:pos x="352" y="1"/>
                </a:cxn>
                <a:cxn ang="0">
                  <a:pos x="347" y="1"/>
                </a:cxn>
                <a:cxn ang="0">
                  <a:pos x="341" y="2"/>
                </a:cxn>
                <a:cxn ang="0">
                  <a:pos x="322" y="4"/>
                </a:cxn>
                <a:cxn ang="0">
                  <a:pos x="281" y="13"/>
                </a:cxn>
                <a:cxn ang="0">
                  <a:pos x="270" y="17"/>
                </a:cxn>
                <a:cxn ang="0">
                  <a:pos x="242" y="33"/>
                </a:cxn>
                <a:cxn ang="0">
                  <a:pos x="175" y="96"/>
                </a:cxn>
                <a:cxn ang="0">
                  <a:pos x="299" y="35"/>
                </a:cxn>
                <a:cxn ang="0">
                  <a:pos x="351" y="0"/>
                </a:cxn>
                <a:cxn ang="0">
                  <a:pos x="330" y="2"/>
                </a:cxn>
                <a:cxn ang="0">
                  <a:pos x="271" y="14"/>
                </a:cxn>
                <a:cxn ang="0">
                  <a:pos x="319" y="3"/>
                </a:cxn>
                <a:cxn ang="0">
                  <a:pos x="186" y="52"/>
                </a:cxn>
                <a:cxn ang="0">
                  <a:pos x="208" y="42"/>
                </a:cxn>
                <a:cxn ang="0">
                  <a:pos x="179" y="53"/>
                </a:cxn>
                <a:cxn ang="0">
                  <a:pos x="193" y="48"/>
                </a:cxn>
                <a:cxn ang="0">
                  <a:pos x="108" y="138"/>
                </a:cxn>
                <a:cxn ang="0">
                  <a:pos x="86" y="134"/>
                </a:cxn>
                <a:cxn ang="0">
                  <a:pos x="66" y="186"/>
                </a:cxn>
              </a:cxnLst>
              <a:rect l="0" t="0" r="r" b="b"/>
              <a:pathLst>
                <a:path w="746" h="719">
                  <a:moveTo>
                    <a:pt x="713" y="218"/>
                  </a:moveTo>
                  <a:cubicBezTo>
                    <a:pt x="709" y="210"/>
                    <a:pt x="709" y="210"/>
                    <a:pt x="709" y="210"/>
                  </a:cubicBezTo>
                  <a:cubicBezTo>
                    <a:pt x="711" y="213"/>
                    <a:pt x="712" y="216"/>
                    <a:pt x="713" y="218"/>
                  </a:cubicBezTo>
                  <a:cubicBezTo>
                    <a:pt x="713" y="218"/>
                    <a:pt x="713" y="218"/>
                    <a:pt x="713" y="218"/>
                  </a:cubicBezTo>
                  <a:moveTo>
                    <a:pt x="709" y="210"/>
                  </a:moveTo>
                  <a:cubicBezTo>
                    <a:pt x="706" y="203"/>
                    <a:pt x="701" y="194"/>
                    <a:pt x="697" y="187"/>
                  </a:cubicBezTo>
                  <a:cubicBezTo>
                    <a:pt x="697" y="186"/>
                    <a:pt x="697" y="186"/>
                    <a:pt x="697" y="186"/>
                  </a:cubicBezTo>
                  <a:cubicBezTo>
                    <a:pt x="702" y="195"/>
                    <a:pt x="704" y="199"/>
                    <a:pt x="709" y="210"/>
                  </a:cubicBezTo>
                  <a:cubicBezTo>
                    <a:pt x="709" y="210"/>
                    <a:pt x="709" y="210"/>
                    <a:pt x="709" y="210"/>
                  </a:cubicBezTo>
                  <a:moveTo>
                    <a:pt x="696" y="186"/>
                  </a:moveTo>
                  <a:cubicBezTo>
                    <a:pt x="697" y="186"/>
                    <a:pt x="697" y="186"/>
                    <a:pt x="697" y="186"/>
                  </a:cubicBezTo>
                  <a:cubicBezTo>
                    <a:pt x="697" y="187"/>
                    <a:pt x="697" y="187"/>
                    <a:pt x="697" y="187"/>
                  </a:cubicBezTo>
                  <a:cubicBezTo>
                    <a:pt x="697" y="186"/>
                    <a:pt x="697" y="186"/>
                    <a:pt x="696" y="186"/>
                  </a:cubicBezTo>
                  <a:moveTo>
                    <a:pt x="746" y="352"/>
                  </a:moveTo>
                  <a:cubicBezTo>
                    <a:pt x="745" y="351"/>
                    <a:pt x="745" y="350"/>
                    <a:pt x="745" y="348"/>
                  </a:cubicBezTo>
                  <a:cubicBezTo>
                    <a:pt x="745" y="350"/>
                    <a:pt x="745" y="351"/>
                    <a:pt x="746" y="352"/>
                  </a:cubicBezTo>
                  <a:cubicBezTo>
                    <a:pt x="746" y="352"/>
                    <a:pt x="746" y="352"/>
                    <a:pt x="746" y="352"/>
                  </a:cubicBezTo>
                  <a:moveTo>
                    <a:pt x="745" y="347"/>
                  </a:moveTo>
                  <a:cubicBezTo>
                    <a:pt x="745" y="346"/>
                    <a:pt x="745" y="344"/>
                    <a:pt x="745" y="343"/>
                  </a:cubicBezTo>
                  <a:cubicBezTo>
                    <a:pt x="745" y="345"/>
                    <a:pt x="745" y="347"/>
                    <a:pt x="745" y="348"/>
                  </a:cubicBezTo>
                  <a:cubicBezTo>
                    <a:pt x="745" y="348"/>
                    <a:pt x="745" y="348"/>
                    <a:pt x="745" y="347"/>
                  </a:cubicBezTo>
                  <a:moveTo>
                    <a:pt x="743" y="327"/>
                  </a:moveTo>
                  <a:cubicBezTo>
                    <a:pt x="743" y="321"/>
                    <a:pt x="743" y="321"/>
                    <a:pt x="743" y="321"/>
                  </a:cubicBezTo>
                  <a:cubicBezTo>
                    <a:pt x="743" y="324"/>
                    <a:pt x="743" y="326"/>
                    <a:pt x="743" y="329"/>
                  </a:cubicBezTo>
                  <a:cubicBezTo>
                    <a:pt x="743" y="328"/>
                    <a:pt x="743" y="327"/>
                    <a:pt x="743" y="327"/>
                  </a:cubicBezTo>
                  <a:moveTo>
                    <a:pt x="309" y="4"/>
                  </a:moveTo>
                  <a:cubicBezTo>
                    <a:pt x="309" y="5"/>
                    <a:pt x="309" y="5"/>
                    <a:pt x="309" y="5"/>
                  </a:cubicBezTo>
                  <a:cubicBezTo>
                    <a:pt x="313" y="4"/>
                    <a:pt x="313" y="4"/>
                    <a:pt x="313" y="4"/>
                  </a:cubicBezTo>
                  <a:cubicBezTo>
                    <a:pt x="313" y="4"/>
                    <a:pt x="313" y="4"/>
                    <a:pt x="313" y="4"/>
                  </a:cubicBezTo>
                  <a:cubicBezTo>
                    <a:pt x="312" y="4"/>
                    <a:pt x="311" y="4"/>
                    <a:pt x="309" y="4"/>
                  </a:cubicBezTo>
                  <a:moveTo>
                    <a:pt x="307" y="5"/>
                  </a:moveTo>
                  <a:cubicBezTo>
                    <a:pt x="304" y="5"/>
                    <a:pt x="304" y="5"/>
                    <a:pt x="304" y="5"/>
                  </a:cubicBezTo>
                  <a:cubicBezTo>
                    <a:pt x="305" y="5"/>
                    <a:pt x="305" y="5"/>
                    <a:pt x="305" y="5"/>
                  </a:cubicBezTo>
                  <a:cubicBezTo>
                    <a:pt x="306" y="5"/>
                    <a:pt x="306" y="5"/>
                    <a:pt x="307" y="5"/>
                  </a:cubicBezTo>
                  <a:moveTo>
                    <a:pt x="259" y="17"/>
                  </a:moveTo>
                  <a:cubicBezTo>
                    <a:pt x="259" y="17"/>
                    <a:pt x="258" y="17"/>
                    <a:pt x="258" y="17"/>
                  </a:cubicBezTo>
                  <a:cubicBezTo>
                    <a:pt x="258" y="17"/>
                    <a:pt x="259" y="17"/>
                    <a:pt x="259" y="17"/>
                  </a:cubicBezTo>
                  <a:moveTo>
                    <a:pt x="266" y="15"/>
                  </a:moveTo>
                  <a:cubicBezTo>
                    <a:pt x="267" y="14"/>
                    <a:pt x="267" y="14"/>
                    <a:pt x="268" y="14"/>
                  </a:cubicBezTo>
                  <a:cubicBezTo>
                    <a:pt x="268" y="14"/>
                    <a:pt x="268" y="14"/>
                    <a:pt x="268" y="14"/>
                  </a:cubicBezTo>
                  <a:cubicBezTo>
                    <a:pt x="267" y="14"/>
                    <a:pt x="267" y="14"/>
                    <a:pt x="267" y="14"/>
                  </a:cubicBezTo>
                  <a:cubicBezTo>
                    <a:pt x="267" y="14"/>
                    <a:pt x="267" y="14"/>
                    <a:pt x="267" y="14"/>
                  </a:cubicBezTo>
                  <a:cubicBezTo>
                    <a:pt x="266" y="15"/>
                    <a:pt x="266" y="15"/>
                    <a:pt x="266" y="15"/>
                  </a:cubicBezTo>
                  <a:cubicBezTo>
                    <a:pt x="266" y="15"/>
                    <a:pt x="266" y="15"/>
                    <a:pt x="266" y="15"/>
                  </a:cubicBezTo>
                  <a:moveTo>
                    <a:pt x="269" y="14"/>
                  </a:moveTo>
                  <a:cubicBezTo>
                    <a:pt x="269" y="14"/>
                    <a:pt x="269" y="14"/>
                    <a:pt x="269" y="14"/>
                  </a:cubicBezTo>
                  <a:cubicBezTo>
                    <a:pt x="269" y="14"/>
                    <a:pt x="269" y="14"/>
                    <a:pt x="268" y="14"/>
                  </a:cubicBezTo>
                  <a:cubicBezTo>
                    <a:pt x="267" y="14"/>
                    <a:pt x="267" y="14"/>
                    <a:pt x="266" y="15"/>
                  </a:cubicBezTo>
                  <a:cubicBezTo>
                    <a:pt x="269" y="14"/>
                    <a:pt x="269" y="14"/>
                    <a:pt x="269" y="14"/>
                  </a:cubicBezTo>
                  <a:moveTo>
                    <a:pt x="267" y="14"/>
                  </a:moveTo>
                  <a:cubicBezTo>
                    <a:pt x="268" y="14"/>
                    <a:pt x="268" y="14"/>
                    <a:pt x="268" y="14"/>
                  </a:cubicBezTo>
                  <a:cubicBezTo>
                    <a:pt x="269" y="14"/>
                    <a:pt x="269" y="14"/>
                    <a:pt x="270" y="13"/>
                  </a:cubicBezTo>
                  <a:cubicBezTo>
                    <a:pt x="269" y="14"/>
                    <a:pt x="268" y="14"/>
                    <a:pt x="268" y="14"/>
                  </a:cubicBezTo>
                  <a:cubicBezTo>
                    <a:pt x="267" y="14"/>
                    <a:pt x="267" y="14"/>
                    <a:pt x="267" y="14"/>
                  </a:cubicBezTo>
                  <a:cubicBezTo>
                    <a:pt x="267" y="14"/>
                    <a:pt x="267" y="14"/>
                    <a:pt x="267" y="14"/>
                  </a:cubicBezTo>
                  <a:moveTo>
                    <a:pt x="270" y="13"/>
                  </a:moveTo>
                  <a:cubicBezTo>
                    <a:pt x="274" y="12"/>
                    <a:pt x="274" y="12"/>
                    <a:pt x="274" y="12"/>
                  </a:cubicBezTo>
                  <a:cubicBezTo>
                    <a:pt x="274" y="12"/>
                    <a:pt x="274" y="12"/>
                    <a:pt x="274" y="12"/>
                  </a:cubicBezTo>
                  <a:cubicBezTo>
                    <a:pt x="275" y="12"/>
                    <a:pt x="275" y="12"/>
                    <a:pt x="275" y="12"/>
                  </a:cubicBezTo>
                  <a:cubicBezTo>
                    <a:pt x="275" y="12"/>
                    <a:pt x="275" y="12"/>
                    <a:pt x="275" y="12"/>
                  </a:cubicBezTo>
                  <a:cubicBezTo>
                    <a:pt x="273" y="13"/>
                    <a:pt x="272" y="13"/>
                    <a:pt x="270" y="13"/>
                  </a:cubicBezTo>
                  <a:cubicBezTo>
                    <a:pt x="269" y="14"/>
                    <a:pt x="269" y="14"/>
                    <a:pt x="268" y="14"/>
                  </a:cubicBezTo>
                  <a:cubicBezTo>
                    <a:pt x="270" y="13"/>
                    <a:pt x="270" y="13"/>
                    <a:pt x="270" y="13"/>
                  </a:cubicBezTo>
                  <a:moveTo>
                    <a:pt x="279" y="11"/>
                  </a:moveTo>
                  <a:cubicBezTo>
                    <a:pt x="279" y="11"/>
                    <a:pt x="279" y="11"/>
                    <a:pt x="279" y="11"/>
                  </a:cubicBezTo>
                  <a:cubicBezTo>
                    <a:pt x="280" y="11"/>
                    <a:pt x="281" y="11"/>
                    <a:pt x="281" y="10"/>
                  </a:cubicBezTo>
                  <a:cubicBezTo>
                    <a:pt x="284" y="10"/>
                    <a:pt x="284" y="10"/>
                    <a:pt x="284" y="10"/>
                  </a:cubicBezTo>
                  <a:cubicBezTo>
                    <a:pt x="284" y="10"/>
                    <a:pt x="284" y="10"/>
                    <a:pt x="284" y="10"/>
                  </a:cubicBezTo>
                  <a:cubicBezTo>
                    <a:pt x="283" y="10"/>
                    <a:pt x="283" y="10"/>
                    <a:pt x="283" y="10"/>
                  </a:cubicBezTo>
                  <a:cubicBezTo>
                    <a:pt x="282" y="10"/>
                    <a:pt x="281" y="10"/>
                    <a:pt x="280" y="11"/>
                  </a:cubicBezTo>
                  <a:cubicBezTo>
                    <a:pt x="280" y="11"/>
                    <a:pt x="280" y="11"/>
                    <a:pt x="280" y="11"/>
                  </a:cubicBezTo>
                  <a:cubicBezTo>
                    <a:pt x="279" y="11"/>
                    <a:pt x="279" y="11"/>
                    <a:pt x="279" y="11"/>
                  </a:cubicBezTo>
                  <a:moveTo>
                    <a:pt x="286" y="9"/>
                  </a:moveTo>
                  <a:cubicBezTo>
                    <a:pt x="287" y="9"/>
                    <a:pt x="287" y="9"/>
                    <a:pt x="287" y="9"/>
                  </a:cubicBezTo>
                  <a:cubicBezTo>
                    <a:pt x="289" y="9"/>
                    <a:pt x="289" y="9"/>
                    <a:pt x="289" y="9"/>
                  </a:cubicBezTo>
                  <a:cubicBezTo>
                    <a:pt x="290" y="8"/>
                    <a:pt x="290" y="8"/>
                    <a:pt x="290" y="8"/>
                  </a:cubicBezTo>
                  <a:cubicBezTo>
                    <a:pt x="288" y="9"/>
                    <a:pt x="288" y="9"/>
                    <a:pt x="288" y="9"/>
                  </a:cubicBezTo>
                  <a:cubicBezTo>
                    <a:pt x="287" y="9"/>
                    <a:pt x="287" y="9"/>
                    <a:pt x="287" y="9"/>
                  </a:cubicBezTo>
                  <a:cubicBezTo>
                    <a:pt x="286" y="9"/>
                    <a:pt x="286" y="9"/>
                    <a:pt x="286" y="9"/>
                  </a:cubicBezTo>
                  <a:cubicBezTo>
                    <a:pt x="286" y="9"/>
                    <a:pt x="286" y="9"/>
                    <a:pt x="286" y="9"/>
                  </a:cubicBezTo>
                  <a:moveTo>
                    <a:pt x="293" y="8"/>
                  </a:moveTo>
                  <a:cubicBezTo>
                    <a:pt x="294" y="7"/>
                    <a:pt x="294" y="7"/>
                    <a:pt x="294" y="7"/>
                  </a:cubicBezTo>
                  <a:cubicBezTo>
                    <a:pt x="298" y="7"/>
                    <a:pt x="298" y="7"/>
                    <a:pt x="298" y="7"/>
                  </a:cubicBezTo>
                  <a:cubicBezTo>
                    <a:pt x="298" y="7"/>
                    <a:pt x="298" y="7"/>
                    <a:pt x="298" y="7"/>
                  </a:cubicBezTo>
                  <a:cubicBezTo>
                    <a:pt x="296" y="7"/>
                    <a:pt x="296" y="7"/>
                    <a:pt x="296" y="7"/>
                  </a:cubicBezTo>
                  <a:cubicBezTo>
                    <a:pt x="293" y="8"/>
                    <a:pt x="293" y="8"/>
                    <a:pt x="293" y="8"/>
                  </a:cubicBezTo>
                  <a:cubicBezTo>
                    <a:pt x="292" y="8"/>
                    <a:pt x="292" y="8"/>
                    <a:pt x="292" y="8"/>
                  </a:cubicBezTo>
                  <a:cubicBezTo>
                    <a:pt x="292" y="8"/>
                    <a:pt x="291" y="8"/>
                    <a:pt x="291" y="8"/>
                  </a:cubicBezTo>
                  <a:cubicBezTo>
                    <a:pt x="293" y="8"/>
                    <a:pt x="293" y="8"/>
                    <a:pt x="293" y="8"/>
                  </a:cubicBezTo>
                  <a:moveTo>
                    <a:pt x="298" y="7"/>
                  </a:moveTo>
                  <a:cubicBezTo>
                    <a:pt x="298" y="7"/>
                    <a:pt x="298" y="7"/>
                    <a:pt x="298" y="7"/>
                  </a:cubicBezTo>
                  <a:cubicBezTo>
                    <a:pt x="298" y="7"/>
                    <a:pt x="298" y="7"/>
                    <a:pt x="298" y="7"/>
                  </a:cubicBezTo>
                  <a:cubicBezTo>
                    <a:pt x="298" y="7"/>
                    <a:pt x="298" y="7"/>
                    <a:pt x="298" y="7"/>
                  </a:cubicBezTo>
                  <a:moveTo>
                    <a:pt x="309" y="5"/>
                  </a:moveTo>
                  <a:cubicBezTo>
                    <a:pt x="314" y="4"/>
                    <a:pt x="314" y="4"/>
                    <a:pt x="314" y="4"/>
                  </a:cubicBezTo>
                  <a:cubicBezTo>
                    <a:pt x="315" y="4"/>
                    <a:pt x="315" y="4"/>
                    <a:pt x="315" y="4"/>
                  </a:cubicBezTo>
                  <a:cubicBezTo>
                    <a:pt x="314" y="4"/>
                    <a:pt x="313" y="4"/>
                    <a:pt x="312" y="4"/>
                  </a:cubicBezTo>
                  <a:cubicBezTo>
                    <a:pt x="311" y="4"/>
                    <a:pt x="311" y="4"/>
                    <a:pt x="311" y="4"/>
                  </a:cubicBezTo>
                  <a:cubicBezTo>
                    <a:pt x="308" y="5"/>
                    <a:pt x="308" y="5"/>
                    <a:pt x="308" y="5"/>
                  </a:cubicBezTo>
                  <a:cubicBezTo>
                    <a:pt x="309" y="5"/>
                    <a:pt x="309" y="5"/>
                    <a:pt x="309" y="5"/>
                  </a:cubicBezTo>
                  <a:moveTo>
                    <a:pt x="315" y="4"/>
                  </a:moveTo>
                  <a:cubicBezTo>
                    <a:pt x="315" y="4"/>
                    <a:pt x="315" y="4"/>
                    <a:pt x="315" y="4"/>
                  </a:cubicBezTo>
                  <a:cubicBezTo>
                    <a:pt x="315" y="4"/>
                    <a:pt x="315" y="4"/>
                    <a:pt x="315" y="4"/>
                  </a:cubicBezTo>
                  <a:cubicBezTo>
                    <a:pt x="315" y="4"/>
                    <a:pt x="315" y="4"/>
                    <a:pt x="315" y="4"/>
                  </a:cubicBezTo>
                  <a:moveTo>
                    <a:pt x="295" y="7"/>
                  </a:moveTo>
                  <a:cubicBezTo>
                    <a:pt x="295" y="7"/>
                    <a:pt x="295" y="7"/>
                    <a:pt x="295" y="7"/>
                  </a:cubicBezTo>
                  <a:cubicBezTo>
                    <a:pt x="295" y="7"/>
                    <a:pt x="295" y="7"/>
                    <a:pt x="294" y="8"/>
                  </a:cubicBezTo>
                  <a:cubicBezTo>
                    <a:pt x="295" y="7"/>
                    <a:pt x="295" y="7"/>
                    <a:pt x="295" y="7"/>
                  </a:cubicBezTo>
                  <a:moveTo>
                    <a:pt x="295" y="7"/>
                  </a:moveTo>
                  <a:cubicBezTo>
                    <a:pt x="296" y="7"/>
                    <a:pt x="296" y="7"/>
                    <a:pt x="296" y="7"/>
                  </a:cubicBezTo>
                  <a:cubicBezTo>
                    <a:pt x="298" y="7"/>
                    <a:pt x="298" y="7"/>
                    <a:pt x="298" y="7"/>
                  </a:cubicBezTo>
                  <a:cubicBezTo>
                    <a:pt x="301" y="6"/>
                    <a:pt x="301" y="6"/>
                    <a:pt x="301" y="6"/>
                  </a:cubicBezTo>
                  <a:cubicBezTo>
                    <a:pt x="300" y="6"/>
                    <a:pt x="300" y="6"/>
                    <a:pt x="300" y="6"/>
                  </a:cubicBezTo>
                  <a:cubicBezTo>
                    <a:pt x="303" y="6"/>
                    <a:pt x="303" y="6"/>
                    <a:pt x="303" y="6"/>
                  </a:cubicBezTo>
                  <a:cubicBezTo>
                    <a:pt x="305" y="5"/>
                    <a:pt x="305" y="5"/>
                    <a:pt x="305" y="5"/>
                  </a:cubicBezTo>
                  <a:cubicBezTo>
                    <a:pt x="305" y="5"/>
                    <a:pt x="305" y="5"/>
                    <a:pt x="305" y="5"/>
                  </a:cubicBezTo>
                  <a:cubicBezTo>
                    <a:pt x="305" y="5"/>
                    <a:pt x="305" y="5"/>
                    <a:pt x="305" y="5"/>
                  </a:cubicBezTo>
                  <a:cubicBezTo>
                    <a:pt x="302" y="6"/>
                    <a:pt x="300" y="6"/>
                    <a:pt x="297" y="7"/>
                  </a:cubicBezTo>
                  <a:cubicBezTo>
                    <a:pt x="296" y="7"/>
                    <a:pt x="296" y="7"/>
                    <a:pt x="295" y="7"/>
                  </a:cubicBezTo>
                  <a:cubicBezTo>
                    <a:pt x="295" y="7"/>
                    <a:pt x="295" y="7"/>
                    <a:pt x="295" y="7"/>
                  </a:cubicBezTo>
                  <a:moveTo>
                    <a:pt x="2" y="405"/>
                  </a:moveTo>
                  <a:cubicBezTo>
                    <a:pt x="2" y="405"/>
                    <a:pt x="2" y="405"/>
                    <a:pt x="2" y="405"/>
                  </a:cubicBezTo>
                  <a:cubicBezTo>
                    <a:pt x="2" y="406"/>
                    <a:pt x="2" y="406"/>
                    <a:pt x="2" y="406"/>
                  </a:cubicBezTo>
                  <a:cubicBezTo>
                    <a:pt x="2" y="405"/>
                    <a:pt x="2" y="405"/>
                    <a:pt x="2" y="405"/>
                  </a:cubicBezTo>
                  <a:moveTo>
                    <a:pt x="2" y="404"/>
                  </a:moveTo>
                  <a:cubicBezTo>
                    <a:pt x="2" y="403"/>
                    <a:pt x="2" y="402"/>
                    <a:pt x="1" y="401"/>
                  </a:cubicBezTo>
                  <a:cubicBezTo>
                    <a:pt x="2" y="401"/>
                    <a:pt x="2" y="401"/>
                    <a:pt x="2" y="402"/>
                  </a:cubicBezTo>
                  <a:cubicBezTo>
                    <a:pt x="2" y="405"/>
                    <a:pt x="2" y="405"/>
                    <a:pt x="2" y="405"/>
                  </a:cubicBezTo>
                  <a:cubicBezTo>
                    <a:pt x="2" y="404"/>
                    <a:pt x="2" y="404"/>
                    <a:pt x="2" y="404"/>
                  </a:cubicBezTo>
                  <a:moveTo>
                    <a:pt x="1" y="383"/>
                  </a:moveTo>
                  <a:cubicBezTo>
                    <a:pt x="1" y="385"/>
                    <a:pt x="1" y="386"/>
                    <a:pt x="1" y="388"/>
                  </a:cubicBezTo>
                  <a:cubicBezTo>
                    <a:pt x="1" y="392"/>
                    <a:pt x="1" y="395"/>
                    <a:pt x="1" y="398"/>
                  </a:cubicBezTo>
                  <a:cubicBezTo>
                    <a:pt x="1" y="399"/>
                    <a:pt x="1" y="399"/>
                    <a:pt x="1" y="399"/>
                  </a:cubicBezTo>
                  <a:cubicBezTo>
                    <a:pt x="1" y="394"/>
                    <a:pt x="1" y="388"/>
                    <a:pt x="1" y="383"/>
                  </a:cubicBezTo>
                  <a:moveTo>
                    <a:pt x="23" y="243"/>
                  </a:moveTo>
                  <a:cubicBezTo>
                    <a:pt x="24" y="240"/>
                    <a:pt x="26" y="236"/>
                    <a:pt x="27" y="232"/>
                  </a:cubicBezTo>
                  <a:cubicBezTo>
                    <a:pt x="26" y="235"/>
                    <a:pt x="25" y="237"/>
                    <a:pt x="25" y="239"/>
                  </a:cubicBezTo>
                  <a:cubicBezTo>
                    <a:pt x="23" y="243"/>
                    <a:pt x="23" y="243"/>
                    <a:pt x="23" y="243"/>
                  </a:cubicBezTo>
                  <a:cubicBezTo>
                    <a:pt x="23" y="243"/>
                    <a:pt x="23" y="243"/>
                    <a:pt x="23" y="243"/>
                  </a:cubicBezTo>
                  <a:moveTo>
                    <a:pt x="33" y="217"/>
                  </a:moveTo>
                  <a:cubicBezTo>
                    <a:pt x="33" y="218"/>
                    <a:pt x="33" y="218"/>
                    <a:pt x="33" y="219"/>
                  </a:cubicBezTo>
                  <a:cubicBezTo>
                    <a:pt x="31" y="224"/>
                    <a:pt x="29" y="228"/>
                    <a:pt x="27" y="232"/>
                  </a:cubicBezTo>
                  <a:cubicBezTo>
                    <a:pt x="26" y="236"/>
                    <a:pt x="24" y="240"/>
                    <a:pt x="23" y="243"/>
                  </a:cubicBezTo>
                  <a:cubicBezTo>
                    <a:pt x="27" y="232"/>
                    <a:pt x="29" y="227"/>
                    <a:pt x="33" y="217"/>
                  </a:cubicBezTo>
                  <a:moveTo>
                    <a:pt x="33" y="217"/>
                  </a:moveTo>
                  <a:cubicBezTo>
                    <a:pt x="33" y="217"/>
                    <a:pt x="33" y="217"/>
                    <a:pt x="33" y="217"/>
                  </a:cubicBezTo>
                  <a:cubicBezTo>
                    <a:pt x="33" y="218"/>
                    <a:pt x="33" y="218"/>
                    <a:pt x="33" y="218"/>
                  </a:cubicBezTo>
                  <a:cubicBezTo>
                    <a:pt x="33" y="219"/>
                    <a:pt x="33" y="219"/>
                    <a:pt x="33" y="219"/>
                  </a:cubicBezTo>
                  <a:cubicBezTo>
                    <a:pt x="33" y="218"/>
                    <a:pt x="33" y="218"/>
                    <a:pt x="33" y="217"/>
                  </a:cubicBezTo>
                  <a:moveTo>
                    <a:pt x="47" y="190"/>
                  </a:moveTo>
                  <a:cubicBezTo>
                    <a:pt x="47" y="190"/>
                    <a:pt x="48" y="189"/>
                    <a:pt x="48" y="188"/>
                  </a:cubicBezTo>
                  <a:cubicBezTo>
                    <a:pt x="48" y="189"/>
                    <a:pt x="48" y="189"/>
                    <a:pt x="47" y="190"/>
                  </a:cubicBezTo>
                  <a:cubicBezTo>
                    <a:pt x="47" y="190"/>
                    <a:pt x="47" y="190"/>
                    <a:pt x="47" y="190"/>
                  </a:cubicBezTo>
                  <a:cubicBezTo>
                    <a:pt x="47" y="190"/>
                    <a:pt x="47" y="190"/>
                    <a:pt x="47" y="190"/>
                  </a:cubicBezTo>
                  <a:moveTo>
                    <a:pt x="47" y="190"/>
                  </a:moveTo>
                  <a:cubicBezTo>
                    <a:pt x="47" y="190"/>
                    <a:pt x="48" y="189"/>
                    <a:pt x="48" y="188"/>
                  </a:cubicBezTo>
                  <a:cubicBezTo>
                    <a:pt x="48" y="189"/>
                    <a:pt x="47" y="190"/>
                    <a:pt x="47" y="190"/>
                  </a:cubicBezTo>
                  <a:cubicBezTo>
                    <a:pt x="52" y="181"/>
                    <a:pt x="55" y="177"/>
                    <a:pt x="59" y="170"/>
                  </a:cubicBezTo>
                  <a:cubicBezTo>
                    <a:pt x="55" y="176"/>
                    <a:pt x="52" y="182"/>
                    <a:pt x="48" y="188"/>
                  </a:cubicBezTo>
                  <a:cubicBezTo>
                    <a:pt x="48" y="189"/>
                    <a:pt x="47" y="190"/>
                    <a:pt x="47" y="190"/>
                  </a:cubicBezTo>
                  <a:cubicBezTo>
                    <a:pt x="47" y="190"/>
                    <a:pt x="47" y="190"/>
                    <a:pt x="47" y="190"/>
                  </a:cubicBezTo>
                  <a:moveTo>
                    <a:pt x="135" y="87"/>
                  </a:moveTo>
                  <a:cubicBezTo>
                    <a:pt x="136" y="86"/>
                    <a:pt x="136" y="85"/>
                    <a:pt x="137" y="85"/>
                  </a:cubicBezTo>
                  <a:cubicBezTo>
                    <a:pt x="138" y="84"/>
                    <a:pt x="139" y="83"/>
                    <a:pt x="140" y="82"/>
                  </a:cubicBezTo>
                  <a:cubicBezTo>
                    <a:pt x="140" y="82"/>
                    <a:pt x="140" y="82"/>
                    <a:pt x="140" y="82"/>
                  </a:cubicBezTo>
                  <a:cubicBezTo>
                    <a:pt x="138" y="83"/>
                    <a:pt x="138" y="83"/>
                    <a:pt x="138" y="83"/>
                  </a:cubicBezTo>
                  <a:cubicBezTo>
                    <a:pt x="134" y="87"/>
                    <a:pt x="134" y="87"/>
                    <a:pt x="134" y="87"/>
                  </a:cubicBezTo>
                  <a:cubicBezTo>
                    <a:pt x="134" y="87"/>
                    <a:pt x="134" y="87"/>
                    <a:pt x="134" y="87"/>
                  </a:cubicBezTo>
                  <a:cubicBezTo>
                    <a:pt x="135" y="87"/>
                    <a:pt x="135" y="87"/>
                    <a:pt x="135" y="87"/>
                  </a:cubicBezTo>
                  <a:moveTo>
                    <a:pt x="140" y="81"/>
                  </a:moveTo>
                  <a:cubicBezTo>
                    <a:pt x="141" y="81"/>
                    <a:pt x="141" y="81"/>
                    <a:pt x="141" y="81"/>
                  </a:cubicBezTo>
                  <a:cubicBezTo>
                    <a:pt x="143" y="79"/>
                    <a:pt x="143" y="79"/>
                    <a:pt x="143" y="79"/>
                  </a:cubicBezTo>
                  <a:cubicBezTo>
                    <a:pt x="140" y="81"/>
                    <a:pt x="137" y="83"/>
                    <a:pt x="137" y="84"/>
                  </a:cubicBezTo>
                  <a:cubicBezTo>
                    <a:pt x="137" y="84"/>
                    <a:pt x="139" y="82"/>
                    <a:pt x="140" y="81"/>
                  </a:cubicBezTo>
                  <a:moveTo>
                    <a:pt x="231" y="28"/>
                  </a:moveTo>
                  <a:cubicBezTo>
                    <a:pt x="233" y="28"/>
                    <a:pt x="233" y="28"/>
                    <a:pt x="233" y="28"/>
                  </a:cubicBezTo>
                  <a:cubicBezTo>
                    <a:pt x="237" y="26"/>
                    <a:pt x="237" y="26"/>
                    <a:pt x="237" y="26"/>
                  </a:cubicBezTo>
                  <a:cubicBezTo>
                    <a:pt x="237" y="26"/>
                    <a:pt x="237" y="26"/>
                    <a:pt x="237" y="26"/>
                  </a:cubicBezTo>
                  <a:cubicBezTo>
                    <a:pt x="236" y="25"/>
                    <a:pt x="236" y="25"/>
                    <a:pt x="236" y="25"/>
                  </a:cubicBezTo>
                  <a:cubicBezTo>
                    <a:pt x="231" y="28"/>
                    <a:pt x="231" y="28"/>
                    <a:pt x="231" y="28"/>
                  </a:cubicBezTo>
                  <a:cubicBezTo>
                    <a:pt x="228" y="29"/>
                    <a:pt x="228" y="29"/>
                    <a:pt x="228" y="29"/>
                  </a:cubicBezTo>
                  <a:cubicBezTo>
                    <a:pt x="228" y="30"/>
                    <a:pt x="228" y="30"/>
                    <a:pt x="228" y="30"/>
                  </a:cubicBezTo>
                  <a:cubicBezTo>
                    <a:pt x="231" y="28"/>
                    <a:pt x="231" y="28"/>
                    <a:pt x="231" y="28"/>
                  </a:cubicBezTo>
                  <a:moveTo>
                    <a:pt x="695" y="448"/>
                  </a:moveTo>
                  <a:cubicBezTo>
                    <a:pt x="695" y="447"/>
                    <a:pt x="695" y="446"/>
                    <a:pt x="695" y="445"/>
                  </a:cubicBezTo>
                  <a:cubicBezTo>
                    <a:pt x="695" y="445"/>
                    <a:pt x="695" y="444"/>
                    <a:pt x="695" y="444"/>
                  </a:cubicBezTo>
                  <a:cubicBezTo>
                    <a:pt x="695" y="443"/>
                    <a:pt x="696" y="443"/>
                    <a:pt x="696" y="443"/>
                  </a:cubicBezTo>
                  <a:cubicBezTo>
                    <a:pt x="696" y="443"/>
                    <a:pt x="696" y="440"/>
                    <a:pt x="694" y="436"/>
                  </a:cubicBezTo>
                  <a:cubicBezTo>
                    <a:pt x="694" y="436"/>
                    <a:pt x="694" y="436"/>
                    <a:pt x="694" y="433"/>
                  </a:cubicBezTo>
                  <a:cubicBezTo>
                    <a:pt x="694" y="432"/>
                    <a:pt x="694" y="432"/>
                    <a:pt x="694" y="432"/>
                  </a:cubicBezTo>
                  <a:cubicBezTo>
                    <a:pt x="693" y="433"/>
                    <a:pt x="693" y="433"/>
                    <a:pt x="693" y="433"/>
                  </a:cubicBezTo>
                  <a:cubicBezTo>
                    <a:pt x="692" y="435"/>
                    <a:pt x="692" y="435"/>
                    <a:pt x="692" y="435"/>
                  </a:cubicBezTo>
                  <a:cubicBezTo>
                    <a:pt x="692" y="435"/>
                    <a:pt x="692" y="437"/>
                    <a:pt x="692" y="438"/>
                  </a:cubicBezTo>
                  <a:cubicBezTo>
                    <a:pt x="692" y="438"/>
                    <a:pt x="692" y="438"/>
                    <a:pt x="692" y="439"/>
                  </a:cubicBezTo>
                  <a:cubicBezTo>
                    <a:pt x="692" y="439"/>
                    <a:pt x="692" y="439"/>
                    <a:pt x="692" y="439"/>
                  </a:cubicBezTo>
                  <a:cubicBezTo>
                    <a:pt x="692" y="440"/>
                    <a:pt x="692" y="441"/>
                    <a:pt x="692" y="441"/>
                  </a:cubicBezTo>
                  <a:cubicBezTo>
                    <a:pt x="691" y="444"/>
                    <a:pt x="691" y="444"/>
                    <a:pt x="691" y="444"/>
                  </a:cubicBezTo>
                  <a:cubicBezTo>
                    <a:pt x="690" y="447"/>
                    <a:pt x="690" y="449"/>
                    <a:pt x="690" y="450"/>
                  </a:cubicBezTo>
                  <a:cubicBezTo>
                    <a:pt x="690" y="451"/>
                    <a:pt x="691" y="453"/>
                    <a:pt x="691" y="453"/>
                  </a:cubicBezTo>
                  <a:cubicBezTo>
                    <a:pt x="692" y="453"/>
                    <a:pt x="692" y="453"/>
                    <a:pt x="694" y="453"/>
                  </a:cubicBezTo>
                  <a:cubicBezTo>
                    <a:pt x="694" y="451"/>
                    <a:pt x="695" y="449"/>
                    <a:pt x="695" y="448"/>
                  </a:cubicBezTo>
                  <a:moveTo>
                    <a:pt x="711" y="529"/>
                  </a:moveTo>
                  <a:cubicBezTo>
                    <a:pt x="714" y="522"/>
                    <a:pt x="714" y="522"/>
                    <a:pt x="714" y="522"/>
                  </a:cubicBezTo>
                  <a:cubicBezTo>
                    <a:pt x="714" y="522"/>
                    <a:pt x="715" y="520"/>
                    <a:pt x="715" y="520"/>
                  </a:cubicBezTo>
                  <a:cubicBezTo>
                    <a:pt x="714" y="521"/>
                    <a:pt x="713" y="521"/>
                    <a:pt x="712" y="522"/>
                  </a:cubicBezTo>
                  <a:cubicBezTo>
                    <a:pt x="712" y="522"/>
                    <a:pt x="712" y="522"/>
                    <a:pt x="711" y="523"/>
                  </a:cubicBezTo>
                  <a:cubicBezTo>
                    <a:pt x="712" y="523"/>
                    <a:pt x="712" y="523"/>
                    <a:pt x="712" y="523"/>
                  </a:cubicBezTo>
                  <a:cubicBezTo>
                    <a:pt x="711" y="524"/>
                    <a:pt x="711" y="525"/>
                    <a:pt x="711" y="525"/>
                  </a:cubicBezTo>
                  <a:cubicBezTo>
                    <a:pt x="711" y="525"/>
                    <a:pt x="711" y="525"/>
                    <a:pt x="711" y="525"/>
                  </a:cubicBezTo>
                  <a:cubicBezTo>
                    <a:pt x="711" y="526"/>
                    <a:pt x="711" y="526"/>
                    <a:pt x="710" y="527"/>
                  </a:cubicBezTo>
                  <a:cubicBezTo>
                    <a:pt x="710" y="528"/>
                    <a:pt x="710" y="528"/>
                    <a:pt x="710" y="528"/>
                  </a:cubicBezTo>
                  <a:cubicBezTo>
                    <a:pt x="710" y="528"/>
                    <a:pt x="710" y="528"/>
                    <a:pt x="710" y="528"/>
                  </a:cubicBezTo>
                  <a:cubicBezTo>
                    <a:pt x="710" y="528"/>
                    <a:pt x="711" y="527"/>
                    <a:pt x="711" y="527"/>
                  </a:cubicBezTo>
                  <a:cubicBezTo>
                    <a:pt x="711" y="527"/>
                    <a:pt x="711" y="526"/>
                    <a:pt x="712" y="527"/>
                  </a:cubicBezTo>
                  <a:cubicBezTo>
                    <a:pt x="711" y="527"/>
                    <a:pt x="711" y="528"/>
                    <a:pt x="711" y="529"/>
                  </a:cubicBezTo>
                  <a:cubicBezTo>
                    <a:pt x="711" y="528"/>
                    <a:pt x="711" y="528"/>
                    <a:pt x="711" y="528"/>
                  </a:cubicBezTo>
                  <a:cubicBezTo>
                    <a:pt x="711" y="528"/>
                    <a:pt x="711" y="528"/>
                    <a:pt x="711" y="528"/>
                  </a:cubicBezTo>
                  <a:cubicBezTo>
                    <a:pt x="711" y="529"/>
                    <a:pt x="710" y="530"/>
                    <a:pt x="710" y="531"/>
                  </a:cubicBezTo>
                  <a:cubicBezTo>
                    <a:pt x="710" y="531"/>
                    <a:pt x="710" y="531"/>
                    <a:pt x="710" y="531"/>
                  </a:cubicBezTo>
                  <a:cubicBezTo>
                    <a:pt x="710" y="531"/>
                    <a:pt x="710" y="531"/>
                    <a:pt x="710" y="531"/>
                  </a:cubicBezTo>
                  <a:cubicBezTo>
                    <a:pt x="710" y="530"/>
                    <a:pt x="710" y="530"/>
                    <a:pt x="711" y="529"/>
                  </a:cubicBezTo>
                  <a:moveTo>
                    <a:pt x="712" y="517"/>
                  </a:moveTo>
                  <a:cubicBezTo>
                    <a:pt x="712" y="517"/>
                    <a:pt x="712" y="516"/>
                    <a:pt x="712" y="516"/>
                  </a:cubicBezTo>
                  <a:cubicBezTo>
                    <a:pt x="712" y="515"/>
                    <a:pt x="712" y="515"/>
                    <a:pt x="712" y="515"/>
                  </a:cubicBezTo>
                  <a:cubicBezTo>
                    <a:pt x="713" y="515"/>
                    <a:pt x="713" y="514"/>
                    <a:pt x="713" y="514"/>
                  </a:cubicBezTo>
                  <a:cubicBezTo>
                    <a:pt x="713" y="514"/>
                    <a:pt x="713" y="515"/>
                    <a:pt x="712" y="515"/>
                  </a:cubicBezTo>
                  <a:cubicBezTo>
                    <a:pt x="712" y="515"/>
                    <a:pt x="712" y="516"/>
                    <a:pt x="712" y="516"/>
                  </a:cubicBezTo>
                  <a:cubicBezTo>
                    <a:pt x="712" y="517"/>
                    <a:pt x="712" y="517"/>
                    <a:pt x="712" y="517"/>
                  </a:cubicBezTo>
                  <a:moveTo>
                    <a:pt x="728" y="487"/>
                  </a:moveTo>
                  <a:cubicBezTo>
                    <a:pt x="734" y="465"/>
                    <a:pt x="734" y="465"/>
                    <a:pt x="734" y="465"/>
                  </a:cubicBezTo>
                  <a:cubicBezTo>
                    <a:pt x="733" y="469"/>
                    <a:pt x="733" y="469"/>
                    <a:pt x="733" y="469"/>
                  </a:cubicBezTo>
                  <a:cubicBezTo>
                    <a:pt x="732" y="471"/>
                    <a:pt x="732" y="473"/>
                    <a:pt x="731" y="475"/>
                  </a:cubicBezTo>
                  <a:cubicBezTo>
                    <a:pt x="731" y="476"/>
                    <a:pt x="731" y="476"/>
                    <a:pt x="731" y="476"/>
                  </a:cubicBezTo>
                  <a:cubicBezTo>
                    <a:pt x="731" y="475"/>
                    <a:pt x="731" y="475"/>
                    <a:pt x="731" y="474"/>
                  </a:cubicBezTo>
                  <a:cubicBezTo>
                    <a:pt x="731" y="473"/>
                    <a:pt x="731" y="473"/>
                    <a:pt x="731" y="473"/>
                  </a:cubicBezTo>
                  <a:cubicBezTo>
                    <a:pt x="731" y="474"/>
                    <a:pt x="731" y="474"/>
                    <a:pt x="731" y="474"/>
                  </a:cubicBezTo>
                  <a:cubicBezTo>
                    <a:pt x="728" y="480"/>
                    <a:pt x="727" y="486"/>
                    <a:pt x="725" y="493"/>
                  </a:cubicBezTo>
                  <a:cubicBezTo>
                    <a:pt x="725" y="493"/>
                    <a:pt x="725" y="493"/>
                    <a:pt x="725" y="493"/>
                  </a:cubicBezTo>
                  <a:cubicBezTo>
                    <a:pt x="725" y="494"/>
                    <a:pt x="725" y="494"/>
                    <a:pt x="725" y="494"/>
                  </a:cubicBezTo>
                  <a:cubicBezTo>
                    <a:pt x="723" y="498"/>
                    <a:pt x="723" y="498"/>
                    <a:pt x="722" y="501"/>
                  </a:cubicBezTo>
                  <a:cubicBezTo>
                    <a:pt x="722" y="504"/>
                    <a:pt x="721" y="504"/>
                    <a:pt x="721" y="504"/>
                  </a:cubicBezTo>
                  <a:cubicBezTo>
                    <a:pt x="722" y="504"/>
                    <a:pt x="722" y="504"/>
                    <a:pt x="722" y="504"/>
                  </a:cubicBezTo>
                  <a:cubicBezTo>
                    <a:pt x="728" y="487"/>
                    <a:pt x="728" y="487"/>
                    <a:pt x="728" y="487"/>
                  </a:cubicBezTo>
                  <a:moveTo>
                    <a:pt x="714" y="506"/>
                  </a:moveTo>
                  <a:cubicBezTo>
                    <a:pt x="715" y="505"/>
                    <a:pt x="715" y="503"/>
                    <a:pt x="716" y="502"/>
                  </a:cubicBezTo>
                  <a:cubicBezTo>
                    <a:pt x="716" y="501"/>
                    <a:pt x="716" y="501"/>
                    <a:pt x="716" y="501"/>
                  </a:cubicBezTo>
                  <a:cubicBezTo>
                    <a:pt x="716" y="500"/>
                    <a:pt x="716" y="500"/>
                    <a:pt x="716" y="500"/>
                  </a:cubicBezTo>
                  <a:cubicBezTo>
                    <a:pt x="716" y="500"/>
                    <a:pt x="716" y="500"/>
                    <a:pt x="716" y="500"/>
                  </a:cubicBezTo>
                  <a:cubicBezTo>
                    <a:pt x="716" y="500"/>
                    <a:pt x="716" y="499"/>
                    <a:pt x="716" y="496"/>
                  </a:cubicBezTo>
                  <a:cubicBezTo>
                    <a:pt x="718" y="491"/>
                    <a:pt x="718" y="491"/>
                    <a:pt x="718" y="491"/>
                  </a:cubicBezTo>
                  <a:cubicBezTo>
                    <a:pt x="715" y="496"/>
                    <a:pt x="715" y="502"/>
                    <a:pt x="715" y="503"/>
                  </a:cubicBezTo>
                  <a:cubicBezTo>
                    <a:pt x="715" y="503"/>
                    <a:pt x="715" y="503"/>
                    <a:pt x="715" y="504"/>
                  </a:cubicBezTo>
                  <a:cubicBezTo>
                    <a:pt x="714" y="505"/>
                    <a:pt x="714" y="506"/>
                    <a:pt x="714" y="506"/>
                  </a:cubicBezTo>
                  <a:cubicBezTo>
                    <a:pt x="714" y="506"/>
                    <a:pt x="714" y="506"/>
                    <a:pt x="714" y="506"/>
                  </a:cubicBezTo>
                  <a:moveTo>
                    <a:pt x="719" y="481"/>
                  </a:moveTo>
                  <a:cubicBezTo>
                    <a:pt x="719" y="480"/>
                    <a:pt x="719" y="480"/>
                    <a:pt x="719" y="480"/>
                  </a:cubicBezTo>
                  <a:cubicBezTo>
                    <a:pt x="719" y="480"/>
                    <a:pt x="719" y="480"/>
                    <a:pt x="719" y="481"/>
                  </a:cubicBezTo>
                  <a:cubicBezTo>
                    <a:pt x="719" y="481"/>
                    <a:pt x="719" y="481"/>
                    <a:pt x="719" y="481"/>
                  </a:cubicBezTo>
                  <a:moveTo>
                    <a:pt x="719" y="485"/>
                  </a:moveTo>
                  <a:cubicBezTo>
                    <a:pt x="719" y="484"/>
                    <a:pt x="719" y="484"/>
                    <a:pt x="719" y="484"/>
                  </a:cubicBezTo>
                  <a:cubicBezTo>
                    <a:pt x="719" y="483"/>
                    <a:pt x="719" y="482"/>
                    <a:pt x="719" y="482"/>
                  </a:cubicBezTo>
                  <a:cubicBezTo>
                    <a:pt x="720" y="479"/>
                    <a:pt x="720" y="479"/>
                    <a:pt x="720" y="479"/>
                  </a:cubicBezTo>
                  <a:cubicBezTo>
                    <a:pt x="719" y="478"/>
                    <a:pt x="719" y="478"/>
                    <a:pt x="719" y="478"/>
                  </a:cubicBezTo>
                  <a:cubicBezTo>
                    <a:pt x="719" y="479"/>
                    <a:pt x="719" y="479"/>
                    <a:pt x="719" y="479"/>
                  </a:cubicBezTo>
                  <a:cubicBezTo>
                    <a:pt x="719" y="480"/>
                    <a:pt x="719" y="480"/>
                    <a:pt x="719" y="482"/>
                  </a:cubicBezTo>
                  <a:cubicBezTo>
                    <a:pt x="719" y="485"/>
                    <a:pt x="719" y="485"/>
                    <a:pt x="718" y="486"/>
                  </a:cubicBezTo>
                  <a:cubicBezTo>
                    <a:pt x="719" y="485"/>
                    <a:pt x="719" y="485"/>
                    <a:pt x="719" y="485"/>
                  </a:cubicBezTo>
                  <a:moveTo>
                    <a:pt x="720" y="475"/>
                  </a:moveTo>
                  <a:cubicBezTo>
                    <a:pt x="720" y="475"/>
                    <a:pt x="720" y="474"/>
                    <a:pt x="720" y="474"/>
                  </a:cubicBezTo>
                  <a:cubicBezTo>
                    <a:pt x="720" y="473"/>
                    <a:pt x="720" y="473"/>
                    <a:pt x="720" y="473"/>
                  </a:cubicBezTo>
                  <a:cubicBezTo>
                    <a:pt x="720" y="472"/>
                    <a:pt x="720" y="471"/>
                    <a:pt x="720" y="471"/>
                  </a:cubicBezTo>
                  <a:cubicBezTo>
                    <a:pt x="720" y="470"/>
                    <a:pt x="720" y="470"/>
                    <a:pt x="720" y="470"/>
                  </a:cubicBezTo>
                  <a:cubicBezTo>
                    <a:pt x="720" y="470"/>
                    <a:pt x="720" y="471"/>
                    <a:pt x="720" y="471"/>
                  </a:cubicBezTo>
                  <a:cubicBezTo>
                    <a:pt x="720" y="472"/>
                    <a:pt x="720" y="472"/>
                    <a:pt x="719" y="473"/>
                  </a:cubicBezTo>
                  <a:cubicBezTo>
                    <a:pt x="719" y="474"/>
                    <a:pt x="719" y="474"/>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20" y="475"/>
                    <a:pt x="720" y="475"/>
                    <a:pt x="720" y="475"/>
                  </a:cubicBezTo>
                  <a:moveTo>
                    <a:pt x="721" y="502"/>
                  </a:moveTo>
                  <a:cubicBezTo>
                    <a:pt x="721" y="502"/>
                    <a:pt x="723" y="495"/>
                    <a:pt x="723" y="494"/>
                  </a:cubicBezTo>
                  <a:cubicBezTo>
                    <a:pt x="722" y="495"/>
                    <a:pt x="722" y="495"/>
                    <a:pt x="721" y="497"/>
                  </a:cubicBezTo>
                  <a:cubicBezTo>
                    <a:pt x="721" y="497"/>
                    <a:pt x="721" y="497"/>
                    <a:pt x="721" y="497"/>
                  </a:cubicBezTo>
                  <a:cubicBezTo>
                    <a:pt x="723" y="492"/>
                    <a:pt x="723" y="492"/>
                    <a:pt x="723" y="492"/>
                  </a:cubicBezTo>
                  <a:cubicBezTo>
                    <a:pt x="723" y="492"/>
                    <a:pt x="723" y="492"/>
                    <a:pt x="723" y="492"/>
                  </a:cubicBezTo>
                  <a:cubicBezTo>
                    <a:pt x="722" y="491"/>
                    <a:pt x="722" y="491"/>
                    <a:pt x="722" y="491"/>
                  </a:cubicBezTo>
                  <a:cubicBezTo>
                    <a:pt x="723" y="490"/>
                    <a:pt x="723" y="489"/>
                    <a:pt x="723" y="488"/>
                  </a:cubicBezTo>
                  <a:cubicBezTo>
                    <a:pt x="724" y="486"/>
                    <a:pt x="724" y="484"/>
                    <a:pt x="725" y="482"/>
                  </a:cubicBezTo>
                  <a:cubicBezTo>
                    <a:pt x="724" y="482"/>
                    <a:pt x="724" y="482"/>
                    <a:pt x="724" y="482"/>
                  </a:cubicBezTo>
                  <a:cubicBezTo>
                    <a:pt x="724" y="482"/>
                    <a:pt x="724" y="482"/>
                    <a:pt x="724" y="482"/>
                  </a:cubicBezTo>
                  <a:cubicBezTo>
                    <a:pt x="724" y="480"/>
                    <a:pt x="725" y="477"/>
                    <a:pt x="726" y="474"/>
                  </a:cubicBezTo>
                  <a:cubicBezTo>
                    <a:pt x="725" y="475"/>
                    <a:pt x="725" y="475"/>
                    <a:pt x="725" y="475"/>
                  </a:cubicBezTo>
                  <a:cubicBezTo>
                    <a:pt x="725" y="475"/>
                    <a:pt x="725" y="475"/>
                    <a:pt x="725" y="475"/>
                  </a:cubicBezTo>
                  <a:cubicBezTo>
                    <a:pt x="725" y="475"/>
                    <a:pt x="724" y="474"/>
                    <a:pt x="725" y="473"/>
                  </a:cubicBezTo>
                  <a:cubicBezTo>
                    <a:pt x="725" y="472"/>
                    <a:pt x="725" y="472"/>
                    <a:pt x="725" y="472"/>
                  </a:cubicBezTo>
                  <a:cubicBezTo>
                    <a:pt x="725" y="471"/>
                    <a:pt x="725" y="464"/>
                    <a:pt x="725" y="461"/>
                  </a:cubicBezTo>
                  <a:cubicBezTo>
                    <a:pt x="725" y="461"/>
                    <a:pt x="725" y="461"/>
                    <a:pt x="725" y="457"/>
                  </a:cubicBezTo>
                  <a:cubicBezTo>
                    <a:pt x="725" y="457"/>
                    <a:pt x="724" y="458"/>
                    <a:pt x="724" y="458"/>
                  </a:cubicBezTo>
                  <a:cubicBezTo>
                    <a:pt x="724" y="458"/>
                    <a:pt x="723" y="456"/>
                    <a:pt x="723" y="455"/>
                  </a:cubicBezTo>
                  <a:cubicBezTo>
                    <a:pt x="722" y="455"/>
                    <a:pt x="722" y="456"/>
                    <a:pt x="722" y="458"/>
                  </a:cubicBezTo>
                  <a:cubicBezTo>
                    <a:pt x="722" y="461"/>
                    <a:pt x="722" y="461"/>
                    <a:pt x="722" y="465"/>
                  </a:cubicBezTo>
                  <a:cubicBezTo>
                    <a:pt x="723" y="468"/>
                    <a:pt x="721" y="470"/>
                    <a:pt x="721" y="473"/>
                  </a:cubicBezTo>
                  <a:cubicBezTo>
                    <a:pt x="721" y="473"/>
                    <a:pt x="721" y="473"/>
                    <a:pt x="721" y="473"/>
                  </a:cubicBezTo>
                  <a:cubicBezTo>
                    <a:pt x="722" y="474"/>
                    <a:pt x="722" y="474"/>
                    <a:pt x="722" y="474"/>
                  </a:cubicBezTo>
                  <a:cubicBezTo>
                    <a:pt x="722" y="475"/>
                    <a:pt x="721" y="478"/>
                    <a:pt x="721" y="481"/>
                  </a:cubicBezTo>
                  <a:cubicBezTo>
                    <a:pt x="721" y="481"/>
                    <a:pt x="720" y="481"/>
                    <a:pt x="720" y="482"/>
                  </a:cubicBezTo>
                  <a:cubicBezTo>
                    <a:pt x="720" y="485"/>
                    <a:pt x="720" y="488"/>
                    <a:pt x="719" y="491"/>
                  </a:cubicBezTo>
                  <a:cubicBezTo>
                    <a:pt x="719" y="494"/>
                    <a:pt x="718" y="497"/>
                    <a:pt x="717" y="500"/>
                  </a:cubicBezTo>
                  <a:cubicBezTo>
                    <a:pt x="716" y="506"/>
                    <a:pt x="715" y="512"/>
                    <a:pt x="713" y="517"/>
                  </a:cubicBezTo>
                  <a:cubicBezTo>
                    <a:pt x="714" y="516"/>
                    <a:pt x="715" y="515"/>
                    <a:pt x="715" y="514"/>
                  </a:cubicBezTo>
                  <a:cubicBezTo>
                    <a:pt x="715" y="514"/>
                    <a:pt x="716" y="513"/>
                    <a:pt x="716" y="513"/>
                  </a:cubicBezTo>
                  <a:cubicBezTo>
                    <a:pt x="716" y="513"/>
                    <a:pt x="718" y="508"/>
                    <a:pt x="719" y="506"/>
                  </a:cubicBezTo>
                  <a:cubicBezTo>
                    <a:pt x="719" y="506"/>
                    <a:pt x="719" y="506"/>
                    <a:pt x="719" y="505"/>
                  </a:cubicBezTo>
                  <a:cubicBezTo>
                    <a:pt x="720" y="503"/>
                    <a:pt x="720" y="503"/>
                    <a:pt x="720" y="503"/>
                  </a:cubicBezTo>
                  <a:cubicBezTo>
                    <a:pt x="720" y="504"/>
                    <a:pt x="720" y="504"/>
                    <a:pt x="720" y="504"/>
                  </a:cubicBezTo>
                  <a:cubicBezTo>
                    <a:pt x="720" y="503"/>
                    <a:pt x="720" y="503"/>
                    <a:pt x="721" y="502"/>
                  </a:cubicBezTo>
                  <a:moveTo>
                    <a:pt x="482" y="16"/>
                  </a:moveTo>
                  <a:cubicBezTo>
                    <a:pt x="480" y="15"/>
                    <a:pt x="479" y="15"/>
                    <a:pt x="479" y="15"/>
                  </a:cubicBezTo>
                  <a:cubicBezTo>
                    <a:pt x="479" y="15"/>
                    <a:pt x="479" y="15"/>
                    <a:pt x="479" y="15"/>
                  </a:cubicBezTo>
                  <a:cubicBezTo>
                    <a:pt x="478" y="15"/>
                    <a:pt x="478" y="15"/>
                    <a:pt x="478" y="15"/>
                  </a:cubicBezTo>
                  <a:cubicBezTo>
                    <a:pt x="478" y="15"/>
                    <a:pt x="478" y="15"/>
                    <a:pt x="478" y="15"/>
                  </a:cubicBezTo>
                  <a:cubicBezTo>
                    <a:pt x="478" y="15"/>
                    <a:pt x="478" y="15"/>
                    <a:pt x="478" y="15"/>
                  </a:cubicBezTo>
                  <a:cubicBezTo>
                    <a:pt x="479" y="15"/>
                    <a:pt x="479" y="15"/>
                    <a:pt x="479" y="15"/>
                  </a:cubicBezTo>
                  <a:cubicBezTo>
                    <a:pt x="480" y="15"/>
                    <a:pt x="480" y="15"/>
                    <a:pt x="481" y="15"/>
                  </a:cubicBezTo>
                  <a:cubicBezTo>
                    <a:pt x="481" y="15"/>
                    <a:pt x="481" y="15"/>
                    <a:pt x="481" y="15"/>
                  </a:cubicBezTo>
                  <a:cubicBezTo>
                    <a:pt x="481" y="16"/>
                    <a:pt x="482" y="16"/>
                    <a:pt x="482" y="16"/>
                  </a:cubicBezTo>
                  <a:cubicBezTo>
                    <a:pt x="483" y="16"/>
                    <a:pt x="483" y="16"/>
                    <a:pt x="483" y="16"/>
                  </a:cubicBezTo>
                  <a:cubicBezTo>
                    <a:pt x="483" y="16"/>
                    <a:pt x="483" y="16"/>
                    <a:pt x="483" y="16"/>
                  </a:cubicBezTo>
                  <a:cubicBezTo>
                    <a:pt x="483" y="16"/>
                    <a:pt x="482" y="16"/>
                    <a:pt x="482" y="16"/>
                  </a:cubicBezTo>
                  <a:moveTo>
                    <a:pt x="492" y="21"/>
                  </a:moveTo>
                  <a:cubicBezTo>
                    <a:pt x="492" y="20"/>
                    <a:pt x="488" y="19"/>
                    <a:pt x="488" y="19"/>
                  </a:cubicBezTo>
                  <a:cubicBezTo>
                    <a:pt x="488" y="19"/>
                    <a:pt x="488" y="19"/>
                    <a:pt x="488" y="19"/>
                  </a:cubicBezTo>
                  <a:cubicBezTo>
                    <a:pt x="489" y="20"/>
                    <a:pt x="490" y="20"/>
                    <a:pt x="490" y="20"/>
                  </a:cubicBezTo>
                  <a:cubicBezTo>
                    <a:pt x="491" y="20"/>
                    <a:pt x="491" y="20"/>
                    <a:pt x="491" y="21"/>
                  </a:cubicBezTo>
                  <a:cubicBezTo>
                    <a:pt x="491" y="20"/>
                    <a:pt x="491" y="20"/>
                    <a:pt x="491" y="20"/>
                  </a:cubicBezTo>
                  <a:cubicBezTo>
                    <a:pt x="491" y="20"/>
                    <a:pt x="492" y="21"/>
                    <a:pt x="492" y="21"/>
                  </a:cubicBezTo>
                  <a:cubicBezTo>
                    <a:pt x="492" y="21"/>
                    <a:pt x="492" y="21"/>
                    <a:pt x="492" y="21"/>
                  </a:cubicBezTo>
                  <a:moveTo>
                    <a:pt x="476" y="14"/>
                  </a:moveTo>
                  <a:cubicBezTo>
                    <a:pt x="475" y="14"/>
                    <a:pt x="475" y="14"/>
                    <a:pt x="474" y="14"/>
                  </a:cubicBezTo>
                  <a:cubicBezTo>
                    <a:pt x="474" y="13"/>
                    <a:pt x="473" y="13"/>
                    <a:pt x="473" y="13"/>
                  </a:cubicBezTo>
                  <a:cubicBezTo>
                    <a:pt x="473" y="13"/>
                    <a:pt x="473" y="13"/>
                    <a:pt x="473" y="13"/>
                  </a:cubicBezTo>
                  <a:cubicBezTo>
                    <a:pt x="469" y="12"/>
                    <a:pt x="468" y="12"/>
                    <a:pt x="467" y="12"/>
                  </a:cubicBezTo>
                  <a:cubicBezTo>
                    <a:pt x="468" y="12"/>
                    <a:pt x="469" y="12"/>
                    <a:pt x="469" y="12"/>
                  </a:cubicBezTo>
                  <a:cubicBezTo>
                    <a:pt x="469" y="12"/>
                    <a:pt x="469" y="12"/>
                    <a:pt x="469" y="12"/>
                  </a:cubicBezTo>
                  <a:cubicBezTo>
                    <a:pt x="467" y="12"/>
                    <a:pt x="465" y="11"/>
                    <a:pt x="463" y="11"/>
                  </a:cubicBezTo>
                  <a:cubicBezTo>
                    <a:pt x="463" y="11"/>
                    <a:pt x="463" y="11"/>
                    <a:pt x="463" y="11"/>
                  </a:cubicBezTo>
                  <a:cubicBezTo>
                    <a:pt x="465" y="12"/>
                    <a:pt x="468" y="12"/>
                    <a:pt x="470" y="13"/>
                  </a:cubicBezTo>
                  <a:cubicBezTo>
                    <a:pt x="470" y="13"/>
                    <a:pt x="470" y="13"/>
                    <a:pt x="470" y="13"/>
                  </a:cubicBezTo>
                  <a:cubicBezTo>
                    <a:pt x="482" y="17"/>
                    <a:pt x="482" y="17"/>
                    <a:pt x="483" y="17"/>
                  </a:cubicBezTo>
                  <a:cubicBezTo>
                    <a:pt x="482" y="16"/>
                    <a:pt x="480" y="16"/>
                    <a:pt x="479" y="15"/>
                  </a:cubicBezTo>
                  <a:cubicBezTo>
                    <a:pt x="480" y="16"/>
                    <a:pt x="480" y="16"/>
                    <a:pt x="480" y="16"/>
                  </a:cubicBezTo>
                  <a:cubicBezTo>
                    <a:pt x="480" y="16"/>
                    <a:pt x="480" y="16"/>
                    <a:pt x="480" y="16"/>
                  </a:cubicBezTo>
                  <a:cubicBezTo>
                    <a:pt x="479" y="15"/>
                    <a:pt x="479" y="15"/>
                    <a:pt x="478" y="15"/>
                  </a:cubicBezTo>
                  <a:cubicBezTo>
                    <a:pt x="479" y="15"/>
                    <a:pt x="479" y="15"/>
                    <a:pt x="479" y="15"/>
                  </a:cubicBezTo>
                  <a:cubicBezTo>
                    <a:pt x="478" y="15"/>
                    <a:pt x="478" y="15"/>
                    <a:pt x="478" y="15"/>
                  </a:cubicBezTo>
                  <a:cubicBezTo>
                    <a:pt x="478" y="15"/>
                    <a:pt x="478" y="15"/>
                    <a:pt x="478" y="15"/>
                  </a:cubicBezTo>
                  <a:cubicBezTo>
                    <a:pt x="478" y="15"/>
                    <a:pt x="477" y="14"/>
                    <a:pt x="476" y="14"/>
                  </a:cubicBezTo>
                  <a:moveTo>
                    <a:pt x="460" y="10"/>
                  </a:moveTo>
                  <a:cubicBezTo>
                    <a:pt x="455" y="9"/>
                    <a:pt x="455" y="9"/>
                    <a:pt x="455" y="9"/>
                  </a:cubicBezTo>
                  <a:cubicBezTo>
                    <a:pt x="455" y="9"/>
                    <a:pt x="456" y="9"/>
                    <a:pt x="457" y="10"/>
                  </a:cubicBezTo>
                  <a:cubicBezTo>
                    <a:pt x="457" y="10"/>
                    <a:pt x="457" y="10"/>
                    <a:pt x="455" y="9"/>
                  </a:cubicBezTo>
                  <a:cubicBezTo>
                    <a:pt x="454" y="9"/>
                    <a:pt x="454" y="9"/>
                    <a:pt x="453" y="9"/>
                  </a:cubicBezTo>
                  <a:cubicBezTo>
                    <a:pt x="453" y="9"/>
                    <a:pt x="453" y="9"/>
                    <a:pt x="453" y="9"/>
                  </a:cubicBezTo>
                  <a:cubicBezTo>
                    <a:pt x="454" y="9"/>
                    <a:pt x="455" y="9"/>
                    <a:pt x="456" y="10"/>
                  </a:cubicBezTo>
                  <a:cubicBezTo>
                    <a:pt x="455" y="10"/>
                    <a:pt x="455" y="10"/>
                    <a:pt x="455" y="10"/>
                  </a:cubicBezTo>
                  <a:cubicBezTo>
                    <a:pt x="456" y="10"/>
                    <a:pt x="457" y="10"/>
                    <a:pt x="458" y="10"/>
                  </a:cubicBezTo>
                  <a:cubicBezTo>
                    <a:pt x="457" y="10"/>
                    <a:pt x="457" y="10"/>
                    <a:pt x="457" y="10"/>
                  </a:cubicBezTo>
                  <a:cubicBezTo>
                    <a:pt x="458" y="11"/>
                    <a:pt x="459" y="11"/>
                    <a:pt x="460" y="11"/>
                  </a:cubicBezTo>
                  <a:cubicBezTo>
                    <a:pt x="461" y="11"/>
                    <a:pt x="461" y="11"/>
                    <a:pt x="461" y="11"/>
                  </a:cubicBezTo>
                  <a:cubicBezTo>
                    <a:pt x="462" y="11"/>
                    <a:pt x="462" y="11"/>
                    <a:pt x="466" y="13"/>
                  </a:cubicBezTo>
                  <a:cubicBezTo>
                    <a:pt x="467" y="13"/>
                    <a:pt x="467" y="13"/>
                    <a:pt x="467" y="13"/>
                  </a:cubicBezTo>
                  <a:cubicBezTo>
                    <a:pt x="468" y="13"/>
                    <a:pt x="469" y="13"/>
                    <a:pt x="470" y="13"/>
                  </a:cubicBezTo>
                  <a:cubicBezTo>
                    <a:pt x="470" y="13"/>
                    <a:pt x="470" y="13"/>
                    <a:pt x="470" y="13"/>
                  </a:cubicBezTo>
                  <a:cubicBezTo>
                    <a:pt x="471" y="13"/>
                    <a:pt x="471" y="13"/>
                    <a:pt x="471" y="13"/>
                  </a:cubicBezTo>
                  <a:cubicBezTo>
                    <a:pt x="471" y="13"/>
                    <a:pt x="471" y="13"/>
                    <a:pt x="471" y="13"/>
                  </a:cubicBezTo>
                  <a:cubicBezTo>
                    <a:pt x="470" y="13"/>
                    <a:pt x="470" y="13"/>
                    <a:pt x="469" y="13"/>
                  </a:cubicBezTo>
                  <a:cubicBezTo>
                    <a:pt x="468" y="12"/>
                    <a:pt x="467" y="12"/>
                    <a:pt x="466" y="12"/>
                  </a:cubicBezTo>
                  <a:cubicBezTo>
                    <a:pt x="464" y="12"/>
                    <a:pt x="462" y="11"/>
                    <a:pt x="460" y="10"/>
                  </a:cubicBezTo>
                  <a:moveTo>
                    <a:pt x="445" y="7"/>
                  </a:moveTo>
                  <a:cubicBezTo>
                    <a:pt x="444" y="7"/>
                    <a:pt x="444" y="7"/>
                    <a:pt x="444" y="7"/>
                  </a:cubicBezTo>
                  <a:cubicBezTo>
                    <a:pt x="444" y="7"/>
                    <a:pt x="444" y="7"/>
                    <a:pt x="444" y="7"/>
                  </a:cubicBezTo>
                  <a:cubicBezTo>
                    <a:pt x="443" y="7"/>
                    <a:pt x="443" y="7"/>
                    <a:pt x="443" y="7"/>
                  </a:cubicBezTo>
                  <a:cubicBezTo>
                    <a:pt x="440" y="6"/>
                    <a:pt x="439" y="6"/>
                    <a:pt x="438" y="6"/>
                  </a:cubicBezTo>
                  <a:cubicBezTo>
                    <a:pt x="440" y="6"/>
                    <a:pt x="441" y="6"/>
                    <a:pt x="442" y="7"/>
                  </a:cubicBezTo>
                  <a:cubicBezTo>
                    <a:pt x="442" y="7"/>
                    <a:pt x="442" y="7"/>
                    <a:pt x="442" y="7"/>
                  </a:cubicBezTo>
                  <a:cubicBezTo>
                    <a:pt x="444" y="7"/>
                    <a:pt x="445" y="7"/>
                    <a:pt x="447" y="8"/>
                  </a:cubicBezTo>
                  <a:cubicBezTo>
                    <a:pt x="447" y="8"/>
                    <a:pt x="447" y="8"/>
                    <a:pt x="447" y="8"/>
                  </a:cubicBezTo>
                  <a:cubicBezTo>
                    <a:pt x="450" y="9"/>
                    <a:pt x="450" y="9"/>
                    <a:pt x="450" y="9"/>
                  </a:cubicBezTo>
                  <a:cubicBezTo>
                    <a:pt x="450" y="9"/>
                    <a:pt x="450" y="9"/>
                    <a:pt x="450" y="9"/>
                  </a:cubicBezTo>
                  <a:cubicBezTo>
                    <a:pt x="450" y="9"/>
                    <a:pt x="450" y="9"/>
                    <a:pt x="450" y="9"/>
                  </a:cubicBezTo>
                  <a:cubicBezTo>
                    <a:pt x="451" y="9"/>
                    <a:pt x="452" y="9"/>
                    <a:pt x="452" y="9"/>
                  </a:cubicBezTo>
                  <a:cubicBezTo>
                    <a:pt x="454" y="9"/>
                    <a:pt x="454" y="9"/>
                    <a:pt x="454" y="9"/>
                  </a:cubicBezTo>
                  <a:cubicBezTo>
                    <a:pt x="454" y="9"/>
                    <a:pt x="453" y="9"/>
                    <a:pt x="452" y="9"/>
                  </a:cubicBezTo>
                  <a:cubicBezTo>
                    <a:pt x="453" y="9"/>
                    <a:pt x="453" y="9"/>
                    <a:pt x="453" y="9"/>
                  </a:cubicBezTo>
                  <a:cubicBezTo>
                    <a:pt x="452" y="9"/>
                    <a:pt x="452" y="9"/>
                    <a:pt x="451" y="9"/>
                  </a:cubicBezTo>
                  <a:cubicBezTo>
                    <a:pt x="451" y="8"/>
                    <a:pt x="451" y="8"/>
                    <a:pt x="451" y="8"/>
                  </a:cubicBezTo>
                  <a:cubicBezTo>
                    <a:pt x="451" y="8"/>
                    <a:pt x="451" y="8"/>
                    <a:pt x="449" y="8"/>
                  </a:cubicBezTo>
                  <a:cubicBezTo>
                    <a:pt x="448" y="8"/>
                    <a:pt x="447" y="7"/>
                    <a:pt x="446" y="7"/>
                  </a:cubicBezTo>
                  <a:cubicBezTo>
                    <a:pt x="446" y="7"/>
                    <a:pt x="446" y="7"/>
                    <a:pt x="446" y="7"/>
                  </a:cubicBezTo>
                  <a:cubicBezTo>
                    <a:pt x="446" y="7"/>
                    <a:pt x="445" y="7"/>
                    <a:pt x="445" y="7"/>
                  </a:cubicBezTo>
                  <a:moveTo>
                    <a:pt x="459" y="11"/>
                  </a:moveTo>
                  <a:cubicBezTo>
                    <a:pt x="458" y="10"/>
                    <a:pt x="458" y="10"/>
                    <a:pt x="458" y="10"/>
                  </a:cubicBezTo>
                  <a:cubicBezTo>
                    <a:pt x="457" y="10"/>
                    <a:pt x="457" y="10"/>
                    <a:pt x="457" y="10"/>
                  </a:cubicBezTo>
                  <a:cubicBezTo>
                    <a:pt x="456" y="10"/>
                    <a:pt x="456" y="10"/>
                    <a:pt x="456" y="10"/>
                  </a:cubicBezTo>
                  <a:cubicBezTo>
                    <a:pt x="456" y="10"/>
                    <a:pt x="456" y="10"/>
                    <a:pt x="456" y="10"/>
                  </a:cubicBezTo>
                  <a:cubicBezTo>
                    <a:pt x="455" y="10"/>
                    <a:pt x="454" y="10"/>
                    <a:pt x="454" y="10"/>
                  </a:cubicBezTo>
                  <a:cubicBezTo>
                    <a:pt x="454" y="10"/>
                    <a:pt x="454" y="10"/>
                    <a:pt x="454" y="10"/>
                  </a:cubicBezTo>
                  <a:cubicBezTo>
                    <a:pt x="453" y="9"/>
                    <a:pt x="453" y="9"/>
                    <a:pt x="453" y="9"/>
                  </a:cubicBezTo>
                  <a:cubicBezTo>
                    <a:pt x="454" y="10"/>
                    <a:pt x="454" y="10"/>
                    <a:pt x="454" y="10"/>
                  </a:cubicBezTo>
                  <a:cubicBezTo>
                    <a:pt x="454" y="10"/>
                    <a:pt x="454" y="10"/>
                    <a:pt x="454" y="10"/>
                  </a:cubicBezTo>
                  <a:cubicBezTo>
                    <a:pt x="454" y="10"/>
                    <a:pt x="454" y="10"/>
                    <a:pt x="454" y="10"/>
                  </a:cubicBezTo>
                  <a:cubicBezTo>
                    <a:pt x="457" y="10"/>
                    <a:pt x="457" y="10"/>
                    <a:pt x="458" y="11"/>
                  </a:cubicBezTo>
                  <a:cubicBezTo>
                    <a:pt x="458" y="11"/>
                    <a:pt x="458" y="11"/>
                    <a:pt x="458" y="11"/>
                  </a:cubicBezTo>
                  <a:cubicBezTo>
                    <a:pt x="458" y="11"/>
                    <a:pt x="459" y="11"/>
                    <a:pt x="460" y="11"/>
                  </a:cubicBezTo>
                  <a:cubicBezTo>
                    <a:pt x="460" y="11"/>
                    <a:pt x="460" y="11"/>
                    <a:pt x="460" y="11"/>
                  </a:cubicBezTo>
                  <a:cubicBezTo>
                    <a:pt x="460" y="11"/>
                    <a:pt x="459" y="11"/>
                    <a:pt x="459" y="11"/>
                  </a:cubicBezTo>
                  <a:moveTo>
                    <a:pt x="440" y="6"/>
                  </a:moveTo>
                  <a:cubicBezTo>
                    <a:pt x="440" y="6"/>
                    <a:pt x="437" y="6"/>
                    <a:pt x="436" y="6"/>
                  </a:cubicBezTo>
                  <a:cubicBezTo>
                    <a:pt x="437" y="6"/>
                    <a:pt x="437" y="6"/>
                    <a:pt x="437" y="6"/>
                  </a:cubicBezTo>
                  <a:cubicBezTo>
                    <a:pt x="437" y="6"/>
                    <a:pt x="436" y="6"/>
                    <a:pt x="436" y="6"/>
                  </a:cubicBezTo>
                  <a:cubicBezTo>
                    <a:pt x="437" y="6"/>
                    <a:pt x="437" y="6"/>
                    <a:pt x="437" y="6"/>
                  </a:cubicBezTo>
                  <a:cubicBezTo>
                    <a:pt x="438" y="6"/>
                    <a:pt x="439" y="6"/>
                    <a:pt x="440" y="6"/>
                  </a:cubicBezTo>
                  <a:cubicBezTo>
                    <a:pt x="440" y="7"/>
                    <a:pt x="441" y="7"/>
                    <a:pt x="442" y="7"/>
                  </a:cubicBezTo>
                  <a:cubicBezTo>
                    <a:pt x="442" y="7"/>
                    <a:pt x="442" y="7"/>
                    <a:pt x="442" y="7"/>
                  </a:cubicBezTo>
                  <a:cubicBezTo>
                    <a:pt x="441" y="7"/>
                    <a:pt x="441" y="7"/>
                    <a:pt x="440" y="6"/>
                  </a:cubicBezTo>
                  <a:moveTo>
                    <a:pt x="487" y="60"/>
                  </a:moveTo>
                  <a:cubicBezTo>
                    <a:pt x="487" y="59"/>
                    <a:pt x="487" y="59"/>
                    <a:pt x="486" y="59"/>
                  </a:cubicBezTo>
                  <a:cubicBezTo>
                    <a:pt x="485" y="59"/>
                    <a:pt x="485" y="59"/>
                    <a:pt x="485" y="59"/>
                  </a:cubicBezTo>
                  <a:cubicBezTo>
                    <a:pt x="484" y="58"/>
                    <a:pt x="484" y="58"/>
                    <a:pt x="484" y="58"/>
                  </a:cubicBezTo>
                  <a:cubicBezTo>
                    <a:pt x="483" y="58"/>
                    <a:pt x="482" y="58"/>
                    <a:pt x="480" y="58"/>
                  </a:cubicBezTo>
                  <a:cubicBezTo>
                    <a:pt x="481" y="58"/>
                    <a:pt x="481" y="58"/>
                    <a:pt x="481" y="58"/>
                  </a:cubicBezTo>
                  <a:cubicBezTo>
                    <a:pt x="482" y="59"/>
                    <a:pt x="482" y="59"/>
                    <a:pt x="482" y="59"/>
                  </a:cubicBezTo>
                  <a:cubicBezTo>
                    <a:pt x="483" y="60"/>
                    <a:pt x="483" y="61"/>
                    <a:pt x="484" y="62"/>
                  </a:cubicBezTo>
                  <a:cubicBezTo>
                    <a:pt x="485" y="62"/>
                    <a:pt x="485" y="62"/>
                    <a:pt x="486" y="62"/>
                  </a:cubicBezTo>
                  <a:cubicBezTo>
                    <a:pt x="487" y="62"/>
                    <a:pt x="486" y="62"/>
                    <a:pt x="486" y="61"/>
                  </a:cubicBezTo>
                  <a:cubicBezTo>
                    <a:pt x="486" y="61"/>
                    <a:pt x="486" y="61"/>
                    <a:pt x="486" y="61"/>
                  </a:cubicBezTo>
                  <a:cubicBezTo>
                    <a:pt x="486" y="61"/>
                    <a:pt x="486" y="61"/>
                    <a:pt x="486" y="61"/>
                  </a:cubicBezTo>
                  <a:cubicBezTo>
                    <a:pt x="487" y="61"/>
                    <a:pt x="487" y="61"/>
                    <a:pt x="487" y="61"/>
                  </a:cubicBezTo>
                  <a:cubicBezTo>
                    <a:pt x="487" y="61"/>
                    <a:pt x="487" y="61"/>
                    <a:pt x="487" y="61"/>
                  </a:cubicBezTo>
                  <a:cubicBezTo>
                    <a:pt x="487" y="60"/>
                    <a:pt x="487" y="60"/>
                    <a:pt x="487" y="60"/>
                  </a:cubicBezTo>
                  <a:moveTo>
                    <a:pt x="473" y="23"/>
                  </a:moveTo>
                  <a:cubicBezTo>
                    <a:pt x="471" y="22"/>
                    <a:pt x="471" y="22"/>
                    <a:pt x="468" y="21"/>
                  </a:cubicBezTo>
                  <a:cubicBezTo>
                    <a:pt x="468" y="21"/>
                    <a:pt x="468" y="21"/>
                    <a:pt x="468" y="21"/>
                  </a:cubicBezTo>
                  <a:cubicBezTo>
                    <a:pt x="468" y="21"/>
                    <a:pt x="468" y="21"/>
                    <a:pt x="468" y="21"/>
                  </a:cubicBezTo>
                  <a:cubicBezTo>
                    <a:pt x="468" y="21"/>
                    <a:pt x="468" y="21"/>
                    <a:pt x="467" y="21"/>
                  </a:cubicBezTo>
                  <a:cubicBezTo>
                    <a:pt x="468" y="22"/>
                    <a:pt x="469" y="22"/>
                    <a:pt x="470" y="23"/>
                  </a:cubicBezTo>
                  <a:cubicBezTo>
                    <a:pt x="470" y="23"/>
                    <a:pt x="470" y="23"/>
                    <a:pt x="470" y="23"/>
                  </a:cubicBezTo>
                  <a:cubicBezTo>
                    <a:pt x="469" y="23"/>
                    <a:pt x="469" y="23"/>
                    <a:pt x="469" y="23"/>
                  </a:cubicBezTo>
                  <a:cubicBezTo>
                    <a:pt x="469" y="23"/>
                    <a:pt x="470" y="23"/>
                    <a:pt x="470" y="23"/>
                  </a:cubicBezTo>
                  <a:cubicBezTo>
                    <a:pt x="469" y="23"/>
                    <a:pt x="469" y="23"/>
                    <a:pt x="469" y="23"/>
                  </a:cubicBezTo>
                  <a:cubicBezTo>
                    <a:pt x="469" y="24"/>
                    <a:pt x="469" y="24"/>
                    <a:pt x="469" y="24"/>
                  </a:cubicBezTo>
                  <a:cubicBezTo>
                    <a:pt x="469" y="24"/>
                    <a:pt x="469" y="24"/>
                    <a:pt x="469" y="24"/>
                  </a:cubicBezTo>
                  <a:cubicBezTo>
                    <a:pt x="469" y="24"/>
                    <a:pt x="469" y="24"/>
                    <a:pt x="469" y="24"/>
                  </a:cubicBezTo>
                  <a:cubicBezTo>
                    <a:pt x="468" y="24"/>
                    <a:pt x="468" y="24"/>
                    <a:pt x="467" y="24"/>
                  </a:cubicBezTo>
                  <a:cubicBezTo>
                    <a:pt x="467" y="24"/>
                    <a:pt x="467" y="24"/>
                    <a:pt x="467" y="24"/>
                  </a:cubicBezTo>
                  <a:cubicBezTo>
                    <a:pt x="467" y="24"/>
                    <a:pt x="467" y="24"/>
                    <a:pt x="467" y="24"/>
                  </a:cubicBezTo>
                  <a:cubicBezTo>
                    <a:pt x="466" y="24"/>
                    <a:pt x="466" y="24"/>
                    <a:pt x="466" y="24"/>
                  </a:cubicBezTo>
                  <a:cubicBezTo>
                    <a:pt x="466" y="24"/>
                    <a:pt x="466" y="24"/>
                    <a:pt x="466" y="24"/>
                  </a:cubicBezTo>
                  <a:cubicBezTo>
                    <a:pt x="466" y="25"/>
                    <a:pt x="466" y="25"/>
                    <a:pt x="468" y="26"/>
                  </a:cubicBezTo>
                  <a:cubicBezTo>
                    <a:pt x="467" y="26"/>
                    <a:pt x="466" y="26"/>
                    <a:pt x="466" y="26"/>
                  </a:cubicBezTo>
                  <a:cubicBezTo>
                    <a:pt x="466" y="26"/>
                    <a:pt x="466" y="26"/>
                    <a:pt x="467" y="27"/>
                  </a:cubicBezTo>
                  <a:cubicBezTo>
                    <a:pt x="467" y="27"/>
                    <a:pt x="467" y="27"/>
                    <a:pt x="467" y="27"/>
                  </a:cubicBezTo>
                  <a:cubicBezTo>
                    <a:pt x="467" y="27"/>
                    <a:pt x="467" y="27"/>
                    <a:pt x="466" y="28"/>
                  </a:cubicBezTo>
                  <a:cubicBezTo>
                    <a:pt x="466" y="28"/>
                    <a:pt x="466" y="28"/>
                    <a:pt x="469" y="30"/>
                  </a:cubicBezTo>
                  <a:cubicBezTo>
                    <a:pt x="468" y="30"/>
                    <a:pt x="467" y="29"/>
                    <a:pt x="467" y="30"/>
                  </a:cubicBezTo>
                  <a:cubicBezTo>
                    <a:pt x="468" y="30"/>
                    <a:pt x="469" y="31"/>
                    <a:pt x="470" y="32"/>
                  </a:cubicBezTo>
                  <a:cubicBezTo>
                    <a:pt x="470" y="33"/>
                    <a:pt x="470" y="33"/>
                    <a:pt x="470" y="33"/>
                  </a:cubicBezTo>
                  <a:cubicBezTo>
                    <a:pt x="471" y="33"/>
                    <a:pt x="471" y="33"/>
                    <a:pt x="472" y="34"/>
                  </a:cubicBezTo>
                  <a:cubicBezTo>
                    <a:pt x="471" y="34"/>
                    <a:pt x="471" y="33"/>
                    <a:pt x="470" y="34"/>
                  </a:cubicBezTo>
                  <a:cubicBezTo>
                    <a:pt x="470" y="34"/>
                    <a:pt x="470" y="34"/>
                    <a:pt x="470" y="35"/>
                  </a:cubicBezTo>
                  <a:cubicBezTo>
                    <a:pt x="470" y="35"/>
                    <a:pt x="472" y="37"/>
                    <a:pt x="472" y="36"/>
                  </a:cubicBezTo>
                  <a:cubicBezTo>
                    <a:pt x="472" y="36"/>
                    <a:pt x="472" y="36"/>
                    <a:pt x="474" y="37"/>
                  </a:cubicBezTo>
                  <a:cubicBezTo>
                    <a:pt x="474" y="37"/>
                    <a:pt x="474" y="37"/>
                    <a:pt x="474" y="37"/>
                  </a:cubicBezTo>
                  <a:cubicBezTo>
                    <a:pt x="475" y="37"/>
                    <a:pt x="475" y="37"/>
                    <a:pt x="475" y="37"/>
                  </a:cubicBezTo>
                  <a:cubicBezTo>
                    <a:pt x="474" y="38"/>
                    <a:pt x="473" y="37"/>
                    <a:pt x="473" y="38"/>
                  </a:cubicBezTo>
                  <a:cubicBezTo>
                    <a:pt x="473" y="38"/>
                    <a:pt x="474" y="39"/>
                    <a:pt x="475" y="39"/>
                  </a:cubicBezTo>
                  <a:cubicBezTo>
                    <a:pt x="474" y="39"/>
                    <a:pt x="473" y="39"/>
                    <a:pt x="473" y="40"/>
                  </a:cubicBezTo>
                  <a:cubicBezTo>
                    <a:pt x="474" y="41"/>
                    <a:pt x="475" y="41"/>
                    <a:pt x="475" y="42"/>
                  </a:cubicBezTo>
                  <a:cubicBezTo>
                    <a:pt x="475" y="42"/>
                    <a:pt x="475" y="42"/>
                    <a:pt x="476" y="43"/>
                  </a:cubicBezTo>
                  <a:cubicBezTo>
                    <a:pt x="475" y="43"/>
                    <a:pt x="475" y="43"/>
                    <a:pt x="475" y="43"/>
                  </a:cubicBezTo>
                  <a:cubicBezTo>
                    <a:pt x="475" y="43"/>
                    <a:pt x="475" y="43"/>
                    <a:pt x="476" y="44"/>
                  </a:cubicBezTo>
                  <a:cubicBezTo>
                    <a:pt x="476" y="44"/>
                    <a:pt x="476" y="44"/>
                    <a:pt x="476" y="44"/>
                  </a:cubicBezTo>
                  <a:cubicBezTo>
                    <a:pt x="477" y="46"/>
                    <a:pt x="478" y="46"/>
                    <a:pt x="479" y="47"/>
                  </a:cubicBezTo>
                  <a:cubicBezTo>
                    <a:pt x="479" y="47"/>
                    <a:pt x="480" y="47"/>
                    <a:pt x="480" y="47"/>
                  </a:cubicBezTo>
                  <a:cubicBezTo>
                    <a:pt x="480" y="47"/>
                    <a:pt x="480" y="47"/>
                    <a:pt x="480" y="47"/>
                  </a:cubicBezTo>
                  <a:cubicBezTo>
                    <a:pt x="480" y="47"/>
                    <a:pt x="480" y="47"/>
                    <a:pt x="480" y="47"/>
                  </a:cubicBezTo>
                  <a:cubicBezTo>
                    <a:pt x="481" y="47"/>
                    <a:pt x="481" y="47"/>
                    <a:pt x="482" y="48"/>
                  </a:cubicBezTo>
                  <a:cubicBezTo>
                    <a:pt x="482" y="47"/>
                    <a:pt x="482" y="47"/>
                    <a:pt x="481" y="47"/>
                  </a:cubicBezTo>
                  <a:cubicBezTo>
                    <a:pt x="484" y="48"/>
                    <a:pt x="485" y="48"/>
                    <a:pt x="486" y="49"/>
                  </a:cubicBezTo>
                  <a:cubicBezTo>
                    <a:pt x="486" y="50"/>
                    <a:pt x="486" y="50"/>
                    <a:pt x="486" y="50"/>
                  </a:cubicBezTo>
                  <a:cubicBezTo>
                    <a:pt x="487" y="51"/>
                    <a:pt x="487" y="51"/>
                    <a:pt x="487" y="51"/>
                  </a:cubicBezTo>
                  <a:cubicBezTo>
                    <a:pt x="488" y="51"/>
                    <a:pt x="488" y="51"/>
                    <a:pt x="488" y="51"/>
                  </a:cubicBezTo>
                  <a:cubicBezTo>
                    <a:pt x="488" y="51"/>
                    <a:pt x="489" y="51"/>
                    <a:pt x="490" y="51"/>
                  </a:cubicBezTo>
                  <a:cubicBezTo>
                    <a:pt x="492" y="51"/>
                    <a:pt x="494" y="52"/>
                    <a:pt x="495" y="52"/>
                  </a:cubicBezTo>
                  <a:cubicBezTo>
                    <a:pt x="495" y="52"/>
                    <a:pt x="496" y="52"/>
                    <a:pt x="496" y="52"/>
                  </a:cubicBezTo>
                  <a:cubicBezTo>
                    <a:pt x="496" y="52"/>
                    <a:pt x="496" y="52"/>
                    <a:pt x="497" y="52"/>
                  </a:cubicBezTo>
                  <a:cubicBezTo>
                    <a:pt x="496" y="52"/>
                    <a:pt x="496" y="51"/>
                    <a:pt x="495" y="51"/>
                  </a:cubicBezTo>
                  <a:cubicBezTo>
                    <a:pt x="495" y="51"/>
                    <a:pt x="495" y="51"/>
                    <a:pt x="487" y="46"/>
                  </a:cubicBezTo>
                  <a:cubicBezTo>
                    <a:pt x="486" y="45"/>
                    <a:pt x="484" y="44"/>
                    <a:pt x="483" y="43"/>
                  </a:cubicBezTo>
                  <a:cubicBezTo>
                    <a:pt x="483" y="43"/>
                    <a:pt x="483" y="43"/>
                    <a:pt x="483" y="43"/>
                  </a:cubicBezTo>
                  <a:cubicBezTo>
                    <a:pt x="483" y="42"/>
                    <a:pt x="483" y="42"/>
                    <a:pt x="481" y="41"/>
                  </a:cubicBezTo>
                  <a:cubicBezTo>
                    <a:pt x="480" y="40"/>
                    <a:pt x="480" y="40"/>
                    <a:pt x="480" y="40"/>
                  </a:cubicBezTo>
                  <a:cubicBezTo>
                    <a:pt x="480" y="40"/>
                    <a:pt x="480" y="40"/>
                    <a:pt x="480" y="40"/>
                  </a:cubicBezTo>
                  <a:cubicBezTo>
                    <a:pt x="480" y="39"/>
                    <a:pt x="480" y="39"/>
                    <a:pt x="479" y="39"/>
                  </a:cubicBezTo>
                  <a:cubicBezTo>
                    <a:pt x="479" y="38"/>
                    <a:pt x="479" y="38"/>
                    <a:pt x="479" y="38"/>
                  </a:cubicBezTo>
                  <a:cubicBezTo>
                    <a:pt x="479" y="38"/>
                    <a:pt x="479" y="38"/>
                    <a:pt x="479" y="38"/>
                  </a:cubicBezTo>
                  <a:cubicBezTo>
                    <a:pt x="479" y="38"/>
                    <a:pt x="479" y="38"/>
                    <a:pt x="479" y="38"/>
                  </a:cubicBezTo>
                  <a:cubicBezTo>
                    <a:pt x="479" y="37"/>
                    <a:pt x="479" y="37"/>
                    <a:pt x="479" y="37"/>
                  </a:cubicBezTo>
                  <a:cubicBezTo>
                    <a:pt x="479" y="37"/>
                    <a:pt x="479" y="37"/>
                    <a:pt x="479" y="37"/>
                  </a:cubicBezTo>
                  <a:cubicBezTo>
                    <a:pt x="479" y="37"/>
                    <a:pt x="479" y="37"/>
                    <a:pt x="478" y="36"/>
                  </a:cubicBezTo>
                  <a:cubicBezTo>
                    <a:pt x="478" y="35"/>
                    <a:pt x="477" y="35"/>
                    <a:pt x="477" y="35"/>
                  </a:cubicBezTo>
                  <a:cubicBezTo>
                    <a:pt x="477" y="35"/>
                    <a:pt x="477" y="35"/>
                    <a:pt x="477" y="35"/>
                  </a:cubicBezTo>
                  <a:cubicBezTo>
                    <a:pt x="477" y="34"/>
                    <a:pt x="475" y="33"/>
                    <a:pt x="474" y="32"/>
                  </a:cubicBezTo>
                  <a:cubicBezTo>
                    <a:pt x="475" y="32"/>
                    <a:pt x="475" y="32"/>
                    <a:pt x="476" y="32"/>
                  </a:cubicBezTo>
                  <a:cubicBezTo>
                    <a:pt x="475" y="31"/>
                    <a:pt x="475" y="31"/>
                    <a:pt x="475" y="31"/>
                  </a:cubicBezTo>
                  <a:cubicBezTo>
                    <a:pt x="476" y="31"/>
                    <a:pt x="476" y="31"/>
                    <a:pt x="476" y="31"/>
                  </a:cubicBezTo>
                  <a:cubicBezTo>
                    <a:pt x="475" y="31"/>
                    <a:pt x="475" y="31"/>
                    <a:pt x="475" y="31"/>
                  </a:cubicBezTo>
                  <a:cubicBezTo>
                    <a:pt x="475" y="30"/>
                    <a:pt x="475" y="30"/>
                    <a:pt x="475" y="30"/>
                  </a:cubicBezTo>
                  <a:cubicBezTo>
                    <a:pt x="475" y="30"/>
                    <a:pt x="475" y="30"/>
                    <a:pt x="475" y="30"/>
                  </a:cubicBezTo>
                  <a:cubicBezTo>
                    <a:pt x="475" y="29"/>
                    <a:pt x="473" y="29"/>
                    <a:pt x="472" y="28"/>
                  </a:cubicBezTo>
                  <a:cubicBezTo>
                    <a:pt x="473" y="27"/>
                    <a:pt x="473" y="28"/>
                    <a:pt x="474" y="28"/>
                  </a:cubicBezTo>
                  <a:cubicBezTo>
                    <a:pt x="474" y="27"/>
                    <a:pt x="473" y="27"/>
                    <a:pt x="473" y="27"/>
                  </a:cubicBezTo>
                  <a:cubicBezTo>
                    <a:pt x="473" y="27"/>
                    <a:pt x="473" y="27"/>
                    <a:pt x="473" y="27"/>
                  </a:cubicBezTo>
                  <a:cubicBezTo>
                    <a:pt x="473" y="26"/>
                    <a:pt x="473" y="26"/>
                    <a:pt x="473" y="26"/>
                  </a:cubicBezTo>
                  <a:cubicBezTo>
                    <a:pt x="474" y="26"/>
                    <a:pt x="474" y="26"/>
                    <a:pt x="475" y="26"/>
                  </a:cubicBezTo>
                  <a:cubicBezTo>
                    <a:pt x="475" y="26"/>
                    <a:pt x="474" y="26"/>
                    <a:pt x="474" y="26"/>
                  </a:cubicBezTo>
                  <a:cubicBezTo>
                    <a:pt x="475" y="25"/>
                    <a:pt x="475" y="25"/>
                    <a:pt x="475" y="25"/>
                  </a:cubicBezTo>
                  <a:cubicBezTo>
                    <a:pt x="474" y="25"/>
                    <a:pt x="474" y="25"/>
                    <a:pt x="474" y="25"/>
                  </a:cubicBezTo>
                  <a:cubicBezTo>
                    <a:pt x="475" y="25"/>
                    <a:pt x="475" y="25"/>
                    <a:pt x="476" y="25"/>
                  </a:cubicBezTo>
                  <a:cubicBezTo>
                    <a:pt x="475" y="24"/>
                    <a:pt x="475" y="24"/>
                    <a:pt x="473" y="23"/>
                  </a:cubicBezTo>
                  <a:cubicBezTo>
                    <a:pt x="473" y="23"/>
                    <a:pt x="473" y="23"/>
                    <a:pt x="473" y="23"/>
                  </a:cubicBezTo>
                  <a:cubicBezTo>
                    <a:pt x="474" y="23"/>
                    <a:pt x="474" y="23"/>
                    <a:pt x="474" y="23"/>
                  </a:cubicBezTo>
                  <a:cubicBezTo>
                    <a:pt x="474" y="23"/>
                    <a:pt x="473" y="23"/>
                    <a:pt x="473" y="23"/>
                  </a:cubicBezTo>
                  <a:moveTo>
                    <a:pt x="504" y="38"/>
                  </a:moveTo>
                  <a:cubicBezTo>
                    <a:pt x="503" y="37"/>
                    <a:pt x="501" y="36"/>
                    <a:pt x="501" y="36"/>
                  </a:cubicBezTo>
                  <a:cubicBezTo>
                    <a:pt x="500" y="36"/>
                    <a:pt x="500" y="36"/>
                    <a:pt x="500" y="36"/>
                  </a:cubicBezTo>
                  <a:cubicBezTo>
                    <a:pt x="500" y="36"/>
                    <a:pt x="500" y="36"/>
                    <a:pt x="500" y="36"/>
                  </a:cubicBezTo>
                  <a:cubicBezTo>
                    <a:pt x="501" y="37"/>
                    <a:pt x="501" y="37"/>
                    <a:pt x="501" y="37"/>
                  </a:cubicBezTo>
                  <a:cubicBezTo>
                    <a:pt x="502" y="38"/>
                    <a:pt x="502" y="38"/>
                    <a:pt x="502" y="38"/>
                  </a:cubicBezTo>
                  <a:cubicBezTo>
                    <a:pt x="503" y="39"/>
                    <a:pt x="503" y="39"/>
                    <a:pt x="503" y="39"/>
                  </a:cubicBezTo>
                  <a:cubicBezTo>
                    <a:pt x="504" y="39"/>
                    <a:pt x="504" y="39"/>
                    <a:pt x="504" y="39"/>
                  </a:cubicBezTo>
                  <a:cubicBezTo>
                    <a:pt x="504" y="39"/>
                    <a:pt x="504" y="39"/>
                    <a:pt x="504" y="39"/>
                  </a:cubicBezTo>
                  <a:cubicBezTo>
                    <a:pt x="504" y="39"/>
                    <a:pt x="504" y="39"/>
                    <a:pt x="504" y="39"/>
                  </a:cubicBezTo>
                  <a:cubicBezTo>
                    <a:pt x="504" y="38"/>
                    <a:pt x="504" y="38"/>
                    <a:pt x="504" y="38"/>
                  </a:cubicBezTo>
                  <a:cubicBezTo>
                    <a:pt x="504" y="38"/>
                    <a:pt x="504" y="38"/>
                    <a:pt x="504" y="38"/>
                  </a:cubicBezTo>
                  <a:cubicBezTo>
                    <a:pt x="504" y="38"/>
                    <a:pt x="504" y="38"/>
                    <a:pt x="504" y="38"/>
                  </a:cubicBezTo>
                  <a:cubicBezTo>
                    <a:pt x="505" y="38"/>
                    <a:pt x="505" y="38"/>
                    <a:pt x="505" y="38"/>
                  </a:cubicBezTo>
                  <a:cubicBezTo>
                    <a:pt x="505" y="38"/>
                    <a:pt x="504" y="38"/>
                    <a:pt x="504" y="38"/>
                  </a:cubicBezTo>
                  <a:moveTo>
                    <a:pt x="428" y="7"/>
                  </a:moveTo>
                  <a:cubicBezTo>
                    <a:pt x="428" y="7"/>
                    <a:pt x="428" y="7"/>
                    <a:pt x="428" y="7"/>
                  </a:cubicBezTo>
                  <a:cubicBezTo>
                    <a:pt x="428" y="7"/>
                    <a:pt x="427" y="6"/>
                    <a:pt x="426" y="6"/>
                  </a:cubicBezTo>
                  <a:cubicBezTo>
                    <a:pt x="426" y="6"/>
                    <a:pt x="426" y="6"/>
                    <a:pt x="426" y="6"/>
                  </a:cubicBezTo>
                  <a:cubicBezTo>
                    <a:pt x="426" y="6"/>
                    <a:pt x="426" y="6"/>
                    <a:pt x="426" y="6"/>
                  </a:cubicBezTo>
                  <a:cubicBezTo>
                    <a:pt x="426" y="6"/>
                    <a:pt x="426" y="6"/>
                    <a:pt x="426" y="6"/>
                  </a:cubicBezTo>
                  <a:cubicBezTo>
                    <a:pt x="427" y="7"/>
                    <a:pt x="427" y="7"/>
                    <a:pt x="427" y="7"/>
                  </a:cubicBezTo>
                  <a:cubicBezTo>
                    <a:pt x="426" y="7"/>
                    <a:pt x="426" y="7"/>
                    <a:pt x="426" y="7"/>
                  </a:cubicBezTo>
                  <a:cubicBezTo>
                    <a:pt x="426" y="7"/>
                    <a:pt x="427" y="7"/>
                    <a:pt x="427" y="7"/>
                  </a:cubicBezTo>
                  <a:cubicBezTo>
                    <a:pt x="427" y="7"/>
                    <a:pt x="427" y="7"/>
                    <a:pt x="427" y="7"/>
                  </a:cubicBezTo>
                  <a:cubicBezTo>
                    <a:pt x="427" y="7"/>
                    <a:pt x="431" y="8"/>
                    <a:pt x="431" y="8"/>
                  </a:cubicBezTo>
                  <a:cubicBezTo>
                    <a:pt x="431" y="8"/>
                    <a:pt x="431" y="8"/>
                    <a:pt x="431" y="8"/>
                  </a:cubicBezTo>
                  <a:cubicBezTo>
                    <a:pt x="431" y="8"/>
                    <a:pt x="431" y="8"/>
                    <a:pt x="429" y="7"/>
                  </a:cubicBezTo>
                  <a:cubicBezTo>
                    <a:pt x="429" y="7"/>
                    <a:pt x="429" y="7"/>
                    <a:pt x="429" y="7"/>
                  </a:cubicBezTo>
                  <a:cubicBezTo>
                    <a:pt x="428" y="7"/>
                    <a:pt x="428" y="7"/>
                    <a:pt x="428" y="7"/>
                  </a:cubicBezTo>
                  <a:moveTo>
                    <a:pt x="431" y="8"/>
                  </a:moveTo>
                  <a:cubicBezTo>
                    <a:pt x="430" y="8"/>
                    <a:pt x="430" y="8"/>
                    <a:pt x="429" y="8"/>
                  </a:cubicBezTo>
                  <a:cubicBezTo>
                    <a:pt x="429" y="8"/>
                    <a:pt x="429" y="8"/>
                    <a:pt x="428" y="8"/>
                  </a:cubicBezTo>
                  <a:cubicBezTo>
                    <a:pt x="427" y="7"/>
                    <a:pt x="426" y="7"/>
                    <a:pt x="425" y="7"/>
                  </a:cubicBezTo>
                  <a:cubicBezTo>
                    <a:pt x="424" y="6"/>
                    <a:pt x="424" y="6"/>
                    <a:pt x="424" y="6"/>
                  </a:cubicBezTo>
                  <a:cubicBezTo>
                    <a:pt x="424" y="6"/>
                    <a:pt x="424" y="6"/>
                    <a:pt x="424" y="6"/>
                  </a:cubicBezTo>
                  <a:cubicBezTo>
                    <a:pt x="424" y="6"/>
                    <a:pt x="424" y="6"/>
                    <a:pt x="424" y="7"/>
                  </a:cubicBezTo>
                  <a:cubicBezTo>
                    <a:pt x="425" y="7"/>
                    <a:pt x="425" y="7"/>
                    <a:pt x="426" y="7"/>
                  </a:cubicBezTo>
                  <a:cubicBezTo>
                    <a:pt x="425" y="7"/>
                    <a:pt x="425" y="7"/>
                    <a:pt x="425" y="7"/>
                  </a:cubicBezTo>
                  <a:cubicBezTo>
                    <a:pt x="425" y="7"/>
                    <a:pt x="426" y="7"/>
                    <a:pt x="426" y="7"/>
                  </a:cubicBezTo>
                  <a:cubicBezTo>
                    <a:pt x="426" y="7"/>
                    <a:pt x="426" y="7"/>
                    <a:pt x="426" y="7"/>
                  </a:cubicBezTo>
                  <a:cubicBezTo>
                    <a:pt x="427" y="8"/>
                    <a:pt x="427" y="8"/>
                    <a:pt x="428" y="8"/>
                  </a:cubicBezTo>
                  <a:cubicBezTo>
                    <a:pt x="428" y="8"/>
                    <a:pt x="429" y="8"/>
                    <a:pt x="430" y="9"/>
                  </a:cubicBezTo>
                  <a:cubicBezTo>
                    <a:pt x="430" y="8"/>
                    <a:pt x="430" y="8"/>
                    <a:pt x="430" y="8"/>
                  </a:cubicBezTo>
                  <a:cubicBezTo>
                    <a:pt x="429" y="8"/>
                    <a:pt x="429" y="8"/>
                    <a:pt x="429" y="8"/>
                  </a:cubicBezTo>
                  <a:cubicBezTo>
                    <a:pt x="430" y="8"/>
                    <a:pt x="430" y="8"/>
                    <a:pt x="430" y="8"/>
                  </a:cubicBezTo>
                  <a:cubicBezTo>
                    <a:pt x="430" y="8"/>
                    <a:pt x="430" y="8"/>
                    <a:pt x="430" y="8"/>
                  </a:cubicBezTo>
                  <a:cubicBezTo>
                    <a:pt x="430" y="8"/>
                    <a:pt x="430" y="8"/>
                    <a:pt x="431" y="8"/>
                  </a:cubicBezTo>
                  <a:cubicBezTo>
                    <a:pt x="431" y="8"/>
                    <a:pt x="431" y="8"/>
                    <a:pt x="431" y="8"/>
                  </a:cubicBezTo>
                  <a:moveTo>
                    <a:pt x="433" y="10"/>
                  </a:moveTo>
                  <a:cubicBezTo>
                    <a:pt x="433" y="10"/>
                    <a:pt x="432" y="9"/>
                    <a:pt x="432" y="9"/>
                  </a:cubicBezTo>
                  <a:cubicBezTo>
                    <a:pt x="432" y="9"/>
                    <a:pt x="432" y="9"/>
                    <a:pt x="432" y="9"/>
                  </a:cubicBezTo>
                  <a:cubicBezTo>
                    <a:pt x="432" y="9"/>
                    <a:pt x="432" y="9"/>
                    <a:pt x="432" y="9"/>
                  </a:cubicBezTo>
                  <a:cubicBezTo>
                    <a:pt x="432" y="9"/>
                    <a:pt x="432" y="9"/>
                    <a:pt x="432" y="9"/>
                  </a:cubicBezTo>
                  <a:cubicBezTo>
                    <a:pt x="432" y="9"/>
                    <a:pt x="432" y="9"/>
                    <a:pt x="432" y="9"/>
                  </a:cubicBezTo>
                  <a:cubicBezTo>
                    <a:pt x="432" y="10"/>
                    <a:pt x="432" y="10"/>
                    <a:pt x="432" y="10"/>
                  </a:cubicBezTo>
                  <a:cubicBezTo>
                    <a:pt x="432" y="10"/>
                    <a:pt x="432" y="10"/>
                    <a:pt x="432" y="10"/>
                  </a:cubicBezTo>
                  <a:cubicBezTo>
                    <a:pt x="432" y="10"/>
                    <a:pt x="432" y="10"/>
                    <a:pt x="432" y="10"/>
                  </a:cubicBezTo>
                  <a:cubicBezTo>
                    <a:pt x="432" y="10"/>
                    <a:pt x="432" y="10"/>
                    <a:pt x="432" y="10"/>
                  </a:cubicBezTo>
                  <a:cubicBezTo>
                    <a:pt x="432" y="10"/>
                    <a:pt x="432" y="10"/>
                    <a:pt x="432" y="10"/>
                  </a:cubicBezTo>
                  <a:cubicBezTo>
                    <a:pt x="433" y="10"/>
                    <a:pt x="433" y="10"/>
                    <a:pt x="433" y="10"/>
                  </a:cubicBezTo>
                  <a:cubicBezTo>
                    <a:pt x="434" y="10"/>
                    <a:pt x="434" y="10"/>
                    <a:pt x="434" y="10"/>
                  </a:cubicBezTo>
                  <a:cubicBezTo>
                    <a:pt x="434" y="10"/>
                    <a:pt x="434" y="10"/>
                    <a:pt x="434" y="10"/>
                  </a:cubicBezTo>
                  <a:cubicBezTo>
                    <a:pt x="433" y="10"/>
                    <a:pt x="433" y="10"/>
                    <a:pt x="433" y="10"/>
                  </a:cubicBezTo>
                  <a:cubicBezTo>
                    <a:pt x="433" y="10"/>
                    <a:pt x="433" y="10"/>
                    <a:pt x="433" y="10"/>
                  </a:cubicBezTo>
                  <a:moveTo>
                    <a:pt x="430" y="9"/>
                  </a:moveTo>
                  <a:cubicBezTo>
                    <a:pt x="429" y="9"/>
                    <a:pt x="429" y="9"/>
                    <a:pt x="429" y="9"/>
                  </a:cubicBezTo>
                  <a:cubicBezTo>
                    <a:pt x="428" y="8"/>
                    <a:pt x="428" y="8"/>
                    <a:pt x="428" y="8"/>
                  </a:cubicBezTo>
                  <a:cubicBezTo>
                    <a:pt x="428" y="8"/>
                    <a:pt x="428" y="8"/>
                    <a:pt x="427" y="8"/>
                  </a:cubicBezTo>
                  <a:cubicBezTo>
                    <a:pt x="427" y="8"/>
                    <a:pt x="427" y="8"/>
                    <a:pt x="427" y="8"/>
                  </a:cubicBezTo>
                  <a:cubicBezTo>
                    <a:pt x="428" y="9"/>
                    <a:pt x="428" y="9"/>
                    <a:pt x="428" y="9"/>
                  </a:cubicBezTo>
                  <a:cubicBezTo>
                    <a:pt x="428" y="9"/>
                    <a:pt x="428" y="9"/>
                    <a:pt x="428" y="9"/>
                  </a:cubicBezTo>
                  <a:cubicBezTo>
                    <a:pt x="429" y="9"/>
                    <a:pt x="429" y="10"/>
                    <a:pt x="430" y="10"/>
                  </a:cubicBezTo>
                  <a:cubicBezTo>
                    <a:pt x="431" y="10"/>
                    <a:pt x="431" y="10"/>
                    <a:pt x="431" y="10"/>
                  </a:cubicBezTo>
                  <a:cubicBezTo>
                    <a:pt x="430" y="9"/>
                    <a:pt x="429" y="9"/>
                    <a:pt x="429" y="9"/>
                  </a:cubicBezTo>
                  <a:cubicBezTo>
                    <a:pt x="430" y="10"/>
                    <a:pt x="431" y="10"/>
                    <a:pt x="432" y="10"/>
                  </a:cubicBezTo>
                  <a:cubicBezTo>
                    <a:pt x="431" y="10"/>
                    <a:pt x="431" y="10"/>
                    <a:pt x="431" y="10"/>
                  </a:cubicBezTo>
                  <a:cubicBezTo>
                    <a:pt x="432" y="10"/>
                    <a:pt x="432" y="10"/>
                    <a:pt x="432" y="10"/>
                  </a:cubicBezTo>
                  <a:cubicBezTo>
                    <a:pt x="431" y="10"/>
                    <a:pt x="430" y="9"/>
                    <a:pt x="429" y="9"/>
                  </a:cubicBezTo>
                  <a:cubicBezTo>
                    <a:pt x="430" y="9"/>
                    <a:pt x="430" y="9"/>
                    <a:pt x="430" y="9"/>
                  </a:cubicBezTo>
                  <a:moveTo>
                    <a:pt x="425" y="7"/>
                  </a:moveTo>
                  <a:cubicBezTo>
                    <a:pt x="424" y="7"/>
                    <a:pt x="424" y="7"/>
                    <a:pt x="424" y="7"/>
                  </a:cubicBezTo>
                  <a:cubicBezTo>
                    <a:pt x="423" y="7"/>
                    <a:pt x="423" y="7"/>
                    <a:pt x="423" y="6"/>
                  </a:cubicBezTo>
                  <a:cubicBezTo>
                    <a:pt x="422" y="6"/>
                    <a:pt x="422" y="6"/>
                    <a:pt x="422" y="6"/>
                  </a:cubicBezTo>
                  <a:cubicBezTo>
                    <a:pt x="422" y="7"/>
                    <a:pt x="422" y="7"/>
                    <a:pt x="422" y="7"/>
                  </a:cubicBezTo>
                  <a:cubicBezTo>
                    <a:pt x="422" y="7"/>
                    <a:pt x="422" y="7"/>
                    <a:pt x="419" y="6"/>
                  </a:cubicBezTo>
                  <a:cubicBezTo>
                    <a:pt x="419" y="5"/>
                    <a:pt x="418" y="5"/>
                    <a:pt x="418" y="5"/>
                  </a:cubicBezTo>
                  <a:cubicBezTo>
                    <a:pt x="418" y="5"/>
                    <a:pt x="418" y="5"/>
                    <a:pt x="418" y="5"/>
                  </a:cubicBezTo>
                  <a:cubicBezTo>
                    <a:pt x="418" y="5"/>
                    <a:pt x="418" y="5"/>
                    <a:pt x="418" y="5"/>
                  </a:cubicBezTo>
                  <a:cubicBezTo>
                    <a:pt x="418" y="5"/>
                    <a:pt x="418" y="5"/>
                    <a:pt x="418" y="5"/>
                  </a:cubicBezTo>
                  <a:cubicBezTo>
                    <a:pt x="418" y="6"/>
                    <a:pt x="418" y="6"/>
                    <a:pt x="418" y="6"/>
                  </a:cubicBezTo>
                  <a:cubicBezTo>
                    <a:pt x="419" y="6"/>
                    <a:pt x="420" y="6"/>
                    <a:pt x="421" y="7"/>
                  </a:cubicBezTo>
                  <a:cubicBezTo>
                    <a:pt x="420" y="6"/>
                    <a:pt x="420" y="6"/>
                    <a:pt x="420" y="6"/>
                  </a:cubicBezTo>
                  <a:cubicBezTo>
                    <a:pt x="420" y="6"/>
                    <a:pt x="420" y="6"/>
                    <a:pt x="420" y="6"/>
                  </a:cubicBezTo>
                  <a:cubicBezTo>
                    <a:pt x="420" y="6"/>
                    <a:pt x="420" y="6"/>
                    <a:pt x="420" y="6"/>
                  </a:cubicBezTo>
                  <a:cubicBezTo>
                    <a:pt x="420" y="6"/>
                    <a:pt x="420" y="6"/>
                    <a:pt x="420" y="6"/>
                  </a:cubicBezTo>
                  <a:cubicBezTo>
                    <a:pt x="420" y="7"/>
                    <a:pt x="421" y="7"/>
                    <a:pt x="421" y="7"/>
                  </a:cubicBezTo>
                  <a:cubicBezTo>
                    <a:pt x="421" y="7"/>
                    <a:pt x="421" y="7"/>
                    <a:pt x="421" y="7"/>
                  </a:cubicBezTo>
                  <a:cubicBezTo>
                    <a:pt x="422" y="7"/>
                    <a:pt x="422" y="7"/>
                    <a:pt x="422" y="7"/>
                  </a:cubicBezTo>
                  <a:cubicBezTo>
                    <a:pt x="423" y="7"/>
                    <a:pt x="423" y="8"/>
                    <a:pt x="424"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4" y="9"/>
                  </a:cubicBezTo>
                  <a:cubicBezTo>
                    <a:pt x="424" y="9"/>
                    <a:pt x="424" y="9"/>
                    <a:pt x="424" y="9"/>
                  </a:cubicBezTo>
                  <a:cubicBezTo>
                    <a:pt x="425" y="9"/>
                    <a:pt x="425" y="9"/>
                    <a:pt x="425" y="9"/>
                  </a:cubicBezTo>
                  <a:cubicBezTo>
                    <a:pt x="425" y="9"/>
                    <a:pt x="425" y="9"/>
                    <a:pt x="425" y="9"/>
                  </a:cubicBezTo>
                  <a:cubicBezTo>
                    <a:pt x="425" y="9"/>
                    <a:pt x="425" y="9"/>
                    <a:pt x="425" y="9"/>
                  </a:cubicBezTo>
                  <a:cubicBezTo>
                    <a:pt x="425" y="9"/>
                    <a:pt x="424" y="9"/>
                    <a:pt x="423" y="8"/>
                  </a:cubicBezTo>
                  <a:cubicBezTo>
                    <a:pt x="424" y="8"/>
                    <a:pt x="424" y="8"/>
                    <a:pt x="424" y="8"/>
                  </a:cubicBezTo>
                  <a:cubicBezTo>
                    <a:pt x="424" y="8"/>
                    <a:pt x="424" y="8"/>
                    <a:pt x="424" y="8"/>
                  </a:cubicBezTo>
                  <a:cubicBezTo>
                    <a:pt x="424" y="8"/>
                    <a:pt x="424" y="8"/>
                    <a:pt x="424" y="8"/>
                  </a:cubicBezTo>
                  <a:cubicBezTo>
                    <a:pt x="424" y="8"/>
                    <a:pt x="424" y="8"/>
                    <a:pt x="424" y="8"/>
                  </a:cubicBezTo>
                  <a:cubicBezTo>
                    <a:pt x="424" y="8"/>
                    <a:pt x="424" y="8"/>
                    <a:pt x="424" y="8"/>
                  </a:cubicBezTo>
                  <a:cubicBezTo>
                    <a:pt x="424" y="8"/>
                    <a:pt x="424" y="8"/>
                    <a:pt x="423" y="8"/>
                  </a:cubicBezTo>
                  <a:cubicBezTo>
                    <a:pt x="423" y="7"/>
                    <a:pt x="423" y="7"/>
                    <a:pt x="423" y="7"/>
                  </a:cubicBezTo>
                  <a:cubicBezTo>
                    <a:pt x="424" y="8"/>
                    <a:pt x="424" y="8"/>
                    <a:pt x="425" y="8"/>
                  </a:cubicBezTo>
                  <a:cubicBezTo>
                    <a:pt x="425" y="8"/>
                    <a:pt x="425" y="8"/>
                    <a:pt x="425" y="8"/>
                  </a:cubicBezTo>
                  <a:cubicBezTo>
                    <a:pt x="422" y="7"/>
                    <a:pt x="422" y="7"/>
                    <a:pt x="422" y="7"/>
                  </a:cubicBezTo>
                  <a:cubicBezTo>
                    <a:pt x="423" y="7"/>
                    <a:pt x="423" y="7"/>
                    <a:pt x="423" y="7"/>
                  </a:cubicBezTo>
                  <a:cubicBezTo>
                    <a:pt x="425" y="7"/>
                    <a:pt x="425" y="7"/>
                    <a:pt x="425" y="7"/>
                  </a:cubicBezTo>
                  <a:cubicBezTo>
                    <a:pt x="425" y="7"/>
                    <a:pt x="425" y="7"/>
                    <a:pt x="425" y="7"/>
                  </a:cubicBezTo>
                  <a:moveTo>
                    <a:pt x="421" y="8"/>
                  </a:moveTo>
                  <a:cubicBezTo>
                    <a:pt x="420" y="8"/>
                    <a:pt x="420" y="8"/>
                    <a:pt x="419" y="7"/>
                  </a:cubicBezTo>
                  <a:cubicBezTo>
                    <a:pt x="419" y="7"/>
                    <a:pt x="419" y="7"/>
                    <a:pt x="419" y="7"/>
                  </a:cubicBezTo>
                  <a:cubicBezTo>
                    <a:pt x="418" y="7"/>
                    <a:pt x="417" y="7"/>
                    <a:pt x="417" y="7"/>
                  </a:cubicBezTo>
                  <a:cubicBezTo>
                    <a:pt x="416" y="6"/>
                    <a:pt x="416" y="6"/>
                    <a:pt x="416" y="6"/>
                  </a:cubicBezTo>
                  <a:cubicBezTo>
                    <a:pt x="416" y="6"/>
                    <a:pt x="416" y="6"/>
                    <a:pt x="416" y="6"/>
                  </a:cubicBezTo>
                  <a:cubicBezTo>
                    <a:pt x="416" y="6"/>
                    <a:pt x="416" y="6"/>
                    <a:pt x="416" y="6"/>
                  </a:cubicBezTo>
                  <a:cubicBezTo>
                    <a:pt x="416" y="6"/>
                    <a:pt x="416" y="6"/>
                    <a:pt x="416" y="6"/>
                  </a:cubicBezTo>
                  <a:cubicBezTo>
                    <a:pt x="416" y="7"/>
                    <a:pt x="416" y="7"/>
                    <a:pt x="416" y="7"/>
                  </a:cubicBezTo>
                  <a:cubicBezTo>
                    <a:pt x="416" y="7"/>
                    <a:pt x="417" y="7"/>
                    <a:pt x="417" y="7"/>
                  </a:cubicBezTo>
                  <a:cubicBezTo>
                    <a:pt x="417" y="7"/>
                    <a:pt x="417" y="7"/>
                    <a:pt x="416" y="7"/>
                  </a:cubicBezTo>
                  <a:cubicBezTo>
                    <a:pt x="416" y="7"/>
                    <a:pt x="416" y="7"/>
                    <a:pt x="416" y="7"/>
                  </a:cubicBezTo>
                  <a:cubicBezTo>
                    <a:pt x="417" y="7"/>
                    <a:pt x="417" y="7"/>
                    <a:pt x="417" y="7"/>
                  </a:cubicBezTo>
                  <a:cubicBezTo>
                    <a:pt x="416" y="7"/>
                    <a:pt x="416" y="7"/>
                    <a:pt x="416" y="7"/>
                  </a:cubicBezTo>
                  <a:cubicBezTo>
                    <a:pt x="416" y="7"/>
                    <a:pt x="416" y="7"/>
                    <a:pt x="415" y="7"/>
                  </a:cubicBezTo>
                  <a:cubicBezTo>
                    <a:pt x="416" y="8"/>
                    <a:pt x="416" y="8"/>
                    <a:pt x="416" y="8"/>
                  </a:cubicBezTo>
                  <a:cubicBezTo>
                    <a:pt x="416" y="8"/>
                    <a:pt x="415" y="7"/>
                    <a:pt x="415" y="7"/>
                  </a:cubicBezTo>
                  <a:cubicBezTo>
                    <a:pt x="414" y="7"/>
                    <a:pt x="414" y="7"/>
                    <a:pt x="414" y="7"/>
                  </a:cubicBezTo>
                  <a:cubicBezTo>
                    <a:pt x="416" y="8"/>
                    <a:pt x="417" y="9"/>
                    <a:pt x="417" y="8"/>
                  </a:cubicBezTo>
                  <a:cubicBezTo>
                    <a:pt x="417" y="8"/>
                    <a:pt x="417" y="8"/>
                    <a:pt x="417" y="8"/>
                  </a:cubicBezTo>
                  <a:cubicBezTo>
                    <a:pt x="417" y="8"/>
                    <a:pt x="417" y="8"/>
                    <a:pt x="417" y="8"/>
                  </a:cubicBezTo>
                  <a:cubicBezTo>
                    <a:pt x="417" y="8"/>
                    <a:pt x="417" y="8"/>
                    <a:pt x="417" y="8"/>
                  </a:cubicBezTo>
                  <a:cubicBezTo>
                    <a:pt x="417" y="8"/>
                    <a:pt x="418" y="8"/>
                    <a:pt x="418" y="8"/>
                  </a:cubicBezTo>
                  <a:cubicBezTo>
                    <a:pt x="418" y="8"/>
                    <a:pt x="418" y="8"/>
                    <a:pt x="418" y="8"/>
                  </a:cubicBezTo>
                  <a:cubicBezTo>
                    <a:pt x="419" y="8"/>
                    <a:pt x="419" y="8"/>
                    <a:pt x="420" y="9"/>
                  </a:cubicBezTo>
                  <a:cubicBezTo>
                    <a:pt x="419" y="9"/>
                    <a:pt x="419" y="9"/>
                    <a:pt x="419" y="9"/>
                  </a:cubicBezTo>
                  <a:cubicBezTo>
                    <a:pt x="420" y="9"/>
                    <a:pt x="420" y="9"/>
                    <a:pt x="420" y="9"/>
                  </a:cubicBezTo>
                  <a:cubicBezTo>
                    <a:pt x="421" y="9"/>
                    <a:pt x="421" y="10"/>
                    <a:pt x="422" y="10"/>
                  </a:cubicBezTo>
                  <a:cubicBezTo>
                    <a:pt x="424" y="10"/>
                    <a:pt x="424" y="10"/>
                    <a:pt x="424" y="10"/>
                  </a:cubicBezTo>
                  <a:cubicBezTo>
                    <a:pt x="424" y="10"/>
                    <a:pt x="423" y="9"/>
                    <a:pt x="421" y="9"/>
                  </a:cubicBezTo>
                  <a:cubicBezTo>
                    <a:pt x="421" y="9"/>
                    <a:pt x="421" y="9"/>
                    <a:pt x="421" y="9"/>
                  </a:cubicBezTo>
                  <a:cubicBezTo>
                    <a:pt x="421" y="9"/>
                    <a:pt x="421" y="9"/>
                    <a:pt x="422" y="9"/>
                  </a:cubicBezTo>
                  <a:cubicBezTo>
                    <a:pt x="422" y="9"/>
                    <a:pt x="422" y="9"/>
                    <a:pt x="422" y="9"/>
                  </a:cubicBezTo>
                  <a:cubicBezTo>
                    <a:pt x="422" y="9"/>
                    <a:pt x="422" y="9"/>
                    <a:pt x="422" y="9"/>
                  </a:cubicBezTo>
                  <a:cubicBezTo>
                    <a:pt x="422" y="8"/>
                    <a:pt x="421" y="8"/>
                    <a:pt x="421" y="8"/>
                  </a:cubicBezTo>
                  <a:moveTo>
                    <a:pt x="399" y="10"/>
                  </a:moveTo>
                  <a:cubicBezTo>
                    <a:pt x="399" y="9"/>
                    <a:pt x="399" y="9"/>
                    <a:pt x="399" y="9"/>
                  </a:cubicBezTo>
                  <a:cubicBezTo>
                    <a:pt x="398" y="9"/>
                    <a:pt x="398" y="9"/>
                    <a:pt x="398" y="9"/>
                  </a:cubicBezTo>
                  <a:cubicBezTo>
                    <a:pt x="397" y="9"/>
                    <a:pt x="397" y="9"/>
                    <a:pt x="397" y="9"/>
                  </a:cubicBezTo>
                  <a:cubicBezTo>
                    <a:pt x="397" y="9"/>
                    <a:pt x="397" y="9"/>
                    <a:pt x="397" y="9"/>
                  </a:cubicBezTo>
                  <a:cubicBezTo>
                    <a:pt x="397" y="9"/>
                    <a:pt x="397" y="9"/>
                    <a:pt x="397" y="9"/>
                  </a:cubicBezTo>
                  <a:cubicBezTo>
                    <a:pt x="396" y="8"/>
                    <a:pt x="395" y="8"/>
                    <a:pt x="395" y="8"/>
                  </a:cubicBezTo>
                  <a:cubicBezTo>
                    <a:pt x="395" y="9"/>
                    <a:pt x="395" y="9"/>
                    <a:pt x="394" y="9"/>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3" y="8"/>
                    <a:pt x="393" y="8"/>
                    <a:pt x="393" y="8"/>
                  </a:cubicBezTo>
                  <a:cubicBezTo>
                    <a:pt x="393" y="8"/>
                    <a:pt x="393" y="8"/>
                    <a:pt x="393" y="8"/>
                  </a:cubicBezTo>
                  <a:cubicBezTo>
                    <a:pt x="393" y="9"/>
                    <a:pt x="393" y="9"/>
                    <a:pt x="393" y="9"/>
                  </a:cubicBezTo>
                  <a:cubicBezTo>
                    <a:pt x="393" y="9"/>
                    <a:pt x="393" y="9"/>
                    <a:pt x="393" y="9"/>
                  </a:cubicBezTo>
                  <a:cubicBezTo>
                    <a:pt x="393" y="9"/>
                    <a:pt x="392" y="8"/>
                    <a:pt x="392" y="8"/>
                  </a:cubicBezTo>
                  <a:cubicBezTo>
                    <a:pt x="392" y="8"/>
                    <a:pt x="390" y="8"/>
                    <a:pt x="389" y="8"/>
                  </a:cubicBezTo>
                  <a:cubicBezTo>
                    <a:pt x="389" y="8"/>
                    <a:pt x="388" y="9"/>
                    <a:pt x="390" y="9"/>
                  </a:cubicBezTo>
                  <a:cubicBezTo>
                    <a:pt x="390" y="9"/>
                    <a:pt x="390" y="9"/>
                    <a:pt x="390" y="9"/>
                  </a:cubicBezTo>
                  <a:cubicBezTo>
                    <a:pt x="391" y="9"/>
                    <a:pt x="391" y="9"/>
                    <a:pt x="391" y="9"/>
                  </a:cubicBezTo>
                  <a:cubicBezTo>
                    <a:pt x="391" y="9"/>
                    <a:pt x="391" y="9"/>
                    <a:pt x="392" y="9"/>
                  </a:cubicBezTo>
                  <a:cubicBezTo>
                    <a:pt x="392" y="9"/>
                    <a:pt x="392" y="10"/>
                    <a:pt x="393" y="10"/>
                  </a:cubicBezTo>
                  <a:cubicBezTo>
                    <a:pt x="392" y="10"/>
                    <a:pt x="391" y="10"/>
                    <a:pt x="391" y="10"/>
                  </a:cubicBezTo>
                  <a:cubicBezTo>
                    <a:pt x="391" y="10"/>
                    <a:pt x="391" y="10"/>
                    <a:pt x="391" y="10"/>
                  </a:cubicBezTo>
                  <a:cubicBezTo>
                    <a:pt x="391" y="11"/>
                    <a:pt x="392" y="11"/>
                    <a:pt x="392" y="11"/>
                  </a:cubicBezTo>
                  <a:cubicBezTo>
                    <a:pt x="393" y="11"/>
                    <a:pt x="393" y="11"/>
                    <a:pt x="394" y="11"/>
                  </a:cubicBezTo>
                  <a:cubicBezTo>
                    <a:pt x="394" y="11"/>
                    <a:pt x="394" y="11"/>
                    <a:pt x="394" y="11"/>
                  </a:cubicBezTo>
                  <a:cubicBezTo>
                    <a:pt x="395" y="11"/>
                    <a:pt x="395" y="11"/>
                    <a:pt x="395" y="11"/>
                  </a:cubicBezTo>
                  <a:cubicBezTo>
                    <a:pt x="396" y="12"/>
                    <a:pt x="396" y="12"/>
                    <a:pt x="396" y="12"/>
                  </a:cubicBezTo>
                  <a:cubicBezTo>
                    <a:pt x="397" y="12"/>
                    <a:pt x="397" y="11"/>
                    <a:pt x="397" y="11"/>
                  </a:cubicBezTo>
                  <a:cubicBezTo>
                    <a:pt x="398" y="11"/>
                    <a:pt x="398" y="11"/>
                    <a:pt x="399" y="11"/>
                  </a:cubicBezTo>
                  <a:cubicBezTo>
                    <a:pt x="398" y="11"/>
                    <a:pt x="398" y="11"/>
                    <a:pt x="398" y="11"/>
                  </a:cubicBezTo>
                  <a:cubicBezTo>
                    <a:pt x="398" y="10"/>
                    <a:pt x="398" y="10"/>
                    <a:pt x="398" y="10"/>
                  </a:cubicBezTo>
                  <a:cubicBezTo>
                    <a:pt x="398" y="10"/>
                    <a:pt x="399" y="10"/>
                    <a:pt x="399" y="10"/>
                  </a:cubicBezTo>
                  <a:moveTo>
                    <a:pt x="390" y="11"/>
                  </a:moveTo>
                  <a:cubicBezTo>
                    <a:pt x="390" y="11"/>
                    <a:pt x="390" y="11"/>
                    <a:pt x="390" y="11"/>
                  </a:cubicBezTo>
                  <a:cubicBezTo>
                    <a:pt x="390" y="11"/>
                    <a:pt x="390" y="11"/>
                    <a:pt x="390" y="11"/>
                  </a:cubicBezTo>
                  <a:cubicBezTo>
                    <a:pt x="390" y="11"/>
                    <a:pt x="390" y="11"/>
                    <a:pt x="390" y="11"/>
                  </a:cubicBezTo>
                  <a:cubicBezTo>
                    <a:pt x="390" y="11"/>
                    <a:pt x="390" y="11"/>
                    <a:pt x="390" y="11"/>
                  </a:cubicBezTo>
                  <a:moveTo>
                    <a:pt x="401" y="18"/>
                  </a:moveTo>
                  <a:cubicBezTo>
                    <a:pt x="401" y="17"/>
                    <a:pt x="401" y="17"/>
                    <a:pt x="401" y="17"/>
                  </a:cubicBezTo>
                  <a:cubicBezTo>
                    <a:pt x="401" y="17"/>
                    <a:pt x="401" y="17"/>
                    <a:pt x="399" y="17"/>
                  </a:cubicBezTo>
                  <a:cubicBezTo>
                    <a:pt x="398" y="16"/>
                    <a:pt x="398" y="16"/>
                    <a:pt x="398" y="16"/>
                  </a:cubicBezTo>
                  <a:cubicBezTo>
                    <a:pt x="398" y="15"/>
                    <a:pt x="397" y="15"/>
                    <a:pt x="396" y="15"/>
                  </a:cubicBezTo>
                  <a:cubicBezTo>
                    <a:pt x="396" y="15"/>
                    <a:pt x="396" y="14"/>
                    <a:pt x="395" y="14"/>
                  </a:cubicBezTo>
                  <a:cubicBezTo>
                    <a:pt x="395" y="14"/>
                    <a:pt x="395" y="14"/>
                    <a:pt x="394" y="13"/>
                  </a:cubicBezTo>
                  <a:cubicBezTo>
                    <a:pt x="394" y="13"/>
                    <a:pt x="394" y="13"/>
                    <a:pt x="393" y="13"/>
                  </a:cubicBezTo>
                  <a:cubicBezTo>
                    <a:pt x="393" y="13"/>
                    <a:pt x="393" y="12"/>
                    <a:pt x="392" y="12"/>
                  </a:cubicBezTo>
                  <a:cubicBezTo>
                    <a:pt x="392" y="12"/>
                    <a:pt x="392" y="12"/>
                    <a:pt x="392" y="12"/>
                  </a:cubicBezTo>
                  <a:cubicBezTo>
                    <a:pt x="392" y="12"/>
                    <a:pt x="392" y="12"/>
                    <a:pt x="391" y="12"/>
                  </a:cubicBezTo>
                  <a:cubicBezTo>
                    <a:pt x="390" y="12"/>
                    <a:pt x="390" y="12"/>
                    <a:pt x="390" y="12"/>
                  </a:cubicBezTo>
                  <a:cubicBezTo>
                    <a:pt x="390" y="11"/>
                    <a:pt x="390" y="11"/>
                    <a:pt x="390" y="11"/>
                  </a:cubicBezTo>
                  <a:cubicBezTo>
                    <a:pt x="389" y="11"/>
                    <a:pt x="389" y="11"/>
                    <a:pt x="389" y="11"/>
                  </a:cubicBezTo>
                  <a:cubicBezTo>
                    <a:pt x="389" y="10"/>
                    <a:pt x="389" y="10"/>
                    <a:pt x="389" y="10"/>
                  </a:cubicBezTo>
                  <a:cubicBezTo>
                    <a:pt x="388" y="10"/>
                    <a:pt x="387" y="9"/>
                    <a:pt x="387" y="9"/>
                  </a:cubicBezTo>
                  <a:cubicBezTo>
                    <a:pt x="387" y="9"/>
                    <a:pt x="387" y="9"/>
                    <a:pt x="387" y="9"/>
                  </a:cubicBezTo>
                  <a:cubicBezTo>
                    <a:pt x="386" y="9"/>
                    <a:pt x="386" y="9"/>
                    <a:pt x="386" y="10"/>
                  </a:cubicBezTo>
                  <a:cubicBezTo>
                    <a:pt x="386" y="10"/>
                    <a:pt x="386" y="10"/>
                    <a:pt x="386" y="10"/>
                  </a:cubicBezTo>
                  <a:cubicBezTo>
                    <a:pt x="386" y="11"/>
                    <a:pt x="387" y="11"/>
                    <a:pt x="387" y="11"/>
                  </a:cubicBezTo>
                  <a:cubicBezTo>
                    <a:pt x="386" y="12"/>
                    <a:pt x="386" y="12"/>
                    <a:pt x="386" y="12"/>
                  </a:cubicBezTo>
                  <a:cubicBezTo>
                    <a:pt x="385" y="11"/>
                    <a:pt x="385" y="11"/>
                    <a:pt x="385" y="11"/>
                  </a:cubicBezTo>
                  <a:cubicBezTo>
                    <a:pt x="385" y="11"/>
                    <a:pt x="385" y="11"/>
                    <a:pt x="385" y="11"/>
                  </a:cubicBezTo>
                  <a:cubicBezTo>
                    <a:pt x="385" y="10"/>
                    <a:pt x="385" y="10"/>
                    <a:pt x="385" y="10"/>
                  </a:cubicBezTo>
                  <a:cubicBezTo>
                    <a:pt x="385" y="10"/>
                    <a:pt x="385" y="10"/>
                    <a:pt x="385" y="10"/>
                  </a:cubicBezTo>
                  <a:cubicBezTo>
                    <a:pt x="385" y="10"/>
                    <a:pt x="385" y="10"/>
                    <a:pt x="385" y="10"/>
                  </a:cubicBezTo>
                  <a:cubicBezTo>
                    <a:pt x="385" y="9"/>
                    <a:pt x="385" y="9"/>
                    <a:pt x="385" y="9"/>
                  </a:cubicBezTo>
                  <a:cubicBezTo>
                    <a:pt x="384" y="10"/>
                    <a:pt x="384" y="10"/>
                    <a:pt x="384" y="10"/>
                  </a:cubicBezTo>
                  <a:cubicBezTo>
                    <a:pt x="383" y="10"/>
                    <a:pt x="383" y="10"/>
                    <a:pt x="383" y="10"/>
                  </a:cubicBezTo>
                  <a:cubicBezTo>
                    <a:pt x="383" y="10"/>
                    <a:pt x="383" y="10"/>
                    <a:pt x="383" y="10"/>
                  </a:cubicBezTo>
                  <a:cubicBezTo>
                    <a:pt x="383" y="9"/>
                    <a:pt x="383" y="9"/>
                    <a:pt x="383" y="9"/>
                  </a:cubicBezTo>
                  <a:cubicBezTo>
                    <a:pt x="383" y="9"/>
                    <a:pt x="383" y="9"/>
                    <a:pt x="383" y="9"/>
                  </a:cubicBezTo>
                  <a:cubicBezTo>
                    <a:pt x="383" y="9"/>
                    <a:pt x="383" y="9"/>
                    <a:pt x="382" y="10"/>
                  </a:cubicBezTo>
                  <a:cubicBezTo>
                    <a:pt x="382" y="10"/>
                    <a:pt x="381" y="10"/>
                    <a:pt x="381" y="10"/>
                  </a:cubicBezTo>
                  <a:cubicBezTo>
                    <a:pt x="378" y="10"/>
                    <a:pt x="380" y="11"/>
                    <a:pt x="380" y="11"/>
                  </a:cubicBezTo>
                  <a:cubicBezTo>
                    <a:pt x="380" y="11"/>
                    <a:pt x="381" y="11"/>
                    <a:pt x="381" y="11"/>
                  </a:cubicBezTo>
                  <a:cubicBezTo>
                    <a:pt x="381" y="11"/>
                    <a:pt x="381" y="12"/>
                    <a:pt x="381" y="12"/>
                  </a:cubicBezTo>
                  <a:cubicBezTo>
                    <a:pt x="380" y="13"/>
                    <a:pt x="381" y="13"/>
                    <a:pt x="381" y="14"/>
                  </a:cubicBezTo>
                  <a:cubicBezTo>
                    <a:pt x="380" y="14"/>
                    <a:pt x="380" y="12"/>
                    <a:pt x="379" y="12"/>
                  </a:cubicBezTo>
                  <a:cubicBezTo>
                    <a:pt x="379" y="13"/>
                    <a:pt x="379" y="13"/>
                    <a:pt x="379" y="14"/>
                  </a:cubicBezTo>
                  <a:cubicBezTo>
                    <a:pt x="380" y="15"/>
                    <a:pt x="381" y="15"/>
                    <a:pt x="381" y="15"/>
                  </a:cubicBezTo>
                  <a:cubicBezTo>
                    <a:pt x="381" y="14"/>
                    <a:pt x="381" y="14"/>
                    <a:pt x="381" y="14"/>
                  </a:cubicBezTo>
                  <a:cubicBezTo>
                    <a:pt x="381" y="14"/>
                    <a:pt x="381" y="14"/>
                    <a:pt x="381" y="14"/>
                  </a:cubicBezTo>
                  <a:cubicBezTo>
                    <a:pt x="382" y="15"/>
                    <a:pt x="382" y="15"/>
                    <a:pt x="382" y="15"/>
                  </a:cubicBezTo>
                  <a:cubicBezTo>
                    <a:pt x="382" y="15"/>
                    <a:pt x="382" y="15"/>
                    <a:pt x="383" y="15"/>
                  </a:cubicBezTo>
                  <a:cubicBezTo>
                    <a:pt x="383" y="15"/>
                    <a:pt x="383" y="15"/>
                    <a:pt x="383" y="15"/>
                  </a:cubicBezTo>
                  <a:cubicBezTo>
                    <a:pt x="384" y="15"/>
                    <a:pt x="384" y="14"/>
                    <a:pt x="384" y="14"/>
                  </a:cubicBezTo>
                  <a:cubicBezTo>
                    <a:pt x="384" y="14"/>
                    <a:pt x="384" y="14"/>
                    <a:pt x="385" y="14"/>
                  </a:cubicBezTo>
                  <a:cubicBezTo>
                    <a:pt x="385" y="14"/>
                    <a:pt x="385" y="14"/>
                    <a:pt x="385" y="14"/>
                  </a:cubicBezTo>
                  <a:cubicBezTo>
                    <a:pt x="385" y="13"/>
                    <a:pt x="385" y="13"/>
                    <a:pt x="385" y="13"/>
                  </a:cubicBezTo>
                  <a:cubicBezTo>
                    <a:pt x="385" y="13"/>
                    <a:pt x="385" y="13"/>
                    <a:pt x="385" y="13"/>
                  </a:cubicBezTo>
                  <a:cubicBezTo>
                    <a:pt x="385" y="13"/>
                    <a:pt x="385" y="13"/>
                    <a:pt x="385" y="14"/>
                  </a:cubicBezTo>
                  <a:cubicBezTo>
                    <a:pt x="386" y="14"/>
                    <a:pt x="386" y="14"/>
                    <a:pt x="387" y="14"/>
                  </a:cubicBezTo>
                  <a:cubicBezTo>
                    <a:pt x="387" y="14"/>
                    <a:pt x="387" y="14"/>
                    <a:pt x="387" y="14"/>
                  </a:cubicBezTo>
                  <a:cubicBezTo>
                    <a:pt x="388" y="14"/>
                    <a:pt x="388" y="14"/>
                    <a:pt x="388" y="14"/>
                  </a:cubicBezTo>
                  <a:cubicBezTo>
                    <a:pt x="388" y="15"/>
                    <a:pt x="388" y="15"/>
                    <a:pt x="388" y="15"/>
                  </a:cubicBezTo>
                  <a:cubicBezTo>
                    <a:pt x="388" y="15"/>
                    <a:pt x="388" y="15"/>
                    <a:pt x="388" y="15"/>
                  </a:cubicBezTo>
                  <a:cubicBezTo>
                    <a:pt x="388" y="15"/>
                    <a:pt x="388" y="15"/>
                    <a:pt x="387" y="15"/>
                  </a:cubicBezTo>
                  <a:cubicBezTo>
                    <a:pt x="387" y="15"/>
                    <a:pt x="387" y="15"/>
                    <a:pt x="387" y="15"/>
                  </a:cubicBezTo>
                  <a:cubicBezTo>
                    <a:pt x="387" y="15"/>
                    <a:pt x="383" y="15"/>
                    <a:pt x="383" y="16"/>
                  </a:cubicBezTo>
                  <a:cubicBezTo>
                    <a:pt x="383" y="17"/>
                    <a:pt x="383" y="17"/>
                    <a:pt x="383" y="17"/>
                  </a:cubicBezTo>
                  <a:cubicBezTo>
                    <a:pt x="384" y="17"/>
                    <a:pt x="384" y="17"/>
                    <a:pt x="384" y="17"/>
                  </a:cubicBezTo>
                  <a:cubicBezTo>
                    <a:pt x="384" y="17"/>
                    <a:pt x="384" y="17"/>
                    <a:pt x="384" y="17"/>
                  </a:cubicBezTo>
                  <a:cubicBezTo>
                    <a:pt x="385" y="17"/>
                    <a:pt x="385" y="17"/>
                    <a:pt x="386" y="17"/>
                  </a:cubicBezTo>
                  <a:cubicBezTo>
                    <a:pt x="386" y="17"/>
                    <a:pt x="387" y="16"/>
                    <a:pt x="387" y="16"/>
                  </a:cubicBezTo>
                  <a:cubicBezTo>
                    <a:pt x="387" y="16"/>
                    <a:pt x="387" y="16"/>
                    <a:pt x="387" y="16"/>
                  </a:cubicBezTo>
                  <a:cubicBezTo>
                    <a:pt x="387" y="16"/>
                    <a:pt x="387" y="16"/>
                    <a:pt x="388" y="16"/>
                  </a:cubicBezTo>
                  <a:cubicBezTo>
                    <a:pt x="387" y="17"/>
                    <a:pt x="387" y="17"/>
                    <a:pt x="387" y="17"/>
                  </a:cubicBezTo>
                  <a:cubicBezTo>
                    <a:pt x="386" y="18"/>
                    <a:pt x="386" y="18"/>
                    <a:pt x="386" y="18"/>
                  </a:cubicBezTo>
                  <a:cubicBezTo>
                    <a:pt x="386" y="18"/>
                    <a:pt x="386" y="18"/>
                    <a:pt x="386" y="18"/>
                  </a:cubicBezTo>
                  <a:cubicBezTo>
                    <a:pt x="383" y="17"/>
                    <a:pt x="383" y="18"/>
                    <a:pt x="384" y="19"/>
                  </a:cubicBezTo>
                  <a:cubicBezTo>
                    <a:pt x="384" y="19"/>
                    <a:pt x="384" y="19"/>
                    <a:pt x="385" y="19"/>
                  </a:cubicBezTo>
                  <a:cubicBezTo>
                    <a:pt x="386" y="19"/>
                    <a:pt x="386" y="19"/>
                    <a:pt x="388" y="22"/>
                  </a:cubicBezTo>
                  <a:cubicBezTo>
                    <a:pt x="388" y="22"/>
                    <a:pt x="388" y="22"/>
                    <a:pt x="388" y="22"/>
                  </a:cubicBezTo>
                  <a:cubicBezTo>
                    <a:pt x="388" y="21"/>
                    <a:pt x="388" y="21"/>
                    <a:pt x="388" y="21"/>
                  </a:cubicBezTo>
                  <a:cubicBezTo>
                    <a:pt x="388" y="21"/>
                    <a:pt x="389" y="21"/>
                    <a:pt x="389" y="20"/>
                  </a:cubicBezTo>
                  <a:cubicBezTo>
                    <a:pt x="389" y="19"/>
                    <a:pt x="389" y="19"/>
                    <a:pt x="389" y="18"/>
                  </a:cubicBezTo>
                  <a:cubicBezTo>
                    <a:pt x="390" y="18"/>
                    <a:pt x="390" y="18"/>
                    <a:pt x="390" y="18"/>
                  </a:cubicBezTo>
                  <a:cubicBezTo>
                    <a:pt x="390" y="17"/>
                    <a:pt x="390" y="17"/>
                    <a:pt x="390" y="16"/>
                  </a:cubicBezTo>
                  <a:cubicBezTo>
                    <a:pt x="391" y="16"/>
                    <a:pt x="391" y="16"/>
                    <a:pt x="391" y="16"/>
                  </a:cubicBezTo>
                  <a:cubicBezTo>
                    <a:pt x="391" y="15"/>
                    <a:pt x="391" y="14"/>
                    <a:pt x="391" y="14"/>
                  </a:cubicBezTo>
                  <a:cubicBezTo>
                    <a:pt x="391" y="14"/>
                    <a:pt x="392" y="14"/>
                    <a:pt x="393" y="14"/>
                  </a:cubicBezTo>
                  <a:cubicBezTo>
                    <a:pt x="393" y="14"/>
                    <a:pt x="393" y="14"/>
                    <a:pt x="393" y="14"/>
                  </a:cubicBezTo>
                  <a:cubicBezTo>
                    <a:pt x="393" y="14"/>
                    <a:pt x="393" y="15"/>
                    <a:pt x="393" y="15"/>
                  </a:cubicBezTo>
                  <a:cubicBezTo>
                    <a:pt x="395" y="15"/>
                    <a:pt x="395" y="17"/>
                    <a:pt x="395" y="17"/>
                  </a:cubicBezTo>
                  <a:cubicBezTo>
                    <a:pt x="394" y="17"/>
                    <a:pt x="394" y="18"/>
                    <a:pt x="395" y="18"/>
                  </a:cubicBezTo>
                  <a:cubicBezTo>
                    <a:pt x="395" y="18"/>
                    <a:pt x="395" y="18"/>
                    <a:pt x="395" y="18"/>
                  </a:cubicBezTo>
                  <a:cubicBezTo>
                    <a:pt x="396" y="18"/>
                    <a:pt x="396" y="17"/>
                    <a:pt x="397" y="17"/>
                  </a:cubicBezTo>
                  <a:cubicBezTo>
                    <a:pt x="397" y="18"/>
                    <a:pt x="397" y="18"/>
                    <a:pt x="398" y="19"/>
                  </a:cubicBezTo>
                  <a:cubicBezTo>
                    <a:pt x="398" y="19"/>
                    <a:pt x="398" y="19"/>
                    <a:pt x="399" y="19"/>
                  </a:cubicBezTo>
                  <a:cubicBezTo>
                    <a:pt x="399" y="19"/>
                    <a:pt x="399" y="19"/>
                    <a:pt x="399" y="19"/>
                  </a:cubicBezTo>
                  <a:cubicBezTo>
                    <a:pt x="399" y="18"/>
                    <a:pt x="399" y="18"/>
                    <a:pt x="399" y="18"/>
                  </a:cubicBezTo>
                  <a:cubicBezTo>
                    <a:pt x="400" y="18"/>
                    <a:pt x="400" y="18"/>
                    <a:pt x="401" y="18"/>
                  </a:cubicBezTo>
                  <a:cubicBezTo>
                    <a:pt x="401" y="18"/>
                    <a:pt x="401" y="18"/>
                    <a:pt x="401" y="18"/>
                  </a:cubicBezTo>
                  <a:moveTo>
                    <a:pt x="609" y="325"/>
                  </a:moveTo>
                  <a:cubicBezTo>
                    <a:pt x="608" y="313"/>
                    <a:pt x="607" y="300"/>
                    <a:pt x="605" y="288"/>
                  </a:cubicBezTo>
                  <a:cubicBezTo>
                    <a:pt x="590" y="288"/>
                    <a:pt x="575" y="288"/>
                    <a:pt x="558" y="288"/>
                  </a:cubicBezTo>
                  <a:cubicBezTo>
                    <a:pt x="537" y="287"/>
                    <a:pt x="514" y="287"/>
                    <a:pt x="492" y="287"/>
                  </a:cubicBezTo>
                  <a:cubicBezTo>
                    <a:pt x="492" y="287"/>
                    <a:pt x="490" y="292"/>
                    <a:pt x="489" y="294"/>
                  </a:cubicBezTo>
                  <a:cubicBezTo>
                    <a:pt x="488" y="294"/>
                    <a:pt x="488" y="294"/>
                    <a:pt x="488" y="294"/>
                  </a:cubicBezTo>
                  <a:cubicBezTo>
                    <a:pt x="488" y="295"/>
                    <a:pt x="488" y="295"/>
                    <a:pt x="488" y="295"/>
                  </a:cubicBezTo>
                  <a:cubicBezTo>
                    <a:pt x="487" y="295"/>
                    <a:pt x="487" y="295"/>
                    <a:pt x="487" y="295"/>
                  </a:cubicBezTo>
                  <a:cubicBezTo>
                    <a:pt x="486" y="295"/>
                    <a:pt x="486" y="295"/>
                    <a:pt x="484" y="295"/>
                  </a:cubicBezTo>
                  <a:cubicBezTo>
                    <a:pt x="484" y="295"/>
                    <a:pt x="484" y="295"/>
                    <a:pt x="484" y="295"/>
                  </a:cubicBezTo>
                  <a:cubicBezTo>
                    <a:pt x="483" y="295"/>
                    <a:pt x="483" y="295"/>
                    <a:pt x="483" y="295"/>
                  </a:cubicBezTo>
                  <a:cubicBezTo>
                    <a:pt x="482" y="296"/>
                    <a:pt x="482" y="296"/>
                    <a:pt x="482" y="296"/>
                  </a:cubicBezTo>
                  <a:cubicBezTo>
                    <a:pt x="482" y="296"/>
                    <a:pt x="482" y="296"/>
                    <a:pt x="482" y="296"/>
                  </a:cubicBezTo>
                  <a:cubicBezTo>
                    <a:pt x="481" y="296"/>
                    <a:pt x="481" y="296"/>
                    <a:pt x="480" y="296"/>
                  </a:cubicBezTo>
                  <a:cubicBezTo>
                    <a:pt x="480" y="295"/>
                    <a:pt x="479" y="295"/>
                    <a:pt x="479" y="295"/>
                  </a:cubicBezTo>
                  <a:cubicBezTo>
                    <a:pt x="479" y="295"/>
                    <a:pt x="478" y="294"/>
                    <a:pt x="478" y="294"/>
                  </a:cubicBezTo>
                  <a:cubicBezTo>
                    <a:pt x="478" y="294"/>
                    <a:pt x="475" y="294"/>
                    <a:pt x="473" y="294"/>
                  </a:cubicBezTo>
                  <a:cubicBezTo>
                    <a:pt x="473" y="294"/>
                    <a:pt x="473" y="294"/>
                    <a:pt x="473" y="294"/>
                  </a:cubicBezTo>
                  <a:cubicBezTo>
                    <a:pt x="472" y="294"/>
                    <a:pt x="472" y="294"/>
                    <a:pt x="472" y="294"/>
                  </a:cubicBezTo>
                  <a:cubicBezTo>
                    <a:pt x="471" y="294"/>
                    <a:pt x="471" y="294"/>
                    <a:pt x="471" y="294"/>
                  </a:cubicBezTo>
                  <a:cubicBezTo>
                    <a:pt x="473" y="295"/>
                    <a:pt x="474" y="295"/>
                    <a:pt x="477" y="296"/>
                  </a:cubicBezTo>
                  <a:cubicBezTo>
                    <a:pt x="478" y="296"/>
                    <a:pt x="478" y="297"/>
                    <a:pt x="478" y="297"/>
                  </a:cubicBezTo>
                  <a:cubicBezTo>
                    <a:pt x="478" y="298"/>
                    <a:pt x="478" y="298"/>
                    <a:pt x="478" y="298"/>
                  </a:cubicBezTo>
                  <a:cubicBezTo>
                    <a:pt x="478" y="299"/>
                    <a:pt x="478" y="299"/>
                    <a:pt x="479" y="300"/>
                  </a:cubicBezTo>
                  <a:cubicBezTo>
                    <a:pt x="479" y="300"/>
                    <a:pt x="479" y="301"/>
                    <a:pt x="479" y="301"/>
                  </a:cubicBezTo>
                  <a:cubicBezTo>
                    <a:pt x="479" y="302"/>
                    <a:pt x="479" y="302"/>
                    <a:pt x="479" y="302"/>
                  </a:cubicBezTo>
                  <a:cubicBezTo>
                    <a:pt x="479" y="303"/>
                    <a:pt x="479" y="303"/>
                    <a:pt x="479" y="303"/>
                  </a:cubicBezTo>
                  <a:cubicBezTo>
                    <a:pt x="479" y="306"/>
                    <a:pt x="482" y="308"/>
                    <a:pt x="483" y="311"/>
                  </a:cubicBezTo>
                  <a:cubicBezTo>
                    <a:pt x="485" y="314"/>
                    <a:pt x="486" y="314"/>
                    <a:pt x="487" y="315"/>
                  </a:cubicBezTo>
                  <a:cubicBezTo>
                    <a:pt x="488" y="315"/>
                    <a:pt x="488" y="315"/>
                    <a:pt x="489" y="315"/>
                  </a:cubicBezTo>
                  <a:cubicBezTo>
                    <a:pt x="491" y="316"/>
                    <a:pt x="491" y="313"/>
                    <a:pt x="492" y="312"/>
                  </a:cubicBezTo>
                  <a:cubicBezTo>
                    <a:pt x="492" y="313"/>
                    <a:pt x="493" y="313"/>
                    <a:pt x="493" y="313"/>
                  </a:cubicBezTo>
                  <a:cubicBezTo>
                    <a:pt x="495" y="316"/>
                    <a:pt x="498" y="318"/>
                    <a:pt x="499" y="321"/>
                  </a:cubicBezTo>
                  <a:cubicBezTo>
                    <a:pt x="505" y="332"/>
                    <a:pt x="505" y="332"/>
                    <a:pt x="505" y="332"/>
                  </a:cubicBezTo>
                  <a:cubicBezTo>
                    <a:pt x="505" y="333"/>
                    <a:pt x="505" y="333"/>
                    <a:pt x="505" y="333"/>
                  </a:cubicBezTo>
                  <a:cubicBezTo>
                    <a:pt x="504" y="335"/>
                    <a:pt x="504" y="337"/>
                    <a:pt x="505" y="339"/>
                  </a:cubicBezTo>
                  <a:cubicBezTo>
                    <a:pt x="506" y="341"/>
                    <a:pt x="509" y="340"/>
                    <a:pt x="510" y="341"/>
                  </a:cubicBezTo>
                  <a:cubicBezTo>
                    <a:pt x="511" y="342"/>
                    <a:pt x="516" y="352"/>
                    <a:pt x="516" y="352"/>
                  </a:cubicBezTo>
                  <a:cubicBezTo>
                    <a:pt x="518" y="356"/>
                    <a:pt x="514" y="362"/>
                    <a:pt x="519" y="364"/>
                  </a:cubicBezTo>
                  <a:cubicBezTo>
                    <a:pt x="519" y="364"/>
                    <a:pt x="525" y="368"/>
                    <a:pt x="527" y="373"/>
                  </a:cubicBezTo>
                  <a:cubicBezTo>
                    <a:pt x="527" y="376"/>
                    <a:pt x="528" y="376"/>
                    <a:pt x="529" y="377"/>
                  </a:cubicBezTo>
                  <a:cubicBezTo>
                    <a:pt x="531" y="379"/>
                    <a:pt x="531" y="379"/>
                    <a:pt x="538" y="397"/>
                  </a:cubicBezTo>
                  <a:cubicBezTo>
                    <a:pt x="538" y="401"/>
                    <a:pt x="538" y="404"/>
                    <a:pt x="538" y="408"/>
                  </a:cubicBezTo>
                  <a:cubicBezTo>
                    <a:pt x="539" y="414"/>
                    <a:pt x="547" y="415"/>
                    <a:pt x="549" y="412"/>
                  </a:cubicBezTo>
                  <a:cubicBezTo>
                    <a:pt x="553" y="408"/>
                    <a:pt x="553" y="408"/>
                    <a:pt x="555" y="407"/>
                  </a:cubicBezTo>
                  <a:cubicBezTo>
                    <a:pt x="557" y="407"/>
                    <a:pt x="559" y="407"/>
                    <a:pt x="561" y="407"/>
                  </a:cubicBezTo>
                  <a:cubicBezTo>
                    <a:pt x="561" y="407"/>
                    <a:pt x="561" y="407"/>
                    <a:pt x="561" y="407"/>
                  </a:cubicBezTo>
                  <a:cubicBezTo>
                    <a:pt x="562" y="408"/>
                    <a:pt x="562" y="408"/>
                    <a:pt x="563" y="408"/>
                  </a:cubicBezTo>
                  <a:cubicBezTo>
                    <a:pt x="563" y="408"/>
                    <a:pt x="563" y="408"/>
                    <a:pt x="563" y="408"/>
                  </a:cubicBezTo>
                  <a:cubicBezTo>
                    <a:pt x="564" y="408"/>
                    <a:pt x="564" y="407"/>
                    <a:pt x="565" y="406"/>
                  </a:cubicBezTo>
                  <a:cubicBezTo>
                    <a:pt x="569" y="400"/>
                    <a:pt x="577" y="402"/>
                    <a:pt x="582" y="397"/>
                  </a:cubicBezTo>
                  <a:cubicBezTo>
                    <a:pt x="583" y="396"/>
                    <a:pt x="583" y="396"/>
                    <a:pt x="586" y="396"/>
                  </a:cubicBezTo>
                  <a:cubicBezTo>
                    <a:pt x="587" y="395"/>
                    <a:pt x="587" y="395"/>
                    <a:pt x="587" y="395"/>
                  </a:cubicBezTo>
                  <a:cubicBezTo>
                    <a:pt x="587" y="392"/>
                    <a:pt x="587" y="392"/>
                    <a:pt x="588" y="391"/>
                  </a:cubicBezTo>
                  <a:cubicBezTo>
                    <a:pt x="589" y="391"/>
                    <a:pt x="589" y="391"/>
                    <a:pt x="591" y="390"/>
                  </a:cubicBezTo>
                  <a:cubicBezTo>
                    <a:pt x="593" y="389"/>
                    <a:pt x="593" y="389"/>
                    <a:pt x="601" y="389"/>
                  </a:cubicBezTo>
                  <a:cubicBezTo>
                    <a:pt x="601" y="389"/>
                    <a:pt x="601" y="385"/>
                    <a:pt x="603" y="382"/>
                  </a:cubicBezTo>
                  <a:cubicBezTo>
                    <a:pt x="605" y="382"/>
                    <a:pt x="606" y="382"/>
                    <a:pt x="608" y="382"/>
                  </a:cubicBezTo>
                  <a:cubicBezTo>
                    <a:pt x="609" y="379"/>
                    <a:pt x="610" y="376"/>
                    <a:pt x="610" y="376"/>
                  </a:cubicBezTo>
                  <a:cubicBezTo>
                    <a:pt x="611" y="365"/>
                    <a:pt x="610" y="354"/>
                    <a:pt x="610" y="342"/>
                  </a:cubicBezTo>
                  <a:cubicBezTo>
                    <a:pt x="609" y="343"/>
                    <a:pt x="609" y="343"/>
                    <a:pt x="609" y="343"/>
                  </a:cubicBezTo>
                  <a:cubicBezTo>
                    <a:pt x="608" y="342"/>
                    <a:pt x="609" y="340"/>
                    <a:pt x="608" y="339"/>
                  </a:cubicBezTo>
                  <a:cubicBezTo>
                    <a:pt x="607" y="339"/>
                    <a:pt x="607" y="339"/>
                    <a:pt x="607" y="338"/>
                  </a:cubicBezTo>
                  <a:cubicBezTo>
                    <a:pt x="607" y="335"/>
                    <a:pt x="606" y="333"/>
                    <a:pt x="606" y="331"/>
                  </a:cubicBezTo>
                  <a:cubicBezTo>
                    <a:pt x="606" y="330"/>
                    <a:pt x="606" y="330"/>
                    <a:pt x="605" y="329"/>
                  </a:cubicBezTo>
                  <a:cubicBezTo>
                    <a:pt x="602" y="331"/>
                    <a:pt x="602" y="331"/>
                    <a:pt x="601" y="340"/>
                  </a:cubicBezTo>
                  <a:cubicBezTo>
                    <a:pt x="600" y="340"/>
                    <a:pt x="599" y="340"/>
                    <a:pt x="597" y="340"/>
                  </a:cubicBezTo>
                  <a:cubicBezTo>
                    <a:pt x="596" y="340"/>
                    <a:pt x="596" y="340"/>
                    <a:pt x="596" y="340"/>
                  </a:cubicBezTo>
                  <a:cubicBezTo>
                    <a:pt x="595" y="340"/>
                    <a:pt x="594" y="339"/>
                    <a:pt x="593" y="339"/>
                  </a:cubicBezTo>
                  <a:cubicBezTo>
                    <a:pt x="592" y="339"/>
                    <a:pt x="592" y="339"/>
                    <a:pt x="592" y="339"/>
                  </a:cubicBezTo>
                  <a:cubicBezTo>
                    <a:pt x="589" y="341"/>
                    <a:pt x="589" y="341"/>
                    <a:pt x="588" y="343"/>
                  </a:cubicBezTo>
                  <a:cubicBezTo>
                    <a:pt x="588" y="343"/>
                    <a:pt x="584" y="342"/>
                    <a:pt x="584" y="337"/>
                  </a:cubicBezTo>
                  <a:cubicBezTo>
                    <a:pt x="584" y="337"/>
                    <a:pt x="584" y="336"/>
                    <a:pt x="585" y="336"/>
                  </a:cubicBezTo>
                  <a:cubicBezTo>
                    <a:pt x="586" y="335"/>
                    <a:pt x="586" y="335"/>
                    <a:pt x="587" y="335"/>
                  </a:cubicBezTo>
                  <a:cubicBezTo>
                    <a:pt x="587" y="335"/>
                    <a:pt x="588" y="335"/>
                    <a:pt x="588" y="335"/>
                  </a:cubicBezTo>
                  <a:cubicBezTo>
                    <a:pt x="594" y="338"/>
                    <a:pt x="594" y="334"/>
                    <a:pt x="594" y="334"/>
                  </a:cubicBezTo>
                  <a:cubicBezTo>
                    <a:pt x="593" y="334"/>
                    <a:pt x="593" y="334"/>
                    <a:pt x="593" y="334"/>
                  </a:cubicBezTo>
                  <a:cubicBezTo>
                    <a:pt x="592" y="333"/>
                    <a:pt x="592" y="333"/>
                    <a:pt x="591" y="333"/>
                  </a:cubicBezTo>
                  <a:cubicBezTo>
                    <a:pt x="591" y="333"/>
                    <a:pt x="590" y="333"/>
                    <a:pt x="590" y="334"/>
                  </a:cubicBezTo>
                  <a:cubicBezTo>
                    <a:pt x="589" y="334"/>
                    <a:pt x="589" y="334"/>
                    <a:pt x="588" y="334"/>
                  </a:cubicBezTo>
                  <a:cubicBezTo>
                    <a:pt x="585" y="333"/>
                    <a:pt x="582" y="333"/>
                    <a:pt x="580" y="332"/>
                  </a:cubicBezTo>
                  <a:cubicBezTo>
                    <a:pt x="579" y="332"/>
                    <a:pt x="578" y="332"/>
                    <a:pt x="578" y="332"/>
                  </a:cubicBezTo>
                  <a:cubicBezTo>
                    <a:pt x="578" y="330"/>
                    <a:pt x="578" y="327"/>
                    <a:pt x="577" y="325"/>
                  </a:cubicBezTo>
                  <a:cubicBezTo>
                    <a:pt x="576" y="324"/>
                    <a:pt x="576" y="324"/>
                    <a:pt x="570" y="321"/>
                  </a:cubicBezTo>
                  <a:cubicBezTo>
                    <a:pt x="568" y="316"/>
                    <a:pt x="565" y="311"/>
                    <a:pt x="565" y="305"/>
                  </a:cubicBezTo>
                  <a:cubicBezTo>
                    <a:pt x="566" y="301"/>
                    <a:pt x="571" y="303"/>
                    <a:pt x="572" y="303"/>
                  </a:cubicBezTo>
                  <a:cubicBezTo>
                    <a:pt x="572" y="304"/>
                    <a:pt x="572" y="304"/>
                    <a:pt x="576" y="308"/>
                  </a:cubicBezTo>
                  <a:cubicBezTo>
                    <a:pt x="578" y="310"/>
                    <a:pt x="578" y="310"/>
                    <a:pt x="580" y="314"/>
                  </a:cubicBezTo>
                  <a:cubicBezTo>
                    <a:pt x="581" y="317"/>
                    <a:pt x="584" y="317"/>
                    <a:pt x="586" y="319"/>
                  </a:cubicBezTo>
                  <a:cubicBezTo>
                    <a:pt x="589" y="323"/>
                    <a:pt x="590" y="323"/>
                    <a:pt x="598" y="324"/>
                  </a:cubicBezTo>
                  <a:cubicBezTo>
                    <a:pt x="599" y="324"/>
                    <a:pt x="599" y="324"/>
                    <a:pt x="599" y="324"/>
                  </a:cubicBezTo>
                  <a:cubicBezTo>
                    <a:pt x="599" y="324"/>
                    <a:pt x="600" y="324"/>
                    <a:pt x="600" y="324"/>
                  </a:cubicBezTo>
                  <a:cubicBezTo>
                    <a:pt x="601" y="324"/>
                    <a:pt x="602" y="324"/>
                    <a:pt x="604" y="323"/>
                  </a:cubicBezTo>
                  <a:cubicBezTo>
                    <a:pt x="604" y="323"/>
                    <a:pt x="605" y="323"/>
                    <a:pt x="605" y="323"/>
                  </a:cubicBezTo>
                  <a:cubicBezTo>
                    <a:pt x="607" y="323"/>
                    <a:pt x="607" y="323"/>
                    <a:pt x="609" y="325"/>
                  </a:cubicBezTo>
                  <a:cubicBezTo>
                    <a:pt x="609" y="325"/>
                    <a:pt x="609" y="325"/>
                    <a:pt x="609" y="325"/>
                  </a:cubicBezTo>
                  <a:moveTo>
                    <a:pt x="680" y="160"/>
                  </a:moveTo>
                  <a:cubicBezTo>
                    <a:pt x="671" y="147"/>
                    <a:pt x="657" y="130"/>
                    <a:pt x="646" y="118"/>
                  </a:cubicBezTo>
                  <a:cubicBezTo>
                    <a:pt x="649" y="120"/>
                    <a:pt x="614" y="121"/>
                    <a:pt x="550" y="121"/>
                  </a:cubicBezTo>
                  <a:cubicBezTo>
                    <a:pt x="577" y="168"/>
                    <a:pt x="596" y="225"/>
                    <a:pt x="605" y="288"/>
                  </a:cubicBezTo>
                  <a:cubicBezTo>
                    <a:pt x="690" y="289"/>
                    <a:pt x="736" y="287"/>
                    <a:pt x="736" y="284"/>
                  </a:cubicBezTo>
                  <a:cubicBezTo>
                    <a:pt x="730" y="264"/>
                    <a:pt x="730" y="264"/>
                    <a:pt x="730" y="264"/>
                  </a:cubicBezTo>
                  <a:cubicBezTo>
                    <a:pt x="718" y="228"/>
                    <a:pt x="718" y="227"/>
                    <a:pt x="709" y="210"/>
                  </a:cubicBezTo>
                  <a:cubicBezTo>
                    <a:pt x="693" y="178"/>
                    <a:pt x="690" y="173"/>
                    <a:pt x="680" y="160"/>
                  </a:cubicBezTo>
                  <a:moveTo>
                    <a:pt x="415" y="119"/>
                  </a:moveTo>
                  <a:cubicBezTo>
                    <a:pt x="416" y="119"/>
                    <a:pt x="418" y="119"/>
                    <a:pt x="420" y="119"/>
                  </a:cubicBezTo>
                  <a:cubicBezTo>
                    <a:pt x="419" y="119"/>
                    <a:pt x="419" y="119"/>
                    <a:pt x="419" y="119"/>
                  </a:cubicBezTo>
                  <a:cubicBezTo>
                    <a:pt x="418" y="119"/>
                    <a:pt x="418" y="119"/>
                    <a:pt x="418" y="119"/>
                  </a:cubicBezTo>
                  <a:cubicBezTo>
                    <a:pt x="418" y="119"/>
                    <a:pt x="418" y="119"/>
                    <a:pt x="418" y="119"/>
                  </a:cubicBezTo>
                  <a:cubicBezTo>
                    <a:pt x="418" y="119"/>
                    <a:pt x="418" y="119"/>
                    <a:pt x="417" y="118"/>
                  </a:cubicBezTo>
                  <a:cubicBezTo>
                    <a:pt x="417" y="117"/>
                    <a:pt x="417" y="117"/>
                    <a:pt x="417" y="117"/>
                  </a:cubicBezTo>
                  <a:cubicBezTo>
                    <a:pt x="417" y="117"/>
                    <a:pt x="417" y="117"/>
                    <a:pt x="417" y="117"/>
                  </a:cubicBezTo>
                  <a:cubicBezTo>
                    <a:pt x="416" y="117"/>
                    <a:pt x="416" y="117"/>
                    <a:pt x="415" y="117"/>
                  </a:cubicBezTo>
                  <a:cubicBezTo>
                    <a:pt x="415" y="117"/>
                    <a:pt x="415" y="117"/>
                    <a:pt x="415" y="117"/>
                  </a:cubicBezTo>
                  <a:cubicBezTo>
                    <a:pt x="414" y="118"/>
                    <a:pt x="414" y="118"/>
                    <a:pt x="414" y="118"/>
                  </a:cubicBezTo>
                  <a:cubicBezTo>
                    <a:pt x="414" y="118"/>
                    <a:pt x="414" y="118"/>
                    <a:pt x="414" y="118"/>
                  </a:cubicBezTo>
                  <a:cubicBezTo>
                    <a:pt x="415" y="119"/>
                    <a:pt x="415" y="119"/>
                    <a:pt x="415" y="119"/>
                  </a:cubicBezTo>
                  <a:moveTo>
                    <a:pt x="416" y="52"/>
                  </a:moveTo>
                  <a:cubicBezTo>
                    <a:pt x="416" y="51"/>
                    <a:pt x="416" y="50"/>
                    <a:pt x="415" y="50"/>
                  </a:cubicBezTo>
                  <a:cubicBezTo>
                    <a:pt x="415" y="50"/>
                    <a:pt x="415" y="50"/>
                    <a:pt x="415" y="50"/>
                  </a:cubicBezTo>
                  <a:cubicBezTo>
                    <a:pt x="415" y="50"/>
                    <a:pt x="415" y="50"/>
                    <a:pt x="415" y="50"/>
                  </a:cubicBezTo>
                  <a:cubicBezTo>
                    <a:pt x="414" y="50"/>
                    <a:pt x="414" y="50"/>
                    <a:pt x="413" y="50"/>
                  </a:cubicBezTo>
                  <a:cubicBezTo>
                    <a:pt x="414" y="50"/>
                    <a:pt x="414" y="50"/>
                    <a:pt x="414" y="50"/>
                  </a:cubicBezTo>
                  <a:cubicBezTo>
                    <a:pt x="414" y="51"/>
                    <a:pt x="414" y="51"/>
                    <a:pt x="414" y="51"/>
                  </a:cubicBezTo>
                  <a:cubicBezTo>
                    <a:pt x="414" y="51"/>
                    <a:pt x="414" y="52"/>
                    <a:pt x="414" y="52"/>
                  </a:cubicBezTo>
                  <a:cubicBezTo>
                    <a:pt x="415" y="52"/>
                    <a:pt x="415" y="52"/>
                    <a:pt x="416" y="52"/>
                  </a:cubicBezTo>
                  <a:moveTo>
                    <a:pt x="550" y="121"/>
                  </a:moveTo>
                  <a:cubicBezTo>
                    <a:pt x="537" y="99"/>
                    <a:pt x="522" y="79"/>
                    <a:pt x="507" y="62"/>
                  </a:cubicBezTo>
                  <a:cubicBezTo>
                    <a:pt x="507" y="63"/>
                    <a:pt x="507" y="63"/>
                    <a:pt x="507" y="63"/>
                  </a:cubicBezTo>
                  <a:cubicBezTo>
                    <a:pt x="506" y="64"/>
                    <a:pt x="506" y="64"/>
                    <a:pt x="506" y="64"/>
                  </a:cubicBezTo>
                  <a:cubicBezTo>
                    <a:pt x="505" y="63"/>
                    <a:pt x="504" y="63"/>
                    <a:pt x="504" y="63"/>
                  </a:cubicBezTo>
                  <a:cubicBezTo>
                    <a:pt x="504" y="63"/>
                    <a:pt x="504" y="63"/>
                    <a:pt x="503" y="63"/>
                  </a:cubicBezTo>
                  <a:cubicBezTo>
                    <a:pt x="503" y="64"/>
                    <a:pt x="504" y="65"/>
                    <a:pt x="504" y="65"/>
                  </a:cubicBezTo>
                  <a:cubicBezTo>
                    <a:pt x="504" y="65"/>
                    <a:pt x="503" y="65"/>
                    <a:pt x="503" y="65"/>
                  </a:cubicBezTo>
                  <a:cubicBezTo>
                    <a:pt x="501" y="64"/>
                    <a:pt x="501" y="64"/>
                    <a:pt x="498" y="61"/>
                  </a:cubicBezTo>
                  <a:cubicBezTo>
                    <a:pt x="497" y="62"/>
                    <a:pt x="497" y="62"/>
                    <a:pt x="497" y="62"/>
                  </a:cubicBezTo>
                  <a:cubicBezTo>
                    <a:pt x="497" y="62"/>
                    <a:pt x="497" y="62"/>
                    <a:pt x="496" y="62"/>
                  </a:cubicBezTo>
                  <a:cubicBezTo>
                    <a:pt x="496" y="63"/>
                    <a:pt x="496" y="63"/>
                    <a:pt x="496" y="63"/>
                  </a:cubicBezTo>
                  <a:cubicBezTo>
                    <a:pt x="495" y="63"/>
                    <a:pt x="495" y="63"/>
                    <a:pt x="495" y="63"/>
                  </a:cubicBezTo>
                  <a:cubicBezTo>
                    <a:pt x="494" y="63"/>
                    <a:pt x="494" y="63"/>
                    <a:pt x="494" y="63"/>
                  </a:cubicBezTo>
                  <a:cubicBezTo>
                    <a:pt x="494" y="64"/>
                    <a:pt x="493" y="64"/>
                    <a:pt x="493" y="64"/>
                  </a:cubicBezTo>
                  <a:cubicBezTo>
                    <a:pt x="492" y="65"/>
                    <a:pt x="492" y="65"/>
                    <a:pt x="492" y="65"/>
                  </a:cubicBezTo>
                  <a:cubicBezTo>
                    <a:pt x="490" y="65"/>
                    <a:pt x="490" y="65"/>
                    <a:pt x="490" y="67"/>
                  </a:cubicBezTo>
                  <a:cubicBezTo>
                    <a:pt x="489" y="67"/>
                    <a:pt x="489" y="67"/>
                    <a:pt x="488" y="67"/>
                  </a:cubicBezTo>
                  <a:cubicBezTo>
                    <a:pt x="487" y="68"/>
                    <a:pt x="487" y="68"/>
                    <a:pt x="487" y="68"/>
                  </a:cubicBezTo>
                  <a:cubicBezTo>
                    <a:pt x="490" y="70"/>
                    <a:pt x="490" y="70"/>
                    <a:pt x="490" y="70"/>
                  </a:cubicBezTo>
                  <a:cubicBezTo>
                    <a:pt x="489" y="72"/>
                    <a:pt x="489" y="72"/>
                    <a:pt x="486" y="73"/>
                  </a:cubicBezTo>
                  <a:cubicBezTo>
                    <a:pt x="486" y="73"/>
                    <a:pt x="486" y="73"/>
                    <a:pt x="486" y="73"/>
                  </a:cubicBezTo>
                  <a:cubicBezTo>
                    <a:pt x="480" y="69"/>
                    <a:pt x="480" y="69"/>
                    <a:pt x="480" y="68"/>
                  </a:cubicBezTo>
                  <a:cubicBezTo>
                    <a:pt x="481" y="68"/>
                    <a:pt x="482" y="68"/>
                    <a:pt x="483" y="68"/>
                  </a:cubicBezTo>
                  <a:cubicBezTo>
                    <a:pt x="483" y="67"/>
                    <a:pt x="482" y="66"/>
                    <a:pt x="482" y="65"/>
                  </a:cubicBezTo>
                  <a:cubicBezTo>
                    <a:pt x="481" y="65"/>
                    <a:pt x="481" y="65"/>
                    <a:pt x="480" y="65"/>
                  </a:cubicBezTo>
                  <a:cubicBezTo>
                    <a:pt x="479" y="64"/>
                    <a:pt x="479" y="64"/>
                    <a:pt x="477" y="63"/>
                  </a:cubicBezTo>
                  <a:cubicBezTo>
                    <a:pt x="477" y="63"/>
                    <a:pt x="477" y="63"/>
                    <a:pt x="476" y="63"/>
                  </a:cubicBezTo>
                  <a:cubicBezTo>
                    <a:pt x="476" y="63"/>
                    <a:pt x="476" y="63"/>
                    <a:pt x="476" y="63"/>
                  </a:cubicBezTo>
                  <a:cubicBezTo>
                    <a:pt x="475" y="62"/>
                    <a:pt x="475" y="62"/>
                    <a:pt x="473" y="62"/>
                  </a:cubicBezTo>
                  <a:cubicBezTo>
                    <a:pt x="472" y="62"/>
                    <a:pt x="472" y="62"/>
                    <a:pt x="472" y="62"/>
                  </a:cubicBezTo>
                  <a:cubicBezTo>
                    <a:pt x="471" y="63"/>
                    <a:pt x="471" y="63"/>
                    <a:pt x="472" y="63"/>
                  </a:cubicBezTo>
                  <a:cubicBezTo>
                    <a:pt x="472" y="64"/>
                    <a:pt x="472" y="64"/>
                    <a:pt x="473" y="64"/>
                  </a:cubicBezTo>
                  <a:cubicBezTo>
                    <a:pt x="475" y="65"/>
                    <a:pt x="476" y="67"/>
                    <a:pt x="476" y="68"/>
                  </a:cubicBezTo>
                  <a:cubicBezTo>
                    <a:pt x="476" y="69"/>
                    <a:pt x="476" y="70"/>
                    <a:pt x="478" y="71"/>
                  </a:cubicBezTo>
                  <a:cubicBezTo>
                    <a:pt x="479" y="71"/>
                    <a:pt x="479" y="71"/>
                    <a:pt x="481" y="73"/>
                  </a:cubicBezTo>
                  <a:cubicBezTo>
                    <a:pt x="481" y="73"/>
                    <a:pt x="481" y="73"/>
                    <a:pt x="481" y="73"/>
                  </a:cubicBezTo>
                  <a:cubicBezTo>
                    <a:pt x="481" y="75"/>
                    <a:pt x="482" y="76"/>
                    <a:pt x="483" y="77"/>
                  </a:cubicBezTo>
                  <a:cubicBezTo>
                    <a:pt x="480" y="77"/>
                    <a:pt x="480" y="77"/>
                    <a:pt x="480" y="76"/>
                  </a:cubicBezTo>
                  <a:cubicBezTo>
                    <a:pt x="479" y="75"/>
                    <a:pt x="479" y="75"/>
                    <a:pt x="479" y="75"/>
                  </a:cubicBezTo>
                  <a:cubicBezTo>
                    <a:pt x="479" y="75"/>
                    <a:pt x="479" y="75"/>
                    <a:pt x="474" y="75"/>
                  </a:cubicBezTo>
                  <a:cubicBezTo>
                    <a:pt x="474" y="76"/>
                    <a:pt x="474" y="77"/>
                    <a:pt x="474" y="77"/>
                  </a:cubicBezTo>
                  <a:cubicBezTo>
                    <a:pt x="471" y="78"/>
                    <a:pt x="471" y="78"/>
                    <a:pt x="471" y="80"/>
                  </a:cubicBezTo>
                  <a:cubicBezTo>
                    <a:pt x="470" y="80"/>
                    <a:pt x="470" y="80"/>
                    <a:pt x="470" y="80"/>
                  </a:cubicBezTo>
                  <a:cubicBezTo>
                    <a:pt x="470" y="80"/>
                    <a:pt x="470" y="80"/>
                    <a:pt x="470" y="80"/>
                  </a:cubicBezTo>
                  <a:cubicBezTo>
                    <a:pt x="471" y="82"/>
                    <a:pt x="474" y="83"/>
                    <a:pt x="475" y="85"/>
                  </a:cubicBezTo>
                  <a:cubicBezTo>
                    <a:pt x="474" y="85"/>
                    <a:pt x="474" y="85"/>
                    <a:pt x="474" y="85"/>
                  </a:cubicBezTo>
                  <a:cubicBezTo>
                    <a:pt x="471" y="85"/>
                    <a:pt x="471" y="85"/>
                    <a:pt x="470" y="85"/>
                  </a:cubicBezTo>
                  <a:cubicBezTo>
                    <a:pt x="470" y="85"/>
                    <a:pt x="470" y="85"/>
                    <a:pt x="469" y="85"/>
                  </a:cubicBezTo>
                  <a:cubicBezTo>
                    <a:pt x="464" y="84"/>
                    <a:pt x="462" y="82"/>
                    <a:pt x="462" y="81"/>
                  </a:cubicBezTo>
                  <a:cubicBezTo>
                    <a:pt x="461" y="82"/>
                    <a:pt x="461" y="82"/>
                    <a:pt x="460" y="83"/>
                  </a:cubicBezTo>
                  <a:cubicBezTo>
                    <a:pt x="460" y="84"/>
                    <a:pt x="460" y="85"/>
                    <a:pt x="463" y="85"/>
                  </a:cubicBezTo>
                  <a:cubicBezTo>
                    <a:pt x="463" y="86"/>
                    <a:pt x="463" y="86"/>
                    <a:pt x="463" y="86"/>
                  </a:cubicBezTo>
                  <a:cubicBezTo>
                    <a:pt x="464" y="87"/>
                    <a:pt x="464" y="87"/>
                    <a:pt x="464" y="87"/>
                  </a:cubicBezTo>
                  <a:cubicBezTo>
                    <a:pt x="466" y="87"/>
                    <a:pt x="467" y="87"/>
                    <a:pt x="468" y="88"/>
                  </a:cubicBezTo>
                  <a:cubicBezTo>
                    <a:pt x="468" y="89"/>
                    <a:pt x="468" y="89"/>
                    <a:pt x="468" y="89"/>
                  </a:cubicBezTo>
                  <a:cubicBezTo>
                    <a:pt x="467" y="89"/>
                    <a:pt x="466" y="89"/>
                    <a:pt x="465" y="89"/>
                  </a:cubicBezTo>
                  <a:cubicBezTo>
                    <a:pt x="464" y="90"/>
                    <a:pt x="464" y="90"/>
                    <a:pt x="464" y="90"/>
                  </a:cubicBezTo>
                  <a:cubicBezTo>
                    <a:pt x="455" y="83"/>
                    <a:pt x="455" y="83"/>
                    <a:pt x="455" y="83"/>
                  </a:cubicBezTo>
                  <a:cubicBezTo>
                    <a:pt x="454" y="83"/>
                    <a:pt x="453" y="83"/>
                    <a:pt x="453" y="83"/>
                  </a:cubicBezTo>
                  <a:cubicBezTo>
                    <a:pt x="452" y="80"/>
                    <a:pt x="452" y="80"/>
                    <a:pt x="452" y="80"/>
                  </a:cubicBezTo>
                  <a:cubicBezTo>
                    <a:pt x="450" y="75"/>
                    <a:pt x="443" y="75"/>
                    <a:pt x="441" y="70"/>
                  </a:cubicBezTo>
                  <a:cubicBezTo>
                    <a:pt x="443" y="71"/>
                    <a:pt x="452" y="74"/>
                    <a:pt x="452" y="74"/>
                  </a:cubicBezTo>
                  <a:cubicBezTo>
                    <a:pt x="454" y="74"/>
                    <a:pt x="455" y="75"/>
                    <a:pt x="457" y="75"/>
                  </a:cubicBezTo>
                  <a:cubicBezTo>
                    <a:pt x="459" y="75"/>
                    <a:pt x="460" y="76"/>
                    <a:pt x="462" y="76"/>
                  </a:cubicBezTo>
                  <a:cubicBezTo>
                    <a:pt x="463" y="76"/>
                    <a:pt x="463" y="76"/>
                    <a:pt x="464" y="76"/>
                  </a:cubicBezTo>
                  <a:cubicBezTo>
                    <a:pt x="464" y="76"/>
                    <a:pt x="464" y="76"/>
                    <a:pt x="464" y="76"/>
                  </a:cubicBezTo>
                  <a:cubicBezTo>
                    <a:pt x="477" y="72"/>
                    <a:pt x="464" y="66"/>
                    <a:pt x="464" y="66"/>
                  </a:cubicBezTo>
                  <a:cubicBezTo>
                    <a:pt x="454" y="62"/>
                    <a:pt x="454" y="62"/>
                    <a:pt x="454" y="62"/>
                  </a:cubicBezTo>
                  <a:cubicBezTo>
                    <a:pt x="453" y="61"/>
                    <a:pt x="452" y="61"/>
                    <a:pt x="451" y="61"/>
                  </a:cubicBezTo>
                  <a:cubicBezTo>
                    <a:pt x="450" y="60"/>
                    <a:pt x="450" y="60"/>
                    <a:pt x="447" y="60"/>
                  </a:cubicBezTo>
                  <a:cubicBezTo>
                    <a:pt x="446" y="60"/>
                    <a:pt x="446" y="60"/>
                    <a:pt x="446" y="60"/>
                  </a:cubicBezTo>
                  <a:cubicBezTo>
                    <a:pt x="445" y="60"/>
                    <a:pt x="444" y="59"/>
                    <a:pt x="443" y="58"/>
                  </a:cubicBezTo>
                  <a:cubicBezTo>
                    <a:pt x="442" y="58"/>
                    <a:pt x="441" y="58"/>
                    <a:pt x="441" y="58"/>
                  </a:cubicBezTo>
                  <a:cubicBezTo>
                    <a:pt x="441" y="59"/>
                    <a:pt x="441" y="59"/>
                    <a:pt x="441" y="59"/>
                  </a:cubicBezTo>
                  <a:cubicBezTo>
                    <a:pt x="440" y="60"/>
                    <a:pt x="440" y="60"/>
                    <a:pt x="440" y="60"/>
                  </a:cubicBezTo>
                  <a:cubicBezTo>
                    <a:pt x="439" y="59"/>
                    <a:pt x="439" y="59"/>
                    <a:pt x="439" y="59"/>
                  </a:cubicBezTo>
                  <a:cubicBezTo>
                    <a:pt x="439" y="59"/>
                    <a:pt x="439" y="58"/>
                    <a:pt x="439" y="58"/>
                  </a:cubicBezTo>
                  <a:cubicBezTo>
                    <a:pt x="439" y="57"/>
                    <a:pt x="439" y="57"/>
                    <a:pt x="439" y="57"/>
                  </a:cubicBezTo>
                  <a:cubicBezTo>
                    <a:pt x="438" y="57"/>
                    <a:pt x="437" y="57"/>
                    <a:pt x="436" y="55"/>
                  </a:cubicBezTo>
                  <a:cubicBezTo>
                    <a:pt x="436" y="55"/>
                    <a:pt x="435" y="55"/>
                    <a:pt x="435" y="55"/>
                  </a:cubicBezTo>
                  <a:cubicBezTo>
                    <a:pt x="434" y="56"/>
                    <a:pt x="434" y="56"/>
                    <a:pt x="434" y="56"/>
                  </a:cubicBezTo>
                  <a:cubicBezTo>
                    <a:pt x="432" y="56"/>
                    <a:pt x="431" y="55"/>
                    <a:pt x="429" y="54"/>
                  </a:cubicBezTo>
                  <a:cubicBezTo>
                    <a:pt x="428" y="54"/>
                    <a:pt x="428" y="54"/>
                    <a:pt x="428" y="54"/>
                  </a:cubicBezTo>
                  <a:cubicBezTo>
                    <a:pt x="428" y="54"/>
                    <a:pt x="429" y="54"/>
                    <a:pt x="429" y="54"/>
                  </a:cubicBezTo>
                  <a:cubicBezTo>
                    <a:pt x="429" y="53"/>
                    <a:pt x="429" y="53"/>
                    <a:pt x="430" y="52"/>
                  </a:cubicBezTo>
                  <a:cubicBezTo>
                    <a:pt x="429" y="52"/>
                    <a:pt x="427" y="50"/>
                    <a:pt x="423" y="50"/>
                  </a:cubicBezTo>
                  <a:cubicBezTo>
                    <a:pt x="423" y="50"/>
                    <a:pt x="423" y="51"/>
                    <a:pt x="423" y="51"/>
                  </a:cubicBezTo>
                  <a:cubicBezTo>
                    <a:pt x="423" y="51"/>
                    <a:pt x="423" y="51"/>
                    <a:pt x="422" y="51"/>
                  </a:cubicBezTo>
                  <a:cubicBezTo>
                    <a:pt x="422" y="51"/>
                    <a:pt x="421" y="51"/>
                    <a:pt x="421" y="50"/>
                  </a:cubicBezTo>
                  <a:cubicBezTo>
                    <a:pt x="422" y="49"/>
                    <a:pt x="422" y="49"/>
                    <a:pt x="422" y="49"/>
                  </a:cubicBezTo>
                  <a:cubicBezTo>
                    <a:pt x="422" y="49"/>
                    <a:pt x="422" y="49"/>
                    <a:pt x="422" y="49"/>
                  </a:cubicBezTo>
                  <a:cubicBezTo>
                    <a:pt x="418" y="48"/>
                    <a:pt x="418" y="48"/>
                    <a:pt x="418" y="48"/>
                  </a:cubicBezTo>
                  <a:cubicBezTo>
                    <a:pt x="418" y="49"/>
                    <a:pt x="418" y="50"/>
                    <a:pt x="418" y="50"/>
                  </a:cubicBezTo>
                  <a:cubicBezTo>
                    <a:pt x="418" y="51"/>
                    <a:pt x="418" y="51"/>
                    <a:pt x="418" y="52"/>
                  </a:cubicBezTo>
                  <a:cubicBezTo>
                    <a:pt x="418" y="52"/>
                    <a:pt x="418" y="52"/>
                    <a:pt x="418" y="52"/>
                  </a:cubicBezTo>
                  <a:cubicBezTo>
                    <a:pt x="418" y="50"/>
                    <a:pt x="418" y="50"/>
                    <a:pt x="417" y="49"/>
                  </a:cubicBezTo>
                  <a:cubicBezTo>
                    <a:pt x="416" y="49"/>
                    <a:pt x="416" y="49"/>
                    <a:pt x="415" y="49"/>
                  </a:cubicBezTo>
                  <a:cubicBezTo>
                    <a:pt x="415" y="48"/>
                    <a:pt x="415" y="48"/>
                    <a:pt x="415" y="48"/>
                  </a:cubicBezTo>
                  <a:cubicBezTo>
                    <a:pt x="414" y="48"/>
                    <a:pt x="414" y="48"/>
                    <a:pt x="414" y="48"/>
                  </a:cubicBezTo>
                  <a:cubicBezTo>
                    <a:pt x="414" y="48"/>
                    <a:pt x="414" y="48"/>
                    <a:pt x="414" y="48"/>
                  </a:cubicBezTo>
                  <a:cubicBezTo>
                    <a:pt x="413" y="48"/>
                    <a:pt x="412" y="49"/>
                    <a:pt x="411" y="49"/>
                  </a:cubicBezTo>
                  <a:cubicBezTo>
                    <a:pt x="411" y="50"/>
                    <a:pt x="411" y="50"/>
                    <a:pt x="410" y="51"/>
                  </a:cubicBezTo>
                  <a:cubicBezTo>
                    <a:pt x="410" y="51"/>
                    <a:pt x="410" y="51"/>
                    <a:pt x="410" y="51"/>
                  </a:cubicBezTo>
                  <a:cubicBezTo>
                    <a:pt x="409" y="50"/>
                    <a:pt x="409" y="50"/>
                    <a:pt x="409" y="50"/>
                  </a:cubicBezTo>
                  <a:cubicBezTo>
                    <a:pt x="409" y="50"/>
                    <a:pt x="409" y="50"/>
                    <a:pt x="409" y="49"/>
                  </a:cubicBezTo>
                  <a:cubicBezTo>
                    <a:pt x="409" y="49"/>
                    <a:pt x="408" y="49"/>
                    <a:pt x="407" y="49"/>
                  </a:cubicBezTo>
                  <a:cubicBezTo>
                    <a:pt x="406" y="49"/>
                    <a:pt x="405" y="49"/>
                    <a:pt x="404" y="50"/>
                  </a:cubicBezTo>
                  <a:cubicBezTo>
                    <a:pt x="405" y="52"/>
                    <a:pt x="405" y="52"/>
                    <a:pt x="407" y="52"/>
                  </a:cubicBezTo>
                  <a:cubicBezTo>
                    <a:pt x="408" y="53"/>
                    <a:pt x="408" y="53"/>
                    <a:pt x="408" y="54"/>
                  </a:cubicBezTo>
                  <a:cubicBezTo>
                    <a:pt x="408" y="54"/>
                    <a:pt x="407" y="54"/>
                    <a:pt x="407" y="54"/>
                  </a:cubicBezTo>
                  <a:cubicBezTo>
                    <a:pt x="406" y="53"/>
                    <a:pt x="406" y="53"/>
                    <a:pt x="404" y="53"/>
                  </a:cubicBezTo>
                  <a:cubicBezTo>
                    <a:pt x="402" y="53"/>
                    <a:pt x="402" y="53"/>
                    <a:pt x="402" y="53"/>
                  </a:cubicBezTo>
                  <a:cubicBezTo>
                    <a:pt x="402" y="55"/>
                    <a:pt x="402" y="55"/>
                    <a:pt x="402" y="56"/>
                  </a:cubicBezTo>
                  <a:cubicBezTo>
                    <a:pt x="401" y="55"/>
                    <a:pt x="401" y="54"/>
                    <a:pt x="401" y="54"/>
                  </a:cubicBezTo>
                  <a:cubicBezTo>
                    <a:pt x="399" y="54"/>
                    <a:pt x="398" y="52"/>
                    <a:pt x="396" y="52"/>
                  </a:cubicBezTo>
                  <a:cubicBezTo>
                    <a:pt x="396" y="52"/>
                    <a:pt x="396" y="53"/>
                    <a:pt x="396" y="53"/>
                  </a:cubicBezTo>
                  <a:cubicBezTo>
                    <a:pt x="397" y="56"/>
                    <a:pt x="395" y="57"/>
                    <a:pt x="394" y="57"/>
                  </a:cubicBezTo>
                  <a:cubicBezTo>
                    <a:pt x="394" y="57"/>
                    <a:pt x="393" y="56"/>
                    <a:pt x="393" y="55"/>
                  </a:cubicBezTo>
                  <a:cubicBezTo>
                    <a:pt x="393" y="56"/>
                    <a:pt x="393" y="56"/>
                    <a:pt x="393" y="56"/>
                  </a:cubicBezTo>
                  <a:cubicBezTo>
                    <a:pt x="392" y="56"/>
                    <a:pt x="392" y="56"/>
                    <a:pt x="391" y="56"/>
                  </a:cubicBezTo>
                  <a:cubicBezTo>
                    <a:pt x="391" y="57"/>
                    <a:pt x="391" y="57"/>
                    <a:pt x="391" y="57"/>
                  </a:cubicBezTo>
                  <a:cubicBezTo>
                    <a:pt x="391" y="58"/>
                    <a:pt x="392" y="58"/>
                    <a:pt x="392" y="59"/>
                  </a:cubicBezTo>
                  <a:cubicBezTo>
                    <a:pt x="392" y="59"/>
                    <a:pt x="392" y="60"/>
                    <a:pt x="392" y="60"/>
                  </a:cubicBezTo>
                  <a:cubicBezTo>
                    <a:pt x="391" y="60"/>
                    <a:pt x="391" y="60"/>
                    <a:pt x="391" y="60"/>
                  </a:cubicBezTo>
                  <a:cubicBezTo>
                    <a:pt x="391" y="60"/>
                    <a:pt x="391" y="60"/>
                    <a:pt x="388" y="59"/>
                  </a:cubicBezTo>
                  <a:cubicBezTo>
                    <a:pt x="389" y="59"/>
                    <a:pt x="389" y="58"/>
                    <a:pt x="389" y="57"/>
                  </a:cubicBezTo>
                  <a:cubicBezTo>
                    <a:pt x="388" y="57"/>
                    <a:pt x="388" y="57"/>
                    <a:pt x="388" y="57"/>
                  </a:cubicBezTo>
                  <a:cubicBezTo>
                    <a:pt x="388" y="58"/>
                    <a:pt x="388" y="58"/>
                    <a:pt x="388" y="59"/>
                  </a:cubicBezTo>
                  <a:cubicBezTo>
                    <a:pt x="385" y="59"/>
                    <a:pt x="385" y="59"/>
                    <a:pt x="384" y="59"/>
                  </a:cubicBezTo>
                  <a:cubicBezTo>
                    <a:pt x="385" y="60"/>
                    <a:pt x="385" y="60"/>
                    <a:pt x="385" y="60"/>
                  </a:cubicBezTo>
                  <a:cubicBezTo>
                    <a:pt x="384" y="61"/>
                    <a:pt x="384" y="61"/>
                    <a:pt x="384" y="61"/>
                  </a:cubicBezTo>
                  <a:cubicBezTo>
                    <a:pt x="382" y="61"/>
                    <a:pt x="382" y="61"/>
                    <a:pt x="381" y="62"/>
                  </a:cubicBezTo>
                  <a:cubicBezTo>
                    <a:pt x="380" y="62"/>
                    <a:pt x="380" y="62"/>
                    <a:pt x="380" y="62"/>
                  </a:cubicBezTo>
                  <a:cubicBezTo>
                    <a:pt x="380" y="64"/>
                    <a:pt x="380" y="64"/>
                    <a:pt x="380" y="64"/>
                  </a:cubicBezTo>
                  <a:cubicBezTo>
                    <a:pt x="379" y="64"/>
                    <a:pt x="379" y="64"/>
                    <a:pt x="379" y="64"/>
                  </a:cubicBezTo>
                  <a:cubicBezTo>
                    <a:pt x="378" y="65"/>
                    <a:pt x="378" y="65"/>
                    <a:pt x="378" y="65"/>
                  </a:cubicBezTo>
                  <a:cubicBezTo>
                    <a:pt x="379" y="65"/>
                    <a:pt x="379" y="65"/>
                    <a:pt x="379" y="65"/>
                  </a:cubicBezTo>
                  <a:cubicBezTo>
                    <a:pt x="382" y="63"/>
                    <a:pt x="382" y="63"/>
                    <a:pt x="383" y="63"/>
                  </a:cubicBezTo>
                  <a:cubicBezTo>
                    <a:pt x="386" y="61"/>
                    <a:pt x="388" y="62"/>
                    <a:pt x="390" y="62"/>
                  </a:cubicBezTo>
                  <a:cubicBezTo>
                    <a:pt x="390" y="62"/>
                    <a:pt x="390" y="63"/>
                    <a:pt x="390" y="63"/>
                  </a:cubicBezTo>
                  <a:cubicBezTo>
                    <a:pt x="389" y="63"/>
                    <a:pt x="389" y="63"/>
                    <a:pt x="386" y="64"/>
                  </a:cubicBezTo>
                  <a:cubicBezTo>
                    <a:pt x="386" y="65"/>
                    <a:pt x="385" y="66"/>
                    <a:pt x="385" y="68"/>
                  </a:cubicBezTo>
                  <a:cubicBezTo>
                    <a:pt x="384" y="68"/>
                    <a:pt x="383" y="69"/>
                    <a:pt x="383" y="69"/>
                  </a:cubicBezTo>
                  <a:cubicBezTo>
                    <a:pt x="382" y="71"/>
                    <a:pt x="379" y="72"/>
                    <a:pt x="379" y="72"/>
                  </a:cubicBezTo>
                  <a:cubicBezTo>
                    <a:pt x="378" y="74"/>
                    <a:pt x="377" y="76"/>
                    <a:pt x="377" y="78"/>
                  </a:cubicBezTo>
                  <a:cubicBezTo>
                    <a:pt x="376" y="78"/>
                    <a:pt x="376" y="78"/>
                    <a:pt x="376" y="78"/>
                  </a:cubicBezTo>
                  <a:cubicBezTo>
                    <a:pt x="376" y="78"/>
                    <a:pt x="375" y="79"/>
                    <a:pt x="371" y="81"/>
                  </a:cubicBezTo>
                  <a:cubicBezTo>
                    <a:pt x="370" y="82"/>
                    <a:pt x="370" y="82"/>
                    <a:pt x="370" y="82"/>
                  </a:cubicBezTo>
                  <a:cubicBezTo>
                    <a:pt x="371" y="82"/>
                    <a:pt x="371" y="82"/>
                    <a:pt x="371" y="82"/>
                  </a:cubicBezTo>
                  <a:cubicBezTo>
                    <a:pt x="372" y="82"/>
                    <a:pt x="373" y="82"/>
                    <a:pt x="373" y="82"/>
                  </a:cubicBezTo>
                  <a:cubicBezTo>
                    <a:pt x="372" y="86"/>
                    <a:pt x="367" y="86"/>
                    <a:pt x="365" y="89"/>
                  </a:cubicBezTo>
                  <a:cubicBezTo>
                    <a:pt x="364" y="89"/>
                    <a:pt x="363" y="89"/>
                    <a:pt x="363" y="88"/>
                  </a:cubicBezTo>
                  <a:cubicBezTo>
                    <a:pt x="362" y="88"/>
                    <a:pt x="361" y="88"/>
                    <a:pt x="361" y="88"/>
                  </a:cubicBezTo>
                  <a:cubicBezTo>
                    <a:pt x="361" y="90"/>
                    <a:pt x="361" y="90"/>
                    <a:pt x="361" y="90"/>
                  </a:cubicBezTo>
                  <a:cubicBezTo>
                    <a:pt x="361" y="90"/>
                    <a:pt x="361" y="91"/>
                    <a:pt x="361" y="91"/>
                  </a:cubicBezTo>
                  <a:cubicBezTo>
                    <a:pt x="360" y="91"/>
                    <a:pt x="360" y="92"/>
                    <a:pt x="359"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6" y="92"/>
                    <a:pt x="355" y="93"/>
                    <a:pt x="353" y="94"/>
                  </a:cubicBezTo>
                  <a:cubicBezTo>
                    <a:pt x="352" y="97"/>
                    <a:pt x="349" y="97"/>
                    <a:pt x="347" y="98"/>
                  </a:cubicBezTo>
                  <a:cubicBezTo>
                    <a:pt x="347" y="99"/>
                    <a:pt x="347" y="100"/>
                    <a:pt x="347" y="100"/>
                  </a:cubicBezTo>
                  <a:cubicBezTo>
                    <a:pt x="347" y="100"/>
                    <a:pt x="347" y="100"/>
                    <a:pt x="346" y="105"/>
                  </a:cubicBezTo>
                  <a:cubicBezTo>
                    <a:pt x="345" y="105"/>
                    <a:pt x="345" y="105"/>
                    <a:pt x="345" y="105"/>
                  </a:cubicBezTo>
                  <a:cubicBezTo>
                    <a:pt x="344" y="106"/>
                    <a:pt x="344" y="107"/>
                    <a:pt x="344" y="108"/>
                  </a:cubicBezTo>
                  <a:cubicBezTo>
                    <a:pt x="345" y="108"/>
                    <a:pt x="346" y="108"/>
                    <a:pt x="346" y="108"/>
                  </a:cubicBezTo>
                  <a:cubicBezTo>
                    <a:pt x="347" y="108"/>
                    <a:pt x="347" y="108"/>
                    <a:pt x="347" y="108"/>
                  </a:cubicBezTo>
                  <a:cubicBezTo>
                    <a:pt x="348" y="108"/>
                    <a:pt x="348" y="108"/>
                    <a:pt x="348" y="108"/>
                  </a:cubicBezTo>
                  <a:cubicBezTo>
                    <a:pt x="348" y="109"/>
                    <a:pt x="347" y="110"/>
                    <a:pt x="347" y="110"/>
                  </a:cubicBezTo>
                  <a:cubicBezTo>
                    <a:pt x="346" y="112"/>
                    <a:pt x="346" y="112"/>
                    <a:pt x="345" y="112"/>
                  </a:cubicBezTo>
                  <a:cubicBezTo>
                    <a:pt x="345" y="113"/>
                    <a:pt x="345" y="113"/>
                    <a:pt x="345" y="114"/>
                  </a:cubicBezTo>
                  <a:cubicBezTo>
                    <a:pt x="346" y="114"/>
                    <a:pt x="346" y="114"/>
                    <a:pt x="348" y="114"/>
                  </a:cubicBezTo>
                  <a:cubicBezTo>
                    <a:pt x="348" y="116"/>
                    <a:pt x="348" y="116"/>
                    <a:pt x="347" y="117"/>
                  </a:cubicBezTo>
                  <a:cubicBezTo>
                    <a:pt x="352" y="117"/>
                    <a:pt x="357" y="117"/>
                    <a:pt x="362" y="117"/>
                  </a:cubicBezTo>
                  <a:cubicBezTo>
                    <a:pt x="363" y="116"/>
                    <a:pt x="363" y="116"/>
                    <a:pt x="366" y="115"/>
                  </a:cubicBezTo>
                  <a:cubicBezTo>
                    <a:pt x="366" y="114"/>
                    <a:pt x="366" y="114"/>
                    <a:pt x="366" y="113"/>
                  </a:cubicBezTo>
                  <a:cubicBezTo>
                    <a:pt x="368" y="113"/>
                    <a:pt x="368" y="115"/>
                    <a:pt x="369" y="116"/>
                  </a:cubicBezTo>
                  <a:cubicBezTo>
                    <a:pt x="369" y="116"/>
                    <a:pt x="369" y="117"/>
                    <a:pt x="369" y="117"/>
                  </a:cubicBezTo>
                  <a:cubicBezTo>
                    <a:pt x="378" y="118"/>
                    <a:pt x="387" y="118"/>
                    <a:pt x="395" y="118"/>
                  </a:cubicBezTo>
                  <a:cubicBezTo>
                    <a:pt x="396" y="118"/>
                    <a:pt x="397" y="118"/>
                    <a:pt x="398" y="117"/>
                  </a:cubicBezTo>
                  <a:cubicBezTo>
                    <a:pt x="398" y="116"/>
                    <a:pt x="399" y="115"/>
                    <a:pt x="401" y="114"/>
                  </a:cubicBezTo>
                  <a:cubicBezTo>
                    <a:pt x="401" y="113"/>
                    <a:pt x="401" y="112"/>
                    <a:pt x="401" y="112"/>
                  </a:cubicBezTo>
                  <a:cubicBezTo>
                    <a:pt x="401" y="112"/>
                    <a:pt x="400" y="111"/>
                    <a:pt x="400" y="111"/>
                  </a:cubicBezTo>
                  <a:cubicBezTo>
                    <a:pt x="399" y="111"/>
                    <a:pt x="398" y="111"/>
                    <a:pt x="396" y="111"/>
                  </a:cubicBezTo>
                  <a:cubicBezTo>
                    <a:pt x="396" y="109"/>
                    <a:pt x="396" y="109"/>
                    <a:pt x="396" y="107"/>
                  </a:cubicBezTo>
                  <a:cubicBezTo>
                    <a:pt x="395" y="107"/>
                    <a:pt x="394" y="107"/>
                    <a:pt x="394" y="107"/>
                  </a:cubicBezTo>
                  <a:cubicBezTo>
                    <a:pt x="394" y="104"/>
                    <a:pt x="394" y="101"/>
                    <a:pt x="393" y="99"/>
                  </a:cubicBezTo>
                  <a:cubicBezTo>
                    <a:pt x="394" y="99"/>
                    <a:pt x="394" y="99"/>
                    <a:pt x="397" y="94"/>
                  </a:cubicBezTo>
                  <a:cubicBezTo>
                    <a:pt x="402" y="93"/>
                    <a:pt x="405" y="88"/>
                    <a:pt x="405" y="88"/>
                  </a:cubicBezTo>
                  <a:cubicBezTo>
                    <a:pt x="406" y="87"/>
                    <a:pt x="406" y="87"/>
                    <a:pt x="408" y="87"/>
                  </a:cubicBezTo>
                  <a:cubicBezTo>
                    <a:pt x="409" y="86"/>
                    <a:pt x="409" y="86"/>
                    <a:pt x="409" y="86"/>
                  </a:cubicBezTo>
                  <a:cubicBezTo>
                    <a:pt x="408" y="83"/>
                    <a:pt x="410" y="80"/>
                    <a:pt x="410" y="77"/>
                  </a:cubicBezTo>
                  <a:cubicBezTo>
                    <a:pt x="411" y="77"/>
                    <a:pt x="411"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4" y="77"/>
                    <a:pt x="414" y="77"/>
                    <a:pt x="414" y="77"/>
                  </a:cubicBezTo>
                  <a:cubicBezTo>
                    <a:pt x="414" y="77"/>
                    <a:pt x="414" y="77"/>
                    <a:pt x="414" y="77"/>
                  </a:cubicBezTo>
                  <a:cubicBezTo>
                    <a:pt x="415" y="79"/>
                    <a:pt x="415" y="79"/>
                    <a:pt x="416" y="79"/>
                  </a:cubicBezTo>
                  <a:cubicBezTo>
                    <a:pt x="417" y="78"/>
                    <a:pt x="417" y="78"/>
                    <a:pt x="417" y="78"/>
                  </a:cubicBezTo>
                  <a:cubicBezTo>
                    <a:pt x="419" y="79"/>
                    <a:pt x="419" y="79"/>
                    <a:pt x="420" y="80"/>
                  </a:cubicBezTo>
                  <a:cubicBezTo>
                    <a:pt x="420" y="82"/>
                    <a:pt x="420" y="82"/>
                    <a:pt x="420" y="83"/>
                  </a:cubicBezTo>
                  <a:cubicBezTo>
                    <a:pt x="420" y="83"/>
                    <a:pt x="419" y="83"/>
                    <a:pt x="418" y="83"/>
                  </a:cubicBezTo>
                  <a:cubicBezTo>
                    <a:pt x="419" y="86"/>
                    <a:pt x="419" y="86"/>
                    <a:pt x="409" y="95"/>
                  </a:cubicBezTo>
                  <a:cubicBezTo>
                    <a:pt x="409" y="97"/>
                    <a:pt x="408" y="100"/>
                    <a:pt x="409" y="103"/>
                  </a:cubicBezTo>
                  <a:cubicBezTo>
                    <a:pt x="409" y="104"/>
                    <a:pt x="409" y="104"/>
                    <a:pt x="409" y="104"/>
                  </a:cubicBezTo>
                  <a:cubicBezTo>
                    <a:pt x="409" y="105"/>
                    <a:pt x="410" y="106"/>
                    <a:pt x="410" y="106"/>
                  </a:cubicBezTo>
                  <a:cubicBezTo>
                    <a:pt x="411" y="108"/>
                    <a:pt x="419" y="112"/>
                    <a:pt x="419" y="112"/>
                  </a:cubicBezTo>
                  <a:cubicBezTo>
                    <a:pt x="420" y="112"/>
                    <a:pt x="420" y="112"/>
                    <a:pt x="420" y="112"/>
                  </a:cubicBezTo>
                  <a:cubicBezTo>
                    <a:pt x="423" y="111"/>
                    <a:pt x="426" y="111"/>
                    <a:pt x="429" y="110"/>
                  </a:cubicBezTo>
                  <a:cubicBezTo>
                    <a:pt x="429" y="109"/>
                    <a:pt x="429" y="109"/>
                    <a:pt x="429" y="109"/>
                  </a:cubicBezTo>
                  <a:cubicBezTo>
                    <a:pt x="432" y="109"/>
                    <a:pt x="434" y="109"/>
                    <a:pt x="436" y="109"/>
                  </a:cubicBezTo>
                  <a:cubicBezTo>
                    <a:pt x="436" y="109"/>
                    <a:pt x="437" y="108"/>
                    <a:pt x="438" y="108"/>
                  </a:cubicBezTo>
                  <a:cubicBezTo>
                    <a:pt x="438" y="108"/>
                    <a:pt x="438" y="108"/>
                    <a:pt x="438" y="108"/>
                  </a:cubicBezTo>
                  <a:cubicBezTo>
                    <a:pt x="439" y="109"/>
                    <a:pt x="439" y="109"/>
                    <a:pt x="440" y="110"/>
                  </a:cubicBezTo>
                  <a:cubicBezTo>
                    <a:pt x="442" y="111"/>
                    <a:pt x="443" y="111"/>
                    <a:pt x="445" y="111"/>
                  </a:cubicBezTo>
                  <a:cubicBezTo>
                    <a:pt x="445" y="111"/>
                    <a:pt x="445" y="111"/>
                    <a:pt x="445" y="111"/>
                  </a:cubicBezTo>
                  <a:cubicBezTo>
                    <a:pt x="445" y="112"/>
                    <a:pt x="445" y="112"/>
                    <a:pt x="445" y="112"/>
                  </a:cubicBezTo>
                  <a:cubicBezTo>
                    <a:pt x="439" y="112"/>
                    <a:pt x="438" y="112"/>
                    <a:pt x="437" y="116"/>
                  </a:cubicBezTo>
                  <a:cubicBezTo>
                    <a:pt x="432" y="118"/>
                    <a:pt x="428" y="114"/>
                    <a:pt x="424" y="116"/>
                  </a:cubicBezTo>
                  <a:cubicBezTo>
                    <a:pt x="422" y="116"/>
                    <a:pt x="422" y="116"/>
                    <a:pt x="421" y="116"/>
                  </a:cubicBezTo>
                  <a:cubicBezTo>
                    <a:pt x="421" y="117"/>
                    <a:pt x="420" y="118"/>
                    <a:pt x="420" y="118"/>
                  </a:cubicBezTo>
                  <a:cubicBezTo>
                    <a:pt x="453" y="120"/>
                    <a:pt x="485" y="121"/>
                    <a:pt x="515" y="121"/>
                  </a:cubicBezTo>
                  <a:cubicBezTo>
                    <a:pt x="528" y="121"/>
                    <a:pt x="539" y="121"/>
                    <a:pt x="550" y="121"/>
                  </a:cubicBezTo>
                  <a:moveTo>
                    <a:pt x="362" y="117"/>
                  </a:moveTo>
                  <a:cubicBezTo>
                    <a:pt x="357" y="117"/>
                    <a:pt x="352" y="117"/>
                    <a:pt x="347" y="117"/>
                  </a:cubicBezTo>
                  <a:cubicBezTo>
                    <a:pt x="347" y="117"/>
                    <a:pt x="347" y="117"/>
                    <a:pt x="347" y="117"/>
                  </a:cubicBezTo>
                  <a:cubicBezTo>
                    <a:pt x="346" y="118"/>
                    <a:pt x="346" y="118"/>
                    <a:pt x="346" y="118"/>
                  </a:cubicBezTo>
                  <a:cubicBezTo>
                    <a:pt x="346" y="118"/>
                    <a:pt x="346" y="118"/>
                    <a:pt x="346" y="119"/>
                  </a:cubicBezTo>
                  <a:cubicBezTo>
                    <a:pt x="346" y="119"/>
                    <a:pt x="346" y="119"/>
                    <a:pt x="346" y="119"/>
                  </a:cubicBezTo>
                  <a:cubicBezTo>
                    <a:pt x="349" y="119"/>
                    <a:pt x="349" y="119"/>
                    <a:pt x="349" y="119"/>
                  </a:cubicBezTo>
                  <a:cubicBezTo>
                    <a:pt x="349" y="120"/>
                    <a:pt x="349" y="120"/>
                    <a:pt x="349" y="120"/>
                  </a:cubicBezTo>
                  <a:cubicBezTo>
                    <a:pt x="349" y="120"/>
                    <a:pt x="349" y="120"/>
                    <a:pt x="350" y="121"/>
                  </a:cubicBezTo>
                  <a:cubicBezTo>
                    <a:pt x="351" y="121"/>
                    <a:pt x="352" y="121"/>
                    <a:pt x="352" y="121"/>
                  </a:cubicBezTo>
                  <a:cubicBezTo>
                    <a:pt x="353" y="121"/>
                    <a:pt x="353" y="121"/>
                    <a:pt x="354" y="122"/>
                  </a:cubicBezTo>
                  <a:cubicBezTo>
                    <a:pt x="354" y="122"/>
                    <a:pt x="354" y="122"/>
                    <a:pt x="355" y="122"/>
                  </a:cubicBezTo>
                  <a:cubicBezTo>
                    <a:pt x="355" y="122"/>
                    <a:pt x="356" y="121"/>
                    <a:pt x="357" y="121"/>
                  </a:cubicBezTo>
                  <a:cubicBezTo>
                    <a:pt x="357" y="120"/>
                    <a:pt x="357" y="120"/>
                    <a:pt x="357" y="120"/>
                  </a:cubicBezTo>
                  <a:cubicBezTo>
                    <a:pt x="359" y="120"/>
                    <a:pt x="359" y="120"/>
                    <a:pt x="359" y="120"/>
                  </a:cubicBezTo>
                  <a:cubicBezTo>
                    <a:pt x="359" y="120"/>
                    <a:pt x="360" y="119"/>
                    <a:pt x="360" y="119"/>
                  </a:cubicBezTo>
                  <a:cubicBezTo>
                    <a:pt x="360" y="118"/>
                    <a:pt x="360" y="118"/>
                    <a:pt x="360" y="118"/>
                  </a:cubicBezTo>
                  <a:cubicBezTo>
                    <a:pt x="361" y="118"/>
                    <a:pt x="361" y="118"/>
                    <a:pt x="362" y="117"/>
                  </a:cubicBezTo>
                  <a:moveTo>
                    <a:pt x="395" y="118"/>
                  </a:moveTo>
                  <a:cubicBezTo>
                    <a:pt x="387" y="118"/>
                    <a:pt x="378" y="118"/>
                    <a:pt x="369" y="118"/>
                  </a:cubicBezTo>
                  <a:cubicBezTo>
                    <a:pt x="369" y="119"/>
                    <a:pt x="371" y="119"/>
                    <a:pt x="371" y="121"/>
                  </a:cubicBezTo>
                  <a:cubicBezTo>
                    <a:pt x="371" y="121"/>
                    <a:pt x="371" y="121"/>
                    <a:pt x="371" y="121"/>
                  </a:cubicBezTo>
                  <a:cubicBezTo>
                    <a:pt x="371" y="122"/>
                    <a:pt x="370" y="122"/>
                    <a:pt x="370" y="122"/>
                  </a:cubicBezTo>
                  <a:cubicBezTo>
                    <a:pt x="370" y="122"/>
                    <a:pt x="370" y="124"/>
                    <a:pt x="371" y="125"/>
                  </a:cubicBezTo>
                  <a:cubicBezTo>
                    <a:pt x="372" y="125"/>
                    <a:pt x="372" y="125"/>
                    <a:pt x="372" y="125"/>
                  </a:cubicBezTo>
                  <a:cubicBezTo>
                    <a:pt x="372" y="125"/>
                    <a:pt x="373" y="126"/>
                    <a:pt x="373" y="127"/>
                  </a:cubicBezTo>
                  <a:cubicBezTo>
                    <a:pt x="373" y="127"/>
                    <a:pt x="373" y="128"/>
                    <a:pt x="373" y="128"/>
                  </a:cubicBezTo>
                  <a:cubicBezTo>
                    <a:pt x="373" y="129"/>
                    <a:pt x="373" y="129"/>
                    <a:pt x="373" y="129"/>
                  </a:cubicBezTo>
                  <a:cubicBezTo>
                    <a:pt x="373" y="131"/>
                    <a:pt x="374" y="131"/>
                    <a:pt x="375" y="132"/>
                  </a:cubicBezTo>
                  <a:cubicBezTo>
                    <a:pt x="376" y="133"/>
                    <a:pt x="376" y="133"/>
                    <a:pt x="376" y="134"/>
                  </a:cubicBezTo>
                  <a:cubicBezTo>
                    <a:pt x="376" y="135"/>
                    <a:pt x="375" y="135"/>
                    <a:pt x="375" y="136"/>
                  </a:cubicBezTo>
                  <a:cubicBezTo>
                    <a:pt x="375" y="137"/>
                    <a:pt x="375" y="137"/>
                    <a:pt x="375" y="137"/>
                  </a:cubicBezTo>
                  <a:cubicBezTo>
                    <a:pt x="375" y="137"/>
                    <a:pt x="376" y="138"/>
                    <a:pt x="376" y="138"/>
                  </a:cubicBezTo>
                  <a:cubicBezTo>
                    <a:pt x="378" y="139"/>
                    <a:pt x="380" y="139"/>
                    <a:pt x="382" y="139"/>
                  </a:cubicBezTo>
                  <a:cubicBezTo>
                    <a:pt x="382" y="136"/>
                    <a:pt x="383" y="134"/>
                    <a:pt x="385" y="135"/>
                  </a:cubicBezTo>
                  <a:cubicBezTo>
                    <a:pt x="385" y="135"/>
                    <a:pt x="386" y="135"/>
                    <a:pt x="386" y="135"/>
                  </a:cubicBezTo>
                  <a:cubicBezTo>
                    <a:pt x="387" y="135"/>
                    <a:pt x="387" y="135"/>
                    <a:pt x="387" y="135"/>
                  </a:cubicBezTo>
                  <a:cubicBezTo>
                    <a:pt x="388" y="136"/>
                    <a:pt x="388" y="135"/>
                    <a:pt x="389" y="134"/>
                  </a:cubicBezTo>
                  <a:cubicBezTo>
                    <a:pt x="389" y="134"/>
                    <a:pt x="390" y="134"/>
                    <a:pt x="391" y="134"/>
                  </a:cubicBezTo>
                  <a:cubicBezTo>
                    <a:pt x="391" y="133"/>
                    <a:pt x="391" y="132"/>
                    <a:pt x="391" y="131"/>
                  </a:cubicBezTo>
                  <a:cubicBezTo>
                    <a:pt x="392" y="131"/>
                    <a:pt x="394" y="131"/>
                    <a:pt x="395" y="131"/>
                  </a:cubicBezTo>
                  <a:cubicBezTo>
                    <a:pt x="395" y="130"/>
                    <a:pt x="395" y="130"/>
                    <a:pt x="395" y="129"/>
                  </a:cubicBezTo>
                  <a:cubicBezTo>
                    <a:pt x="394" y="129"/>
                    <a:pt x="394" y="129"/>
                    <a:pt x="393" y="129"/>
                  </a:cubicBezTo>
                  <a:cubicBezTo>
                    <a:pt x="391" y="129"/>
                    <a:pt x="391" y="129"/>
                    <a:pt x="391" y="129"/>
                  </a:cubicBezTo>
                  <a:cubicBezTo>
                    <a:pt x="391" y="128"/>
                    <a:pt x="391" y="128"/>
                    <a:pt x="391" y="128"/>
                  </a:cubicBezTo>
                  <a:cubicBezTo>
                    <a:pt x="390" y="128"/>
                    <a:pt x="390" y="128"/>
                    <a:pt x="390" y="128"/>
                  </a:cubicBezTo>
                  <a:cubicBezTo>
                    <a:pt x="392" y="125"/>
                    <a:pt x="392" y="125"/>
                    <a:pt x="392" y="123"/>
                  </a:cubicBezTo>
                  <a:cubicBezTo>
                    <a:pt x="393" y="120"/>
                    <a:pt x="393" y="120"/>
                    <a:pt x="393" y="120"/>
                  </a:cubicBezTo>
                  <a:cubicBezTo>
                    <a:pt x="394" y="119"/>
                    <a:pt x="395" y="119"/>
                    <a:pt x="395" y="118"/>
                  </a:cubicBezTo>
                  <a:moveTo>
                    <a:pt x="605" y="288"/>
                  </a:moveTo>
                  <a:cubicBezTo>
                    <a:pt x="596" y="225"/>
                    <a:pt x="577" y="168"/>
                    <a:pt x="550" y="121"/>
                  </a:cubicBezTo>
                  <a:cubicBezTo>
                    <a:pt x="539" y="121"/>
                    <a:pt x="528" y="121"/>
                    <a:pt x="515" y="121"/>
                  </a:cubicBezTo>
                  <a:cubicBezTo>
                    <a:pt x="485" y="121"/>
                    <a:pt x="453" y="120"/>
                    <a:pt x="420" y="119"/>
                  </a:cubicBezTo>
                  <a:cubicBezTo>
                    <a:pt x="418" y="119"/>
                    <a:pt x="416" y="119"/>
                    <a:pt x="415"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5" y="120"/>
                    <a:pt x="414" y="120"/>
                    <a:pt x="412" y="121"/>
                  </a:cubicBezTo>
                  <a:cubicBezTo>
                    <a:pt x="412" y="121"/>
                    <a:pt x="412" y="122"/>
                    <a:pt x="413" y="123"/>
                  </a:cubicBezTo>
                  <a:cubicBezTo>
                    <a:pt x="415" y="124"/>
                    <a:pt x="415" y="124"/>
                    <a:pt x="418" y="124"/>
                  </a:cubicBezTo>
                  <a:cubicBezTo>
                    <a:pt x="418" y="123"/>
                    <a:pt x="420" y="122"/>
                    <a:pt x="420" y="121"/>
                  </a:cubicBezTo>
                  <a:cubicBezTo>
                    <a:pt x="423" y="122"/>
                    <a:pt x="424" y="125"/>
                    <a:pt x="426" y="126"/>
                  </a:cubicBezTo>
                  <a:cubicBezTo>
                    <a:pt x="426" y="126"/>
                    <a:pt x="426" y="127"/>
                    <a:pt x="426" y="127"/>
                  </a:cubicBezTo>
                  <a:cubicBezTo>
                    <a:pt x="425" y="128"/>
                    <a:pt x="424" y="129"/>
                    <a:pt x="423" y="130"/>
                  </a:cubicBezTo>
                  <a:cubicBezTo>
                    <a:pt x="423" y="131"/>
                    <a:pt x="422" y="131"/>
                    <a:pt x="421" y="131"/>
                  </a:cubicBezTo>
                  <a:cubicBezTo>
                    <a:pt x="421" y="131"/>
                    <a:pt x="420" y="131"/>
                    <a:pt x="420" y="131"/>
                  </a:cubicBezTo>
                  <a:cubicBezTo>
                    <a:pt x="419" y="130"/>
                    <a:pt x="419" y="129"/>
                    <a:pt x="419" y="129"/>
                  </a:cubicBezTo>
                  <a:cubicBezTo>
                    <a:pt x="418" y="128"/>
                    <a:pt x="417" y="128"/>
                    <a:pt x="417" y="128"/>
                  </a:cubicBezTo>
                  <a:cubicBezTo>
                    <a:pt x="417" y="127"/>
                    <a:pt x="417" y="126"/>
                    <a:pt x="417" y="126"/>
                  </a:cubicBezTo>
                  <a:cubicBezTo>
                    <a:pt x="416" y="126"/>
                    <a:pt x="416" y="126"/>
                    <a:pt x="415" y="126"/>
                  </a:cubicBezTo>
                  <a:cubicBezTo>
                    <a:pt x="415" y="127"/>
                    <a:pt x="414" y="128"/>
                    <a:pt x="413" y="128"/>
                  </a:cubicBezTo>
                  <a:cubicBezTo>
                    <a:pt x="412" y="133"/>
                    <a:pt x="410" y="141"/>
                    <a:pt x="410" y="141"/>
                  </a:cubicBezTo>
                  <a:cubicBezTo>
                    <a:pt x="411" y="141"/>
                    <a:pt x="411" y="141"/>
                    <a:pt x="412" y="142"/>
                  </a:cubicBezTo>
                  <a:cubicBezTo>
                    <a:pt x="411" y="143"/>
                    <a:pt x="411" y="143"/>
                    <a:pt x="411" y="143"/>
                  </a:cubicBezTo>
                  <a:cubicBezTo>
                    <a:pt x="404" y="141"/>
                    <a:pt x="404" y="141"/>
                    <a:pt x="402" y="143"/>
                  </a:cubicBezTo>
                  <a:cubicBezTo>
                    <a:pt x="403" y="144"/>
                    <a:pt x="404" y="145"/>
                    <a:pt x="404" y="146"/>
                  </a:cubicBezTo>
                  <a:cubicBezTo>
                    <a:pt x="404" y="147"/>
                    <a:pt x="404" y="147"/>
                    <a:pt x="404" y="147"/>
                  </a:cubicBezTo>
                  <a:cubicBezTo>
                    <a:pt x="403" y="147"/>
                    <a:pt x="403" y="147"/>
                    <a:pt x="403" y="147"/>
                  </a:cubicBezTo>
                  <a:cubicBezTo>
                    <a:pt x="401" y="145"/>
                    <a:pt x="399" y="144"/>
                    <a:pt x="397" y="142"/>
                  </a:cubicBezTo>
                  <a:cubicBezTo>
                    <a:pt x="383" y="149"/>
                    <a:pt x="379" y="151"/>
                    <a:pt x="379" y="144"/>
                  </a:cubicBezTo>
                  <a:cubicBezTo>
                    <a:pt x="377" y="144"/>
                    <a:pt x="377" y="144"/>
                    <a:pt x="377" y="144"/>
                  </a:cubicBezTo>
                  <a:cubicBezTo>
                    <a:pt x="376" y="145"/>
                    <a:pt x="375" y="145"/>
                    <a:pt x="374" y="145"/>
                  </a:cubicBezTo>
                  <a:cubicBezTo>
                    <a:pt x="373" y="145"/>
                    <a:pt x="372" y="145"/>
                    <a:pt x="372" y="145"/>
                  </a:cubicBezTo>
                  <a:cubicBezTo>
                    <a:pt x="371" y="145"/>
                    <a:pt x="370" y="145"/>
                    <a:pt x="370" y="145"/>
                  </a:cubicBezTo>
                  <a:cubicBezTo>
                    <a:pt x="370" y="145"/>
                    <a:pt x="370" y="146"/>
                    <a:pt x="370" y="147"/>
                  </a:cubicBezTo>
                  <a:cubicBezTo>
                    <a:pt x="369" y="148"/>
                    <a:pt x="368" y="148"/>
                    <a:pt x="368" y="148"/>
                  </a:cubicBezTo>
                  <a:cubicBezTo>
                    <a:pt x="367" y="148"/>
                    <a:pt x="367" y="147"/>
                    <a:pt x="366" y="147"/>
                  </a:cubicBezTo>
                  <a:cubicBezTo>
                    <a:pt x="366" y="146"/>
                    <a:pt x="365" y="145"/>
                    <a:pt x="364" y="145"/>
                  </a:cubicBezTo>
                  <a:cubicBezTo>
                    <a:pt x="363" y="145"/>
                    <a:pt x="363" y="145"/>
                    <a:pt x="362" y="145"/>
                  </a:cubicBezTo>
                  <a:cubicBezTo>
                    <a:pt x="362" y="144"/>
                    <a:pt x="362" y="144"/>
                    <a:pt x="362" y="143"/>
                  </a:cubicBezTo>
                  <a:cubicBezTo>
                    <a:pt x="362" y="143"/>
                    <a:pt x="363" y="142"/>
                    <a:pt x="363" y="141"/>
                  </a:cubicBezTo>
                  <a:cubicBezTo>
                    <a:pt x="364" y="141"/>
                    <a:pt x="365" y="141"/>
                    <a:pt x="366" y="141"/>
                  </a:cubicBezTo>
                  <a:cubicBezTo>
                    <a:pt x="368" y="142"/>
                    <a:pt x="370" y="143"/>
                    <a:pt x="372" y="143"/>
                  </a:cubicBezTo>
                  <a:cubicBezTo>
                    <a:pt x="372" y="142"/>
                    <a:pt x="374" y="140"/>
                    <a:pt x="374" y="135"/>
                  </a:cubicBezTo>
                  <a:cubicBezTo>
                    <a:pt x="373" y="134"/>
                    <a:pt x="373" y="134"/>
                    <a:pt x="372" y="134"/>
                  </a:cubicBezTo>
                  <a:cubicBezTo>
                    <a:pt x="369" y="135"/>
                    <a:pt x="369" y="135"/>
                    <a:pt x="368" y="136"/>
                  </a:cubicBezTo>
                  <a:cubicBezTo>
                    <a:pt x="367" y="137"/>
                    <a:pt x="367" y="137"/>
                    <a:pt x="367" y="137"/>
                  </a:cubicBezTo>
                  <a:cubicBezTo>
                    <a:pt x="366" y="137"/>
                    <a:pt x="366" y="137"/>
                    <a:pt x="366" y="137"/>
                  </a:cubicBezTo>
                  <a:cubicBezTo>
                    <a:pt x="366" y="136"/>
                    <a:pt x="366" y="136"/>
                    <a:pt x="366" y="135"/>
                  </a:cubicBezTo>
                  <a:cubicBezTo>
                    <a:pt x="366" y="135"/>
                    <a:pt x="367" y="134"/>
                    <a:pt x="367" y="134"/>
                  </a:cubicBezTo>
                  <a:cubicBezTo>
                    <a:pt x="367" y="132"/>
                    <a:pt x="367" y="132"/>
                    <a:pt x="367" y="131"/>
                  </a:cubicBezTo>
                  <a:cubicBezTo>
                    <a:pt x="367" y="132"/>
                    <a:pt x="366" y="132"/>
                    <a:pt x="366" y="132"/>
                  </a:cubicBezTo>
                  <a:cubicBezTo>
                    <a:pt x="365" y="125"/>
                    <a:pt x="365" y="125"/>
                    <a:pt x="364" y="124"/>
                  </a:cubicBezTo>
                  <a:cubicBezTo>
                    <a:pt x="360" y="128"/>
                    <a:pt x="360" y="128"/>
                    <a:pt x="359" y="128"/>
                  </a:cubicBezTo>
                  <a:cubicBezTo>
                    <a:pt x="358" y="129"/>
                    <a:pt x="358" y="129"/>
                    <a:pt x="358" y="130"/>
                  </a:cubicBezTo>
                  <a:cubicBezTo>
                    <a:pt x="358" y="131"/>
                    <a:pt x="358" y="131"/>
                    <a:pt x="358" y="131"/>
                  </a:cubicBezTo>
                  <a:cubicBezTo>
                    <a:pt x="357" y="132"/>
                    <a:pt x="356" y="132"/>
                    <a:pt x="355" y="133"/>
                  </a:cubicBezTo>
                  <a:cubicBezTo>
                    <a:pt x="353" y="136"/>
                    <a:pt x="357" y="138"/>
                    <a:pt x="356" y="141"/>
                  </a:cubicBezTo>
                  <a:cubicBezTo>
                    <a:pt x="356" y="142"/>
                    <a:pt x="356" y="142"/>
                    <a:pt x="356" y="142"/>
                  </a:cubicBezTo>
                  <a:cubicBezTo>
                    <a:pt x="355" y="144"/>
                    <a:pt x="355" y="144"/>
                    <a:pt x="355" y="144"/>
                  </a:cubicBezTo>
                  <a:cubicBezTo>
                    <a:pt x="356" y="145"/>
                    <a:pt x="356" y="147"/>
                    <a:pt x="356" y="148"/>
                  </a:cubicBezTo>
                  <a:cubicBezTo>
                    <a:pt x="356" y="149"/>
                    <a:pt x="356" y="150"/>
                    <a:pt x="356" y="150"/>
                  </a:cubicBezTo>
                  <a:cubicBezTo>
                    <a:pt x="356" y="150"/>
                    <a:pt x="355" y="150"/>
                    <a:pt x="355" y="150"/>
                  </a:cubicBezTo>
                  <a:cubicBezTo>
                    <a:pt x="354" y="150"/>
                    <a:pt x="354" y="150"/>
                    <a:pt x="353" y="150"/>
                  </a:cubicBezTo>
                  <a:cubicBezTo>
                    <a:pt x="351" y="151"/>
                    <a:pt x="351" y="151"/>
                    <a:pt x="350" y="150"/>
                  </a:cubicBezTo>
                  <a:cubicBezTo>
                    <a:pt x="346" y="150"/>
                    <a:pt x="346" y="150"/>
                    <a:pt x="337" y="156"/>
                  </a:cubicBezTo>
                  <a:cubicBezTo>
                    <a:pt x="336" y="155"/>
                    <a:pt x="336" y="155"/>
                    <a:pt x="335" y="155"/>
                  </a:cubicBezTo>
                  <a:cubicBezTo>
                    <a:pt x="335" y="155"/>
                    <a:pt x="335" y="155"/>
                    <a:pt x="334" y="155"/>
                  </a:cubicBezTo>
                  <a:cubicBezTo>
                    <a:pt x="334" y="155"/>
                    <a:pt x="333" y="155"/>
                    <a:pt x="333" y="155"/>
                  </a:cubicBezTo>
                  <a:cubicBezTo>
                    <a:pt x="332" y="155"/>
                    <a:pt x="332" y="156"/>
                    <a:pt x="332" y="157"/>
                  </a:cubicBezTo>
                  <a:cubicBezTo>
                    <a:pt x="334" y="158"/>
                    <a:pt x="334" y="158"/>
                    <a:pt x="334" y="158"/>
                  </a:cubicBezTo>
                  <a:cubicBezTo>
                    <a:pt x="334" y="159"/>
                    <a:pt x="334" y="160"/>
                    <a:pt x="333" y="161"/>
                  </a:cubicBezTo>
                  <a:cubicBezTo>
                    <a:pt x="330" y="161"/>
                    <a:pt x="330" y="161"/>
                    <a:pt x="325" y="165"/>
                  </a:cubicBezTo>
                  <a:cubicBezTo>
                    <a:pt x="324" y="165"/>
                    <a:pt x="324" y="165"/>
                    <a:pt x="324" y="165"/>
                  </a:cubicBezTo>
                  <a:cubicBezTo>
                    <a:pt x="323" y="165"/>
                    <a:pt x="322" y="165"/>
                    <a:pt x="322" y="165"/>
                  </a:cubicBezTo>
                  <a:cubicBezTo>
                    <a:pt x="320" y="167"/>
                    <a:pt x="320" y="169"/>
                    <a:pt x="319" y="171"/>
                  </a:cubicBezTo>
                  <a:cubicBezTo>
                    <a:pt x="317" y="171"/>
                    <a:pt x="316" y="171"/>
                    <a:pt x="314" y="172"/>
                  </a:cubicBezTo>
                  <a:cubicBezTo>
                    <a:pt x="314" y="173"/>
                    <a:pt x="313" y="174"/>
                    <a:pt x="313" y="175"/>
                  </a:cubicBezTo>
                  <a:cubicBezTo>
                    <a:pt x="312" y="175"/>
                    <a:pt x="311" y="175"/>
                    <a:pt x="310" y="175"/>
                  </a:cubicBezTo>
                  <a:cubicBezTo>
                    <a:pt x="309" y="174"/>
                    <a:pt x="309" y="174"/>
                    <a:pt x="309" y="174"/>
                  </a:cubicBezTo>
                  <a:cubicBezTo>
                    <a:pt x="308" y="174"/>
                    <a:pt x="307" y="174"/>
                    <a:pt x="307" y="174"/>
                  </a:cubicBezTo>
                  <a:cubicBezTo>
                    <a:pt x="306" y="173"/>
                    <a:pt x="306" y="173"/>
                    <a:pt x="306" y="173"/>
                  </a:cubicBezTo>
                  <a:cubicBezTo>
                    <a:pt x="305" y="172"/>
                    <a:pt x="305" y="172"/>
                    <a:pt x="304" y="172"/>
                  </a:cubicBezTo>
                  <a:cubicBezTo>
                    <a:pt x="303" y="173"/>
                    <a:pt x="303" y="174"/>
                    <a:pt x="303" y="175"/>
                  </a:cubicBezTo>
                  <a:cubicBezTo>
                    <a:pt x="303" y="175"/>
                    <a:pt x="304" y="176"/>
                    <a:pt x="304" y="176"/>
                  </a:cubicBezTo>
                  <a:cubicBezTo>
                    <a:pt x="304" y="176"/>
                    <a:pt x="303" y="177"/>
                    <a:pt x="303" y="178"/>
                  </a:cubicBezTo>
                  <a:cubicBezTo>
                    <a:pt x="303" y="179"/>
                    <a:pt x="303" y="179"/>
                    <a:pt x="303" y="179"/>
                  </a:cubicBezTo>
                  <a:cubicBezTo>
                    <a:pt x="303" y="179"/>
                    <a:pt x="303" y="180"/>
                    <a:pt x="303" y="180"/>
                  </a:cubicBezTo>
                  <a:cubicBezTo>
                    <a:pt x="301" y="180"/>
                    <a:pt x="298" y="180"/>
                    <a:pt x="296" y="180"/>
                  </a:cubicBezTo>
                  <a:cubicBezTo>
                    <a:pt x="295" y="179"/>
                    <a:pt x="295" y="179"/>
                    <a:pt x="295" y="178"/>
                  </a:cubicBezTo>
                  <a:cubicBezTo>
                    <a:pt x="289" y="179"/>
                    <a:pt x="289" y="179"/>
                    <a:pt x="288" y="180"/>
                  </a:cubicBezTo>
                  <a:cubicBezTo>
                    <a:pt x="288" y="182"/>
                    <a:pt x="289" y="182"/>
                    <a:pt x="289" y="182"/>
                  </a:cubicBezTo>
                  <a:cubicBezTo>
                    <a:pt x="290" y="183"/>
                    <a:pt x="291" y="184"/>
                    <a:pt x="292" y="184"/>
                  </a:cubicBezTo>
                  <a:cubicBezTo>
                    <a:pt x="294" y="184"/>
                    <a:pt x="294" y="184"/>
                    <a:pt x="295" y="184"/>
                  </a:cubicBezTo>
                  <a:cubicBezTo>
                    <a:pt x="298" y="187"/>
                    <a:pt x="298" y="187"/>
                    <a:pt x="298" y="188"/>
                  </a:cubicBezTo>
                  <a:cubicBezTo>
                    <a:pt x="299" y="191"/>
                    <a:pt x="299" y="193"/>
                    <a:pt x="299" y="195"/>
                  </a:cubicBezTo>
                  <a:cubicBezTo>
                    <a:pt x="300" y="196"/>
                    <a:pt x="301" y="197"/>
                    <a:pt x="302" y="199"/>
                  </a:cubicBezTo>
                  <a:cubicBezTo>
                    <a:pt x="302" y="201"/>
                    <a:pt x="302" y="201"/>
                    <a:pt x="297" y="213"/>
                  </a:cubicBezTo>
                  <a:cubicBezTo>
                    <a:pt x="296" y="214"/>
                    <a:pt x="294" y="215"/>
                    <a:pt x="293" y="215"/>
                  </a:cubicBezTo>
                  <a:cubicBezTo>
                    <a:pt x="292" y="215"/>
                    <a:pt x="292" y="215"/>
                    <a:pt x="292" y="215"/>
                  </a:cubicBezTo>
                  <a:cubicBezTo>
                    <a:pt x="289" y="214"/>
                    <a:pt x="286" y="214"/>
                    <a:pt x="283" y="212"/>
                  </a:cubicBezTo>
                  <a:cubicBezTo>
                    <a:pt x="279" y="211"/>
                    <a:pt x="276" y="211"/>
                    <a:pt x="273" y="211"/>
                  </a:cubicBezTo>
                  <a:cubicBezTo>
                    <a:pt x="269" y="210"/>
                    <a:pt x="269" y="210"/>
                    <a:pt x="268" y="209"/>
                  </a:cubicBezTo>
                  <a:cubicBezTo>
                    <a:pt x="268" y="209"/>
                    <a:pt x="268" y="209"/>
                    <a:pt x="268" y="209"/>
                  </a:cubicBezTo>
                  <a:cubicBezTo>
                    <a:pt x="267" y="210"/>
                    <a:pt x="267" y="210"/>
                    <a:pt x="266" y="210"/>
                  </a:cubicBezTo>
                  <a:cubicBezTo>
                    <a:pt x="264" y="212"/>
                    <a:pt x="262" y="212"/>
                    <a:pt x="260" y="212"/>
                  </a:cubicBezTo>
                  <a:cubicBezTo>
                    <a:pt x="260" y="213"/>
                    <a:pt x="260" y="213"/>
                    <a:pt x="260" y="213"/>
                  </a:cubicBezTo>
                  <a:cubicBezTo>
                    <a:pt x="262" y="217"/>
                    <a:pt x="258" y="221"/>
                    <a:pt x="260" y="225"/>
                  </a:cubicBezTo>
                  <a:cubicBezTo>
                    <a:pt x="259" y="227"/>
                    <a:pt x="259" y="229"/>
                    <a:pt x="259" y="232"/>
                  </a:cubicBezTo>
                  <a:cubicBezTo>
                    <a:pt x="254" y="239"/>
                    <a:pt x="254" y="239"/>
                    <a:pt x="255" y="241"/>
                  </a:cubicBezTo>
                  <a:cubicBezTo>
                    <a:pt x="256" y="243"/>
                    <a:pt x="256" y="244"/>
                    <a:pt x="256" y="244"/>
                  </a:cubicBezTo>
                  <a:cubicBezTo>
                    <a:pt x="255" y="245"/>
                    <a:pt x="255" y="245"/>
                    <a:pt x="255" y="245"/>
                  </a:cubicBezTo>
                  <a:cubicBezTo>
                    <a:pt x="254" y="247"/>
                    <a:pt x="254" y="247"/>
                    <a:pt x="254" y="251"/>
                  </a:cubicBezTo>
                  <a:cubicBezTo>
                    <a:pt x="255" y="251"/>
                    <a:pt x="256" y="251"/>
                    <a:pt x="257" y="251"/>
                  </a:cubicBezTo>
                  <a:cubicBezTo>
                    <a:pt x="259" y="251"/>
                    <a:pt x="260" y="250"/>
                    <a:pt x="262" y="253"/>
                  </a:cubicBezTo>
                  <a:cubicBezTo>
                    <a:pt x="263" y="253"/>
                    <a:pt x="264" y="252"/>
                    <a:pt x="265" y="252"/>
                  </a:cubicBezTo>
                  <a:cubicBezTo>
                    <a:pt x="266" y="252"/>
                    <a:pt x="266" y="252"/>
                    <a:pt x="269" y="254"/>
                  </a:cubicBezTo>
                  <a:cubicBezTo>
                    <a:pt x="270" y="255"/>
                    <a:pt x="270" y="257"/>
                    <a:pt x="271" y="258"/>
                  </a:cubicBezTo>
                  <a:cubicBezTo>
                    <a:pt x="271" y="258"/>
                    <a:pt x="272" y="258"/>
                    <a:pt x="272" y="258"/>
                  </a:cubicBezTo>
                  <a:cubicBezTo>
                    <a:pt x="271" y="257"/>
                    <a:pt x="271" y="257"/>
                    <a:pt x="271" y="257"/>
                  </a:cubicBezTo>
                  <a:cubicBezTo>
                    <a:pt x="281" y="254"/>
                    <a:pt x="289" y="246"/>
                    <a:pt x="301" y="246"/>
                  </a:cubicBezTo>
                  <a:cubicBezTo>
                    <a:pt x="303" y="244"/>
                    <a:pt x="303" y="243"/>
                    <a:pt x="303" y="242"/>
                  </a:cubicBezTo>
                  <a:cubicBezTo>
                    <a:pt x="302" y="241"/>
                    <a:pt x="301" y="240"/>
                    <a:pt x="301" y="239"/>
                  </a:cubicBezTo>
                  <a:cubicBezTo>
                    <a:pt x="301" y="238"/>
                    <a:pt x="301" y="238"/>
                    <a:pt x="304" y="232"/>
                  </a:cubicBezTo>
                  <a:cubicBezTo>
                    <a:pt x="306" y="229"/>
                    <a:pt x="320" y="226"/>
                    <a:pt x="320" y="226"/>
                  </a:cubicBezTo>
                  <a:cubicBezTo>
                    <a:pt x="322" y="224"/>
                    <a:pt x="322" y="223"/>
                    <a:pt x="322" y="222"/>
                  </a:cubicBezTo>
                  <a:cubicBezTo>
                    <a:pt x="322" y="222"/>
                    <a:pt x="322" y="222"/>
                    <a:pt x="322" y="221"/>
                  </a:cubicBezTo>
                  <a:cubicBezTo>
                    <a:pt x="322" y="216"/>
                    <a:pt x="322" y="212"/>
                    <a:pt x="329"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1" y="214"/>
                    <a:pt x="331" y="214"/>
                    <a:pt x="331" y="214"/>
                  </a:cubicBezTo>
                  <a:cubicBezTo>
                    <a:pt x="334" y="216"/>
                    <a:pt x="334" y="216"/>
                    <a:pt x="336" y="216"/>
                  </a:cubicBezTo>
                  <a:cubicBezTo>
                    <a:pt x="337" y="216"/>
                    <a:pt x="337" y="216"/>
                    <a:pt x="338" y="216"/>
                  </a:cubicBezTo>
                  <a:cubicBezTo>
                    <a:pt x="338" y="216"/>
                    <a:pt x="339" y="216"/>
                    <a:pt x="340" y="216"/>
                  </a:cubicBezTo>
                  <a:cubicBezTo>
                    <a:pt x="340" y="214"/>
                    <a:pt x="340" y="214"/>
                    <a:pt x="342" y="212"/>
                  </a:cubicBezTo>
                  <a:cubicBezTo>
                    <a:pt x="344" y="212"/>
                    <a:pt x="344" y="212"/>
                    <a:pt x="345" y="212"/>
                  </a:cubicBezTo>
                  <a:cubicBezTo>
                    <a:pt x="346" y="212"/>
                    <a:pt x="348" y="212"/>
                    <a:pt x="351" y="208"/>
                  </a:cubicBezTo>
                  <a:cubicBezTo>
                    <a:pt x="358" y="209"/>
                    <a:pt x="357" y="217"/>
                    <a:pt x="362" y="220"/>
                  </a:cubicBezTo>
                  <a:cubicBezTo>
                    <a:pt x="363" y="220"/>
                    <a:pt x="364" y="221"/>
                    <a:pt x="364" y="223"/>
                  </a:cubicBezTo>
                  <a:cubicBezTo>
                    <a:pt x="380" y="233"/>
                    <a:pt x="388" y="241"/>
                    <a:pt x="387" y="246"/>
                  </a:cubicBezTo>
                  <a:cubicBezTo>
                    <a:pt x="385" y="247"/>
                    <a:pt x="373" y="249"/>
                    <a:pt x="369" y="249"/>
                  </a:cubicBezTo>
                  <a:cubicBezTo>
                    <a:pt x="369" y="249"/>
                    <a:pt x="368" y="250"/>
                    <a:pt x="368" y="250"/>
                  </a:cubicBezTo>
                  <a:cubicBezTo>
                    <a:pt x="371" y="252"/>
                    <a:pt x="373" y="255"/>
                    <a:pt x="377" y="256"/>
                  </a:cubicBezTo>
                  <a:cubicBezTo>
                    <a:pt x="379" y="256"/>
                    <a:pt x="382" y="256"/>
                    <a:pt x="384" y="256"/>
                  </a:cubicBezTo>
                  <a:cubicBezTo>
                    <a:pt x="384" y="255"/>
                    <a:pt x="384" y="253"/>
                    <a:pt x="384" y="252"/>
                  </a:cubicBezTo>
                  <a:cubicBezTo>
                    <a:pt x="389" y="250"/>
                    <a:pt x="392" y="245"/>
                    <a:pt x="396" y="242"/>
                  </a:cubicBezTo>
                  <a:cubicBezTo>
                    <a:pt x="396" y="240"/>
                    <a:pt x="396" y="240"/>
                    <a:pt x="396" y="239"/>
                  </a:cubicBezTo>
                  <a:cubicBezTo>
                    <a:pt x="393" y="239"/>
                    <a:pt x="393" y="239"/>
                    <a:pt x="392" y="239"/>
                  </a:cubicBezTo>
                  <a:cubicBezTo>
                    <a:pt x="391" y="239"/>
                    <a:pt x="391" y="238"/>
                    <a:pt x="391" y="238"/>
                  </a:cubicBezTo>
                  <a:cubicBezTo>
                    <a:pt x="393" y="236"/>
                    <a:pt x="394" y="236"/>
                    <a:pt x="395" y="236"/>
                  </a:cubicBezTo>
                  <a:cubicBezTo>
                    <a:pt x="398" y="237"/>
                    <a:pt x="398" y="237"/>
                    <a:pt x="400" y="239"/>
                  </a:cubicBezTo>
                  <a:cubicBezTo>
                    <a:pt x="400" y="239"/>
                    <a:pt x="400" y="239"/>
                    <a:pt x="400" y="234"/>
                  </a:cubicBezTo>
                  <a:cubicBezTo>
                    <a:pt x="396" y="231"/>
                    <a:pt x="391" y="230"/>
                    <a:pt x="389" y="226"/>
                  </a:cubicBezTo>
                  <a:cubicBezTo>
                    <a:pt x="388" y="226"/>
                    <a:pt x="385" y="226"/>
                    <a:pt x="380" y="221"/>
                  </a:cubicBezTo>
                  <a:cubicBezTo>
                    <a:pt x="381" y="219"/>
                    <a:pt x="381" y="219"/>
                    <a:pt x="375" y="215"/>
                  </a:cubicBezTo>
                  <a:cubicBezTo>
                    <a:pt x="375" y="214"/>
                    <a:pt x="374" y="214"/>
                    <a:pt x="374" y="214"/>
                  </a:cubicBezTo>
                  <a:cubicBezTo>
                    <a:pt x="374" y="213"/>
                    <a:pt x="373" y="212"/>
                    <a:pt x="373" y="211"/>
                  </a:cubicBezTo>
                  <a:cubicBezTo>
                    <a:pt x="372" y="210"/>
                    <a:pt x="370" y="210"/>
                    <a:pt x="369" y="210"/>
                  </a:cubicBezTo>
                  <a:cubicBezTo>
                    <a:pt x="369" y="209"/>
                    <a:pt x="369" y="209"/>
                    <a:pt x="369" y="208"/>
                  </a:cubicBezTo>
                  <a:cubicBezTo>
                    <a:pt x="370" y="207"/>
                    <a:pt x="370" y="207"/>
                    <a:pt x="370" y="207"/>
                  </a:cubicBezTo>
                  <a:cubicBezTo>
                    <a:pt x="371" y="206"/>
                    <a:pt x="371" y="205"/>
                    <a:pt x="371" y="205"/>
                  </a:cubicBezTo>
                  <a:cubicBezTo>
                    <a:pt x="371" y="204"/>
                    <a:pt x="371" y="203"/>
                    <a:pt x="371" y="202"/>
                  </a:cubicBezTo>
                  <a:cubicBezTo>
                    <a:pt x="374" y="201"/>
                    <a:pt x="375" y="202"/>
                    <a:pt x="376" y="205"/>
                  </a:cubicBezTo>
                  <a:cubicBezTo>
                    <a:pt x="384" y="206"/>
                    <a:pt x="386" y="216"/>
                    <a:pt x="394" y="217"/>
                  </a:cubicBezTo>
                  <a:cubicBezTo>
                    <a:pt x="394" y="218"/>
                    <a:pt x="394" y="218"/>
                    <a:pt x="395" y="218"/>
                  </a:cubicBezTo>
                  <a:cubicBezTo>
                    <a:pt x="398" y="222"/>
                    <a:pt x="404" y="223"/>
                    <a:pt x="406" y="228"/>
                  </a:cubicBezTo>
                  <a:cubicBezTo>
                    <a:pt x="404" y="234"/>
                    <a:pt x="404" y="234"/>
                    <a:pt x="406" y="236"/>
                  </a:cubicBezTo>
                  <a:cubicBezTo>
                    <a:pt x="407" y="239"/>
                    <a:pt x="407" y="242"/>
                    <a:pt x="411" y="242"/>
                  </a:cubicBezTo>
                  <a:cubicBezTo>
                    <a:pt x="413" y="244"/>
                    <a:pt x="413" y="246"/>
                    <a:pt x="413" y="247"/>
                  </a:cubicBezTo>
                  <a:cubicBezTo>
                    <a:pt x="412" y="247"/>
                    <a:pt x="411" y="247"/>
                    <a:pt x="410" y="247"/>
                  </a:cubicBezTo>
                  <a:cubicBezTo>
                    <a:pt x="410" y="247"/>
                    <a:pt x="409" y="246"/>
                    <a:pt x="409" y="246"/>
                  </a:cubicBezTo>
                  <a:cubicBezTo>
                    <a:pt x="409" y="246"/>
                    <a:pt x="408" y="247"/>
                    <a:pt x="408" y="247"/>
                  </a:cubicBezTo>
                  <a:cubicBezTo>
                    <a:pt x="411" y="251"/>
                    <a:pt x="411" y="251"/>
                    <a:pt x="414" y="252"/>
                  </a:cubicBezTo>
                  <a:cubicBezTo>
                    <a:pt x="414" y="252"/>
                    <a:pt x="414" y="251"/>
                    <a:pt x="414" y="251"/>
                  </a:cubicBezTo>
                  <a:cubicBezTo>
                    <a:pt x="416" y="252"/>
                    <a:pt x="417" y="252"/>
                    <a:pt x="419" y="254"/>
                  </a:cubicBezTo>
                  <a:cubicBezTo>
                    <a:pt x="418" y="256"/>
                    <a:pt x="418" y="257"/>
                    <a:pt x="419" y="258"/>
                  </a:cubicBezTo>
                  <a:cubicBezTo>
                    <a:pt x="421" y="259"/>
                    <a:pt x="421" y="259"/>
                    <a:pt x="422" y="259"/>
                  </a:cubicBezTo>
                  <a:cubicBezTo>
                    <a:pt x="423" y="259"/>
                    <a:pt x="424" y="259"/>
                    <a:pt x="424" y="259"/>
                  </a:cubicBezTo>
                  <a:cubicBezTo>
                    <a:pt x="425" y="258"/>
                    <a:pt x="426" y="257"/>
                    <a:pt x="426" y="256"/>
                  </a:cubicBezTo>
                  <a:cubicBezTo>
                    <a:pt x="426" y="255"/>
                    <a:pt x="426" y="255"/>
                    <a:pt x="426" y="254"/>
                  </a:cubicBezTo>
                  <a:cubicBezTo>
                    <a:pt x="426" y="254"/>
                    <a:pt x="426" y="253"/>
                    <a:pt x="426" y="253"/>
                  </a:cubicBezTo>
                  <a:cubicBezTo>
                    <a:pt x="426" y="252"/>
                    <a:pt x="427" y="252"/>
                    <a:pt x="427" y="251"/>
                  </a:cubicBezTo>
                  <a:cubicBezTo>
                    <a:pt x="428" y="252"/>
                    <a:pt x="430" y="252"/>
                    <a:pt x="430" y="253"/>
                  </a:cubicBezTo>
                  <a:cubicBezTo>
                    <a:pt x="431" y="253"/>
                    <a:pt x="432" y="253"/>
                    <a:pt x="432" y="253"/>
                  </a:cubicBezTo>
                  <a:cubicBezTo>
                    <a:pt x="432" y="253"/>
                    <a:pt x="433" y="252"/>
                    <a:pt x="433" y="252"/>
                  </a:cubicBezTo>
                  <a:cubicBezTo>
                    <a:pt x="433" y="251"/>
                    <a:pt x="433" y="249"/>
                    <a:pt x="433" y="248"/>
                  </a:cubicBezTo>
                  <a:cubicBezTo>
                    <a:pt x="435" y="248"/>
                    <a:pt x="436" y="248"/>
                    <a:pt x="437" y="248"/>
                  </a:cubicBezTo>
                  <a:cubicBezTo>
                    <a:pt x="436" y="246"/>
                    <a:pt x="435" y="246"/>
                    <a:pt x="433" y="245"/>
                  </a:cubicBezTo>
                  <a:cubicBezTo>
                    <a:pt x="433" y="246"/>
                    <a:pt x="432" y="247"/>
                    <a:pt x="432" y="248"/>
                  </a:cubicBezTo>
                  <a:cubicBezTo>
                    <a:pt x="429" y="248"/>
                    <a:pt x="429" y="247"/>
                    <a:pt x="427" y="241"/>
                  </a:cubicBezTo>
                  <a:cubicBezTo>
                    <a:pt x="424" y="240"/>
                    <a:pt x="424" y="240"/>
                    <a:pt x="422" y="238"/>
                  </a:cubicBezTo>
                  <a:cubicBezTo>
                    <a:pt x="422" y="237"/>
                    <a:pt x="422" y="237"/>
                    <a:pt x="422" y="236"/>
                  </a:cubicBezTo>
                  <a:cubicBezTo>
                    <a:pt x="424" y="236"/>
                    <a:pt x="424" y="236"/>
                    <a:pt x="424" y="236"/>
                  </a:cubicBezTo>
                  <a:cubicBezTo>
                    <a:pt x="425" y="236"/>
                    <a:pt x="426" y="237"/>
                    <a:pt x="427" y="237"/>
                  </a:cubicBezTo>
                  <a:cubicBezTo>
                    <a:pt x="429" y="237"/>
                    <a:pt x="429" y="237"/>
                    <a:pt x="430" y="237"/>
                  </a:cubicBezTo>
                  <a:cubicBezTo>
                    <a:pt x="430" y="237"/>
                    <a:pt x="430" y="238"/>
                    <a:pt x="431" y="238"/>
                  </a:cubicBezTo>
                  <a:cubicBezTo>
                    <a:pt x="431" y="237"/>
                    <a:pt x="431" y="235"/>
                    <a:pt x="431" y="234"/>
                  </a:cubicBezTo>
                  <a:cubicBezTo>
                    <a:pt x="433" y="232"/>
                    <a:pt x="433" y="232"/>
                    <a:pt x="442" y="236"/>
                  </a:cubicBezTo>
                  <a:cubicBezTo>
                    <a:pt x="442" y="236"/>
                    <a:pt x="443" y="237"/>
                    <a:pt x="443" y="238"/>
                  </a:cubicBezTo>
                  <a:cubicBezTo>
                    <a:pt x="443" y="238"/>
                    <a:pt x="443" y="238"/>
                    <a:pt x="444" y="238"/>
                  </a:cubicBezTo>
                  <a:cubicBezTo>
                    <a:pt x="445" y="240"/>
                    <a:pt x="445" y="240"/>
                    <a:pt x="445" y="240"/>
                  </a:cubicBezTo>
                  <a:cubicBezTo>
                    <a:pt x="444" y="240"/>
                    <a:pt x="443" y="241"/>
                    <a:pt x="443" y="241"/>
                  </a:cubicBezTo>
                  <a:cubicBezTo>
                    <a:pt x="443" y="244"/>
                    <a:pt x="448" y="245"/>
                    <a:pt x="447" y="249"/>
                  </a:cubicBezTo>
                  <a:cubicBezTo>
                    <a:pt x="447" y="250"/>
                    <a:pt x="447" y="251"/>
                    <a:pt x="447" y="251"/>
                  </a:cubicBezTo>
                  <a:cubicBezTo>
                    <a:pt x="447" y="252"/>
                    <a:pt x="447" y="252"/>
                    <a:pt x="447" y="253"/>
                  </a:cubicBezTo>
                  <a:cubicBezTo>
                    <a:pt x="447" y="254"/>
                    <a:pt x="448" y="255"/>
                    <a:pt x="449" y="256"/>
                  </a:cubicBezTo>
                  <a:cubicBezTo>
                    <a:pt x="449" y="256"/>
                    <a:pt x="449" y="256"/>
                    <a:pt x="449" y="256"/>
                  </a:cubicBezTo>
                  <a:cubicBezTo>
                    <a:pt x="450" y="257"/>
                    <a:pt x="450" y="257"/>
                    <a:pt x="450" y="257"/>
                  </a:cubicBezTo>
                  <a:cubicBezTo>
                    <a:pt x="450" y="257"/>
                    <a:pt x="450" y="257"/>
                    <a:pt x="450" y="257"/>
                  </a:cubicBezTo>
                  <a:cubicBezTo>
                    <a:pt x="451" y="258"/>
                    <a:pt x="451" y="258"/>
                    <a:pt x="451" y="258"/>
                  </a:cubicBezTo>
                  <a:cubicBezTo>
                    <a:pt x="452" y="258"/>
                    <a:pt x="452" y="258"/>
                    <a:pt x="452" y="258"/>
                  </a:cubicBezTo>
                  <a:cubicBezTo>
                    <a:pt x="452" y="259"/>
                    <a:pt x="452" y="259"/>
                    <a:pt x="452" y="260"/>
                  </a:cubicBezTo>
                  <a:cubicBezTo>
                    <a:pt x="452" y="261"/>
                    <a:pt x="452" y="261"/>
                    <a:pt x="452" y="261"/>
                  </a:cubicBezTo>
                  <a:cubicBezTo>
                    <a:pt x="451" y="261"/>
                    <a:pt x="451" y="261"/>
                    <a:pt x="451" y="261"/>
                  </a:cubicBezTo>
                  <a:cubicBezTo>
                    <a:pt x="451" y="262"/>
                    <a:pt x="451" y="262"/>
                    <a:pt x="451" y="262"/>
                  </a:cubicBezTo>
                  <a:cubicBezTo>
                    <a:pt x="451" y="263"/>
                    <a:pt x="451" y="264"/>
                    <a:pt x="452" y="265"/>
                  </a:cubicBezTo>
                  <a:cubicBezTo>
                    <a:pt x="452" y="266"/>
                    <a:pt x="452" y="266"/>
                    <a:pt x="452" y="266"/>
                  </a:cubicBezTo>
                  <a:cubicBezTo>
                    <a:pt x="453" y="266"/>
                    <a:pt x="453" y="266"/>
                    <a:pt x="453" y="266"/>
                  </a:cubicBezTo>
                  <a:cubicBezTo>
                    <a:pt x="454" y="265"/>
                    <a:pt x="454" y="265"/>
                    <a:pt x="454" y="265"/>
                  </a:cubicBezTo>
                  <a:cubicBezTo>
                    <a:pt x="454" y="263"/>
                    <a:pt x="454" y="263"/>
                    <a:pt x="454" y="263"/>
                  </a:cubicBezTo>
                  <a:cubicBezTo>
                    <a:pt x="454" y="262"/>
                    <a:pt x="454" y="261"/>
                    <a:pt x="454" y="261"/>
                  </a:cubicBezTo>
                  <a:cubicBezTo>
                    <a:pt x="455" y="259"/>
                    <a:pt x="455" y="259"/>
                    <a:pt x="455" y="259"/>
                  </a:cubicBezTo>
                  <a:cubicBezTo>
                    <a:pt x="456" y="259"/>
                    <a:pt x="456" y="259"/>
                    <a:pt x="456" y="259"/>
                  </a:cubicBezTo>
                  <a:cubicBezTo>
                    <a:pt x="456" y="260"/>
                    <a:pt x="456" y="260"/>
                    <a:pt x="456" y="260"/>
                  </a:cubicBezTo>
                  <a:cubicBezTo>
                    <a:pt x="457" y="260"/>
                    <a:pt x="457" y="260"/>
                    <a:pt x="457" y="260"/>
                  </a:cubicBezTo>
                  <a:cubicBezTo>
                    <a:pt x="457" y="261"/>
                    <a:pt x="457" y="261"/>
                    <a:pt x="457" y="261"/>
                  </a:cubicBezTo>
                  <a:cubicBezTo>
                    <a:pt x="458" y="261"/>
                    <a:pt x="459" y="262"/>
                    <a:pt x="459" y="262"/>
                  </a:cubicBezTo>
                  <a:cubicBezTo>
                    <a:pt x="460" y="263"/>
                    <a:pt x="460" y="263"/>
                    <a:pt x="460" y="263"/>
                  </a:cubicBezTo>
                  <a:cubicBezTo>
                    <a:pt x="460" y="264"/>
                    <a:pt x="460" y="264"/>
                    <a:pt x="460" y="264"/>
                  </a:cubicBezTo>
                  <a:cubicBezTo>
                    <a:pt x="461" y="264"/>
                    <a:pt x="461" y="264"/>
                    <a:pt x="461" y="264"/>
                  </a:cubicBezTo>
                  <a:cubicBezTo>
                    <a:pt x="462" y="264"/>
                    <a:pt x="462" y="264"/>
                    <a:pt x="462" y="264"/>
                  </a:cubicBezTo>
                  <a:cubicBezTo>
                    <a:pt x="462" y="264"/>
                    <a:pt x="464" y="264"/>
                    <a:pt x="464" y="265"/>
                  </a:cubicBezTo>
                  <a:cubicBezTo>
                    <a:pt x="466" y="265"/>
                    <a:pt x="466" y="265"/>
                    <a:pt x="466" y="265"/>
                  </a:cubicBezTo>
                  <a:cubicBezTo>
                    <a:pt x="467" y="265"/>
                    <a:pt x="467" y="265"/>
                    <a:pt x="467" y="265"/>
                  </a:cubicBezTo>
                  <a:cubicBezTo>
                    <a:pt x="467" y="264"/>
                    <a:pt x="467" y="264"/>
                    <a:pt x="467" y="264"/>
                  </a:cubicBezTo>
                  <a:cubicBezTo>
                    <a:pt x="467" y="264"/>
                    <a:pt x="467" y="264"/>
                    <a:pt x="467" y="264"/>
                  </a:cubicBezTo>
                  <a:cubicBezTo>
                    <a:pt x="467" y="263"/>
                    <a:pt x="467" y="263"/>
                    <a:pt x="467" y="263"/>
                  </a:cubicBezTo>
                  <a:cubicBezTo>
                    <a:pt x="467" y="262"/>
                    <a:pt x="467" y="261"/>
                    <a:pt x="468" y="260"/>
                  </a:cubicBezTo>
                  <a:cubicBezTo>
                    <a:pt x="468" y="259"/>
                    <a:pt x="468" y="259"/>
                    <a:pt x="468" y="259"/>
                  </a:cubicBezTo>
                  <a:cubicBezTo>
                    <a:pt x="469" y="259"/>
                    <a:pt x="469" y="259"/>
                    <a:pt x="469" y="259"/>
                  </a:cubicBezTo>
                  <a:cubicBezTo>
                    <a:pt x="470" y="259"/>
                    <a:pt x="471" y="259"/>
                    <a:pt x="472" y="260"/>
                  </a:cubicBezTo>
                  <a:cubicBezTo>
                    <a:pt x="474" y="261"/>
                    <a:pt x="474" y="261"/>
                    <a:pt x="474" y="261"/>
                  </a:cubicBezTo>
                  <a:cubicBezTo>
                    <a:pt x="476" y="263"/>
                    <a:pt x="476" y="263"/>
                    <a:pt x="476" y="263"/>
                  </a:cubicBezTo>
                  <a:cubicBezTo>
                    <a:pt x="477" y="263"/>
                    <a:pt x="477" y="263"/>
                    <a:pt x="477" y="263"/>
                  </a:cubicBezTo>
                  <a:cubicBezTo>
                    <a:pt x="477" y="264"/>
                    <a:pt x="477" y="264"/>
                    <a:pt x="477" y="264"/>
                  </a:cubicBezTo>
                  <a:cubicBezTo>
                    <a:pt x="478" y="264"/>
                    <a:pt x="478" y="264"/>
                    <a:pt x="478" y="264"/>
                  </a:cubicBezTo>
                  <a:cubicBezTo>
                    <a:pt x="478" y="264"/>
                    <a:pt x="478" y="264"/>
                    <a:pt x="478" y="264"/>
                  </a:cubicBezTo>
                  <a:cubicBezTo>
                    <a:pt x="481" y="264"/>
                    <a:pt x="484" y="264"/>
                    <a:pt x="486" y="265"/>
                  </a:cubicBezTo>
                  <a:cubicBezTo>
                    <a:pt x="486" y="264"/>
                    <a:pt x="486" y="263"/>
                    <a:pt x="486" y="263"/>
                  </a:cubicBezTo>
                  <a:cubicBezTo>
                    <a:pt x="486" y="262"/>
                    <a:pt x="486" y="262"/>
                    <a:pt x="486" y="262"/>
                  </a:cubicBezTo>
                  <a:cubicBezTo>
                    <a:pt x="486" y="261"/>
                    <a:pt x="486" y="261"/>
                    <a:pt x="486" y="260"/>
                  </a:cubicBezTo>
                  <a:cubicBezTo>
                    <a:pt x="486" y="260"/>
                    <a:pt x="487" y="260"/>
                    <a:pt x="487" y="260"/>
                  </a:cubicBezTo>
                  <a:cubicBezTo>
                    <a:pt x="488" y="259"/>
                    <a:pt x="488" y="259"/>
                    <a:pt x="488" y="259"/>
                  </a:cubicBezTo>
                  <a:cubicBezTo>
                    <a:pt x="489" y="259"/>
                    <a:pt x="489" y="259"/>
                    <a:pt x="489" y="259"/>
                  </a:cubicBezTo>
                  <a:cubicBezTo>
                    <a:pt x="490" y="260"/>
                    <a:pt x="491" y="261"/>
                    <a:pt x="492" y="261"/>
                  </a:cubicBezTo>
                  <a:cubicBezTo>
                    <a:pt x="493" y="262"/>
                    <a:pt x="494" y="262"/>
                    <a:pt x="494" y="262"/>
                  </a:cubicBezTo>
                  <a:cubicBezTo>
                    <a:pt x="494" y="261"/>
                    <a:pt x="494" y="261"/>
                    <a:pt x="494" y="261"/>
                  </a:cubicBezTo>
                  <a:cubicBezTo>
                    <a:pt x="495" y="261"/>
                    <a:pt x="495" y="261"/>
                    <a:pt x="495" y="261"/>
                  </a:cubicBezTo>
                  <a:cubicBezTo>
                    <a:pt x="495" y="260"/>
                    <a:pt x="495" y="260"/>
                    <a:pt x="495" y="260"/>
                  </a:cubicBezTo>
                  <a:cubicBezTo>
                    <a:pt x="496" y="260"/>
                    <a:pt x="496" y="260"/>
                    <a:pt x="496" y="260"/>
                  </a:cubicBezTo>
                  <a:cubicBezTo>
                    <a:pt x="497" y="262"/>
                    <a:pt x="497" y="262"/>
                    <a:pt x="497" y="262"/>
                  </a:cubicBezTo>
                  <a:cubicBezTo>
                    <a:pt x="497" y="263"/>
                    <a:pt x="497" y="263"/>
                    <a:pt x="497" y="263"/>
                  </a:cubicBezTo>
                  <a:cubicBezTo>
                    <a:pt x="497" y="264"/>
                    <a:pt x="497" y="265"/>
                    <a:pt x="497" y="266"/>
                  </a:cubicBezTo>
                  <a:cubicBezTo>
                    <a:pt x="496" y="268"/>
                    <a:pt x="496" y="270"/>
                    <a:pt x="497" y="273"/>
                  </a:cubicBezTo>
                  <a:cubicBezTo>
                    <a:pt x="497" y="273"/>
                    <a:pt x="497" y="273"/>
                    <a:pt x="497" y="273"/>
                  </a:cubicBezTo>
                  <a:cubicBezTo>
                    <a:pt x="497" y="274"/>
                    <a:pt x="498" y="274"/>
                    <a:pt x="498" y="275"/>
                  </a:cubicBezTo>
                  <a:cubicBezTo>
                    <a:pt x="498" y="275"/>
                    <a:pt x="497" y="276"/>
                    <a:pt x="497" y="277"/>
                  </a:cubicBezTo>
                  <a:cubicBezTo>
                    <a:pt x="497" y="277"/>
                    <a:pt x="497" y="277"/>
                    <a:pt x="497" y="277"/>
                  </a:cubicBezTo>
                  <a:cubicBezTo>
                    <a:pt x="497" y="278"/>
                    <a:pt x="497" y="278"/>
                    <a:pt x="497" y="278"/>
                  </a:cubicBezTo>
                  <a:cubicBezTo>
                    <a:pt x="496" y="280"/>
                    <a:pt x="496" y="280"/>
                    <a:pt x="496" y="280"/>
                  </a:cubicBezTo>
                  <a:cubicBezTo>
                    <a:pt x="496" y="280"/>
                    <a:pt x="496" y="280"/>
                    <a:pt x="496" y="280"/>
                  </a:cubicBezTo>
                  <a:cubicBezTo>
                    <a:pt x="494" y="284"/>
                    <a:pt x="494" y="284"/>
                    <a:pt x="493" y="284"/>
                  </a:cubicBezTo>
                  <a:cubicBezTo>
                    <a:pt x="492" y="285"/>
                    <a:pt x="492" y="285"/>
                    <a:pt x="492" y="285"/>
                  </a:cubicBezTo>
                  <a:cubicBezTo>
                    <a:pt x="492" y="285"/>
                    <a:pt x="492" y="285"/>
                    <a:pt x="492" y="285"/>
                  </a:cubicBezTo>
                  <a:cubicBezTo>
                    <a:pt x="492" y="286"/>
                    <a:pt x="492" y="286"/>
                    <a:pt x="492" y="286"/>
                  </a:cubicBezTo>
                  <a:cubicBezTo>
                    <a:pt x="514" y="287"/>
                    <a:pt x="537" y="287"/>
                    <a:pt x="558" y="288"/>
                  </a:cubicBezTo>
                  <a:cubicBezTo>
                    <a:pt x="575" y="288"/>
                    <a:pt x="590" y="288"/>
                    <a:pt x="605" y="288"/>
                  </a:cubicBezTo>
                  <a:moveTo>
                    <a:pt x="554" y="46"/>
                  </a:moveTo>
                  <a:cubicBezTo>
                    <a:pt x="531" y="34"/>
                    <a:pt x="531" y="34"/>
                    <a:pt x="531" y="34"/>
                  </a:cubicBezTo>
                  <a:cubicBezTo>
                    <a:pt x="531" y="34"/>
                    <a:pt x="531" y="34"/>
                    <a:pt x="531" y="34"/>
                  </a:cubicBezTo>
                  <a:cubicBezTo>
                    <a:pt x="532" y="34"/>
                    <a:pt x="532" y="34"/>
                    <a:pt x="532" y="34"/>
                  </a:cubicBezTo>
                  <a:cubicBezTo>
                    <a:pt x="533" y="35"/>
                    <a:pt x="533" y="35"/>
                    <a:pt x="533" y="35"/>
                  </a:cubicBezTo>
                  <a:cubicBezTo>
                    <a:pt x="532" y="35"/>
                    <a:pt x="532" y="35"/>
                    <a:pt x="532" y="35"/>
                  </a:cubicBezTo>
                  <a:cubicBezTo>
                    <a:pt x="533" y="35"/>
                    <a:pt x="533" y="35"/>
                    <a:pt x="533" y="35"/>
                  </a:cubicBezTo>
                  <a:cubicBezTo>
                    <a:pt x="534" y="35"/>
                    <a:pt x="534" y="35"/>
                    <a:pt x="534" y="35"/>
                  </a:cubicBezTo>
                  <a:cubicBezTo>
                    <a:pt x="533" y="35"/>
                    <a:pt x="533" y="35"/>
                    <a:pt x="533" y="35"/>
                  </a:cubicBezTo>
                  <a:cubicBezTo>
                    <a:pt x="532" y="35"/>
                    <a:pt x="530" y="34"/>
                    <a:pt x="529" y="33"/>
                  </a:cubicBezTo>
                  <a:cubicBezTo>
                    <a:pt x="530" y="33"/>
                    <a:pt x="530" y="34"/>
                    <a:pt x="531" y="34"/>
                  </a:cubicBezTo>
                  <a:cubicBezTo>
                    <a:pt x="531" y="34"/>
                    <a:pt x="530" y="34"/>
                    <a:pt x="529" y="33"/>
                  </a:cubicBezTo>
                  <a:cubicBezTo>
                    <a:pt x="528" y="33"/>
                    <a:pt x="528" y="33"/>
                    <a:pt x="525" y="31"/>
                  </a:cubicBezTo>
                  <a:cubicBezTo>
                    <a:pt x="524" y="31"/>
                    <a:pt x="524" y="31"/>
                    <a:pt x="524" y="31"/>
                  </a:cubicBezTo>
                  <a:cubicBezTo>
                    <a:pt x="523" y="31"/>
                    <a:pt x="523" y="31"/>
                    <a:pt x="523" y="31"/>
                  </a:cubicBezTo>
                  <a:cubicBezTo>
                    <a:pt x="525" y="32"/>
                    <a:pt x="527" y="32"/>
                    <a:pt x="529" y="33"/>
                  </a:cubicBezTo>
                  <a:cubicBezTo>
                    <a:pt x="529" y="33"/>
                    <a:pt x="529" y="33"/>
                    <a:pt x="529" y="33"/>
                  </a:cubicBezTo>
                  <a:cubicBezTo>
                    <a:pt x="529" y="34"/>
                    <a:pt x="529" y="34"/>
                    <a:pt x="529" y="34"/>
                  </a:cubicBezTo>
                  <a:cubicBezTo>
                    <a:pt x="530" y="34"/>
                    <a:pt x="531" y="34"/>
                    <a:pt x="532" y="35"/>
                  </a:cubicBezTo>
                  <a:cubicBezTo>
                    <a:pt x="532" y="35"/>
                    <a:pt x="532" y="35"/>
                    <a:pt x="533" y="35"/>
                  </a:cubicBezTo>
                  <a:cubicBezTo>
                    <a:pt x="533" y="35"/>
                    <a:pt x="534" y="36"/>
                    <a:pt x="534" y="36"/>
                  </a:cubicBezTo>
                  <a:cubicBezTo>
                    <a:pt x="534" y="36"/>
                    <a:pt x="534" y="36"/>
                    <a:pt x="534" y="36"/>
                  </a:cubicBezTo>
                  <a:cubicBezTo>
                    <a:pt x="535" y="37"/>
                    <a:pt x="535" y="37"/>
                    <a:pt x="535" y="37"/>
                  </a:cubicBezTo>
                  <a:cubicBezTo>
                    <a:pt x="535" y="37"/>
                    <a:pt x="535" y="37"/>
                    <a:pt x="535" y="37"/>
                  </a:cubicBezTo>
                  <a:cubicBezTo>
                    <a:pt x="536" y="37"/>
                    <a:pt x="536" y="37"/>
                    <a:pt x="536" y="37"/>
                  </a:cubicBezTo>
                  <a:cubicBezTo>
                    <a:pt x="535" y="37"/>
                    <a:pt x="535" y="37"/>
                    <a:pt x="535" y="37"/>
                  </a:cubicBezTo>
                  <a:cubicBezTo>
                    <a:pt x="535" y="37"/>
                    <a:pt x="529" y="34"/>
                    <a:pt x="526" y="32"/>
                  </a:cubicBezTo>
                  <a:cubicBezTo>
                    <a:pt x="526" y="32"/>
                    <a:pt x="526" y="32"/>
                    <a:pt x="526" y="32"/>
                  </a:cubicBezTo>
                  <a:cubicBezTo>
                    <a:pt x="525" y="32"/>
                    <a:pt x="524" y="31"/>
                    <a:pt x="524" y="31"/>
                  </a:cubicBezTo>
                  <a:cubicBezTo>
                    <a:pt x="523" y="31"/>
                    <a:pt x="523" y="31"/>
                    <a:pt x="522" y="30"/>
                  </a:cubicBezTo>
                  <a:cubicBezTo>
                    <a:pt x="522" y="30"/>
                    <a:pt x="522" y="30"/>
                    <a:pt x="522" y="30"/>
                  </a:cubicBezTo>
                  <a:cubicBezTo>
                    <a:pt x="521" y="30"/>
                    <a:pt x="521" y="30"/>
                    <a:pt x="517" y="28"/>
                  </a:cubicBezTo>
                  <a:cubicBezTo>
                    <a:pt x="517" y="28"/>
                    <a:pt x="517" y="28"/>
                    <a:pt x="517" y="28"/>
                  </a:cubicBezTo>
                  <a:cubicBezTo>
                    <a:pt x="516" y="27"/>
                    <a:pt x="514" y="27"/>
                    <a:pt x="513" y="26"/>
                  </a:cubicBezTo>
                  <a:cubicBezTo>
                    <a:pt x="513" y="26"/>
                    <a:pt x="513" y="26"/>
                    <a:pt x="513" y="26"/>
                  </a:cubicBezTo>
                  <a:cubicBezTo>
                    <a:pt x="511" y="25"/>
                    <a:pt x="509" y="25"/>
                    <a:pt x="507" y="24"/>
                  </a:cubicBezTo>
                  <a:cubicBezTo>
                    <a:pt x="507" y="24"/>
                    <a:pt x="507" y="24"/>
                    <a:pt x="507" y="24"/>
                  </a:cubicBezTo>
                  <a:cubicBezTo>
                    <a:pt x="504" y="23"/>
                    <a:pt x="502" y="22"/>
                    <a:pt x="499" y="21"/>
                  </a:cubicBezTo>
                  <a:cubicBezTo>
                    <a:pt x="498" y="21"/>
                    <a:pt x="498" y="21"/>
                    <a:pt x="498" y="21"/>
                  </a:cubicBezTo>
                  <a:cubicBezTo>
                    <a:pt x="498" y="21"/>
                    <a:pt x="498" y="21"/>
                    <a:pt x="498" y="21"/>
                  </a:cubicBezTo>
                  <a:cubicBezTo>
                    <a:pt x="498" y="21"/>
                    <a:pt x="499" y="21"/>
                    <a:pt x="499" y="21"/>
                  </a:cubicBezTo>
                  <a:cubicBezTo>
                    <a:pt x="499" y="21"/>
                    <a:pt x="498" y="21"/>
                    <a:pt x="497" y="21"/>
                  </a:cubicBezTo>
                  <a:cubicBezTo>
                    <a:pt x="498" y="21"/>
                    <a:pt x="499" y="21"/>
                    <a:pt x="500" y="22"/>
                  </a:cubicBezTo>
                  <a:cubicBezTo>
                    <a:pt x="500" y="22"/>
                    <a:pt x="500" y="22"/>
                    <a:pt x="500" y="22"/>
                  </a:cubicBezTo>
                  <a:cubicBezTo>
                    <a:pt x="499" y="22"/>
                    <a:pt x="499" y="22"/>
                    <a:pt x="499" y="22"/>
                  </a:cubicBezTo>
                  <a:cubicBezTo>
                    <a:pt x="499" y="21"/>
                    <a:pt x="498" y="21"/>
                    <a:pt x="498" y="21"/>
                  </a:cubicBezTo>
                  <a:cubicBezTo>
                    <a:pt x="497" y="21"/>
                    <a:pt x="496" y="20"/>
                    <a:pt x="494" y="20"/>
                  </a:cubicBezTo>
                  <a:cubicBezTo>
                    <a:pt x="494" y="20"/>
                    <a:pt x="494" y="20"/>
                    <a:pt x="494" y="20"/>
                  </a:cubicBezTo>
                  <a:cubicBezTo>
                    <a:pt x="494" y="20"/>
                    <a:pt x="493" y="20"/>
                    <a:pt x="489" y="18"/>
                  </a:cubicBezTo>
                  <a:cubicBezTo>
                    <a:pt x="489" y="18"/>
                    <a:pt x="488" y="18"/>
                    <a:pt x="487" y="17"/>
                  </a:cubicBezTo>
                  <a:cubicBezTo>
                    <a:pt x="486" y="18"/>
                    <a:pt x="486" y="18"/>
                    <a:pt x="486" y="18"/>
                  </a:cubicBezTo>
                  <a:cubicBezTo>
                    <a:pt x="497" y="21"/>
                    <a:pt x="497" y="21"/>
                    <a:pt x="499" y="22"/>
                  </a:cubicBezTo>
                  <a:cubicBezTo>
                    <a:pt x="498" y="22"/>
                    <a:pt x="498" y="22"/>
                    <a:pt x="498" y="22"/>
                  </a:cubicBezTo>
                  <a:cubicBezTo>
                    <a:pt x="498" y="22"/>
                    <a:pt x="499"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1" y="24"/>
                    <a:pt x="501" y="24"/>
                    <a:pt x="502" y="24"/>
                  </a:cubicBezTo>
                  <a:cubicBezTo>
                    <a:pt x="502" y="24"/>
                    <a:pt x="503" y="24"/>
                    <a:pt x="503" y="25"/>
                  </a:cubicBezTo>
                  <a:cubicBezTo>
                    <a:pt x="503" y="24"/>
                    <a:pt x="503" y="24"/>
                    <a:pt x="500" y="24"/>
                  </a:cubicBezTo>
                  <a:cubicBezTo>
                    <a:pt x="499" y="24"/>
                    <a:pt x="499" y="24"/>
                    <a:pt x="499" y="24"/>
                  </a:cubicBezTo>
                  <a:cubicBezTo>
                    <a:pt x="498" y="23"/>
                    <a:pt x="498" y="23"/>
                    <a:pt x="498" y="23"/>
                  </a:cubicBezTo>
                  <a:cubicBezTo>
                    <a:pt x="500" y="24"/>
                    <a:pt x="501" y="25"/>
                    <a:pt x="502" y="25"/>
                  </a:cubicBezTo>
                  <a:cubicBezTo>
                    <a:pt x="502" y="25"/>
                    <a:pt x="502" y="25"/>
                    <a:pt x="502" y="25"/>
                  </a:cubicBezTo>
                  <a:cubicBezTo>
                    <a:pt x="503" y="26"/>
                    <a:pt x="504" y="26"/>
                    <a:pt x="504" y="27"/>
                  </a:cubicBezTo>
                  <a:cubicBezTo>
                    <a:pt x="504" y="27"/>
                    <a:pt x="504" y="27"/>
                    <a:pt x="504" y="27"/>
                  </a:cubicBezTo>
                  <a:cubicBezTo>
                    <a:pt x="506" y="29"/>
                    <a:pt x="506" y="29"/>
                    <a:pt x="515" y="34"/>
                  </a:cubicBezTo>
                  <a:cubicBezTo>
                    <a:pt x="516" y="34"/>
                    <a:pt x="516" y="34"/>
                    <a:pt x="517" y="34"/>
                  </a:cubicBezTo>
                  <a:cubicBezTo>
                    <a:pt x="517" y="35"/>
                    <a:pt x="517" y="35"/>
                    <a:pt x="517" y="35"/>
                  </a:cubicBezTo>
                  <a:cubicBezTo>
                    <a:pt x="517" y="35"/>
                    <a:pt x="517" y="35"/>
                    <a:pt x="517" y="35"/>
                  </a:cubicBezTo>
                  <a:cubicBezTo>
                    <a:pt x="517" y="35"/>
                    <a:pt x="517" y="35"/>
                    <a:pt x="517" y="35"/>
                  </a:cubicBezTo>
                  <a:cubicBezTo>
                    <a:pt x="516" y="35"/>
                    <a:pt x="516" y="35"/>
                    <a:pt x="515" y="35"/>
                  </a:cubicBezTo>
                  <a:cubicBezTo>
                    <a:pt x="515" y="36"/>
                    <a:pt x="515" y="36"/>
                    <a:pt x="514" y="36"/>
                  </a:cubicBezTo>
                  <a:cubicBezTo>
                    <a:pt x="515" y="36"/>
                    <a:pt x="515" y="36"/>
                    <a:pt x="515" y="36"/>
                  </a:cubicBezTo>
                  <a:cubicBezTo>
                    <a:pt x="515" y="37"/>
                    <a:pt x="515" y="37"/>
                    <a:pt x="515" y="37"/>
                  </a:cubicBezTo>
                  <a:cubicBezTo>
                    <a:pt x="515" y="37"/>
                    <a:pt x="515" y="37"/>
                    <a:pt x="514" y="37"/>
                  </a:cubicBezTo>
                  <a:cubicBezTo>
                    <a:pt x="515" y="37"/>
                    <a:pt x="524" y="42"/>
                    <a:pt x="525" y="43"/>
                  </a:cubicBezTo>
                  <a:cubicBezTo>
                    <a:pt x="526" y="43"/>
                    <a:pt x="526" y="43"/>
                    <a:pt x="526" y="43"/>
                  </a:cubicBezTo>
                  <a:cubicBezTo>
                    <a:pt x="526" y="43"/>
                    <a:pt x="527" y="43"/>
                    <a:pt x="530" y="44"/>
                  </a:cubicBezTo>
                  <a:cubicBezTo>
                    <a:pt x="530" y="45"/>
                    <a:pt x="531" y="45"/>
                    <a:pt x="531" y="45"/>
                  </a:cubicBezTo>
                  <a:cubicBezTo>
                    <a:pt x="532" y="46"/>
                    <a:pt x="532" y="46"/>
                    <a:pt x="532" y="46"/>
                  </a:cubicBezTo>
                  <a:cubicBezTo>
                    <a:pt x="531" y="46"/>
                    <a:pt x="531" y="46"/>
                    <a:pt x="524" y="43"/>
                  </a:cubicBezTo>
                  <a:cubicBezTo>
                    <a:pt x="524" y="43"/>
                    <a:pt x="523" y="43"/>
                    <a:pt x="523" y="43"/>
                  </a:cubicBezTo>
                  <a:cubicBezTo>
                    <a:pt x="522" y="43"/>
                    <a:pt x="521" y="42"/>
                    <a:pt x="520" y="42"/>
                  </a:cubicBezTo>
                  <a:cubicBezTo>
                    <a:pt x="519" y="41"/>
                    <a:pt x="519" y="41"/>
                    <a:pt x="519" y="41"/>
                  </a:cubicBezTo>
                  <a:cubicBezTo>
                    <a:pt x="519" y="42"/>
                    <a:pt x="519" y="42"/>
                    <a:pt x="519" y="42"/>
                  </a:cubicBezTo>
                  <a:cubicBezTo>
                    <a:pt x="520" y="43"/>
                    <a:pt x="520" y="43"/>
                    <a:pt x="520" y="43"/>
                  </a:cubicBezTo>
                  <a:cubicBezTo>
                    <a:pt x="522" y="43"/>
                    <a:pt x="522" y="43"/>
                    <a:pt x="524" y="45"/>
                  </a:cubicBezTo>
                  <a:cubicBezTo>
                    <a:pt x="524" y="45"/>
                    <a:pt x="524" y="45"/>
                    <a:pt x="522" y="44"/>
                  </a:cubicBezTo>
                  <a:cubicBezTo>
                    <a:pt x="521" y="44"/>
                    <a:pt x="521" y="44"/>
                    <a:pt x="521" y="44"/>
                  </a:cubicBezTo>
                  <a:cubicBezTo>
                    <a:pt x="523" y="46"/>
                    <a:pt x="525" y="47"/>
                    <a:pt x="526" y="47"/>
                  </a:cubicBezTo>
                  <a:cubicBezTo>
                    <a:pt x="526" y="47"/>
                    <a:pt x="526" y="47"/>
                    <a:pt x="526" y="47"/>
                  </a:cubicBezTo>
                  <a:cubicBezTo>
                    <a:pt x="526" y="47"/>
                    <a:pt x="526" y="47"/>
                    <a:pt x="526" y="47"/>
                  </a:cubicBezTo>
                  <a:cubicBezTo>
                    <a:pt x="526" y="47"/>
                    <a:pt x="526" y="47"/>
                    <a:pt x="526" y="47"/>
                  </a:cubicBezTo>
                  <a:cubicBezTo>
                    <a:pt x="526" y="47"/>
                    <a:pt x="526" y="47"/>
                    <a:pt x="526" y="47"/>
                  </a:cubicBezTo>
                  <a:cubicBezTo>
                    <a:pt x="527" y="47"/>
                    <a:pt x="527" y="47"/>
                    <a:pt x="527" y="47"/>
                  </a:cubicBezTo>
                  <a:cubicBezTo>
                    <a:pt x="527" y="47"/>
                    <a:pt x="527" y="47"/>
                    <a:pt x="527" y="47"/>
                  </a:cubicBezTo>
                  <a:cubicBezTo>
                    <a:pt x="527" y="47"/>
                    <a:pt x="527" y="47"/>
                    <a:pt x="527" y="47"/>
                  </a:cubicBezTo>
                  <a:cubicBezTo>
                    <a:pt x="527" y="47"/>
                    <a:pt x="527" y="47"/>
                    <a:pt x="527" y="47"/>
                  </a:cubicBezTo>
                  <a:cubicBezTo>
                    <a:pt x="530" y="48"/>
                    <a:pt x="533" y="50"/>
                    <a:pt x="533" y="50"/>
                  </a:cubicBezTo>
                  <a:cubicBezTo>
                    <a:pt x="530" y="48"/>
                    <a:pt x="526" y="48"/>
                    <a:pt x="523" y="46"/>
                  </a:cubicBezTo>
                  <a:cubicBezTo>
                    <a:pt x="522" y="46"/>
                    <a:pt x="521" y="45"/>
                    <a:pt x="521" y="45"/>
                  </a:cubicBezTo>
                  <a:cubicBezTo>
                    <a:pt x="515" y="41"/>
                    <a:pt x="515" y="41"/>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7" y="43"/>
                    <a:pt x="517" y="43"/>
                    <a:pt x="517" y="43"/>
                  </a:cubicBezTo>
                  <a:cubicBezTo>
                    <a:pt x="518" y="44"/>
                    <a:pt x="518" y="44"/>
                    <a:pt x="519" y="44"/>
                  </a:cubicBezTo>
                  <a:cubicBezTo>
                    <a:pt x="518" y="44"/>
                    <a:pt x="518" y="44"/>
                    <a:pt x="518" y="44"/>
                  </a:cubicBezTo>
                  <a:cubicBezTo>
                    <a:pt x="519" y="46"/>
                    <a:pt x="521" y="47"/>
                    <a:pt x="521" y="47"/>
                  </a:cubicBezTo>
                  <a:cubicBezTo>
                    <a:pt x="521" y="48"/>
                    <a:pt x="521" y="48"/>
                    <a:pt x="521" y="48"/>
                  </a:cubicBezTo>
                  <a:cubicBezTo>
                    <a:pt x="530" y="53"/>
                    <a:pt x="530" y="53"/>
                    <a:pt x="532" y="54"/>
                  </a:cubicBezTo>
                  <a:cubicBezTo>
                    <a:pt x="532" y="55"/>
                    <a:pt x="532" y="55"/>
                    <a:pt x="532" y="55"/>
                  </a:cubicBezTo>
                  <a:cubicBezTo>
                    <a:pt x="534" y="56"/>
                    <a:pt x="537" y="58"/>
                    <a:pt x="539" y="60"/>
                  </a:cubicBezTo>
                  <a:cubicBezTo>
                    <a:pt x="540" y="60"/>
                    <a:pt x="541" y="60"/>
                    <a:pt x="541" y="60"/>
                  </a:cubicBezTo>
                  <a:cubicBezTo>
                    <a:pt x="541" y="59"/>
                    <a:pt x="540" y="59"/>
                    <a:pt x="540" y="58"/>
                  </a:cubicBezTo>
                  <a:cubicBezTo>
                    <a:pt x="540" y="58"/>
                    <a:pt x="540" y="58"/>
                    <a:pt x="540" y="58"/>
                  </a:cubicBezTo>
                  <a:cubicBezTo>
                    <a:pt x="546" y="60"/>
                    <a:pt x="550" y="65"/>
                    <a:pt x="556" y="67"/>
                  </a:cubicBezTo>
                  <a:cubicBezTo>
                    <a:pt x="557" y="68"/>
                    <a:pt x="558" y="68"/>
                    <a:pt x="559" y="69"/>
                  </a:cubicBezTo>
                  <a:cubicBezTo>
                    <a:pt x="558" y="70"/>
                    <a:pt x="558" y="70"/>
                    <a:pt x="558" y="70"/>
                  </a:cubicBezTo>
                  <a:cubicBezTo>
                    <a:pt x="555" y="68"/>
                    <a:pt x="555" y="68"/>
                    <a:pt x="553" y="67"/>
                  </a:cubicBezTo>
                  <a:cubicBezTo>
                    <a:pt x="553" y="66"/>
                    <a:pt x="553" y="66"/>
                    <a:pt x="552" y="66"/>
                  </a:cubicBezTo>
                  <a:cubicBezTo>
                    <a:pt x="552" y="66"/>
                    <a:pt x="546" y="61"/>
                    <a:pt x="544" y="62"/>
                  </a:cubicBezTo>
                  <a:cubicBezTo>
                    <a:pt x="543" y="62"/>
                    <a:pt x="543" y="62"/>
                    <a:pt x="543" y="62"/>
                  </a:cubicBezTo>
                  <a:cubicBezTo>
                    <a:pt x="544" y="64"/>
                    <a:pt x="554" y="73"/>
                    <a:pt x="554" y="73"/>
                  </a:cubicBezTo>
                  <a:cubicBezTo>
                    <a:pt x="553" y="73"/>
                    <a:pt x="553" y="73"/>
                    <a:pt x="553" y="73"/>
                  </a:cubicBezTo>
                  <a:cubicBezTo>
                    <a:pt x="553" y="73"/>
                    <a:pt x="553" y="74"/>
                    <a:pt x="553" y="75"/>
                  </a:cubicBezTo>
                  <a:cubicBezTo>
                    <a:pt x="553" y="75"/>
                    <a:pt x="554" y="76"/>
                    <a:pt x="554" y="76"/>
                  </a:cubicBezTo>
                  <a:cubicBezTo>
                    <a:pt x="554" y="76"/>
                    <a:pt x="554" y="76"/>
                    <a:pt x="554" y="76"/>
                  </a:cubicBezTo>
                  <a:cubicBezTo>
                    <a:pt x="553" y="76"/>
                    <a:pt x="553" y="76"/>
                    <a:pt x="551" y="76"/>
                  </a:cubicBezTo>
                  <a:cubicBezTo>
                    <a:pt x="550" y="75"/>
                    <a:pt x="549" y="75"/>
                    <a:pt x="548" y="75"/>
                  </a:cubicBezTo>
                  <a:cubicBezTo>
                    <a:pt x="547" y="75"/>
                    <a:pt x="547" y="75"/>
                    <a:pt x="547" y="75"/>
                  </a:cubicBezTo>
                  <a:cubicBezTo>
                    <a:pt x="547" y="74"/>
                    <a:pt x="546" y="74"/>
                    <a:pt x="546" y="73"/>
                  </a:cubicBezTo>
                  <a:cubicBezTo>
                    <a:pt x="547" y="73"/>
                    <a:pt x="548" y="74"/>
                    <a:pt x="550" y="74"/>
                  </a:cubicBezTo>
                  <a:cubicBezTo>
                    <a:pt x="550" y="73"/>
                    <a:pt x="550" y="72"/>
                    <a:pt x="547" y="68"/>
                  </a:cubicBezTo>
                  <a:cubicBezTo>
                    <a:pt x="547" y="68"/>
                    <a:pt x="547" y="68"/>
                    <a:pt x="533" y="57"/>
                  </a:cubicBezTo>
                  <a:cubicBezTo>
                    <a:pt x="532" y="56"/>
                    <a:pt x="532" y="56"/>
                    <a:pt x="531" y="56"/>
                  </a:cubicBezTo>
                  <a:cubicBezTo>
                    <a:pt x="527" y="52"/>
                    <a:pt x="527" y="52"/>
                    <a:pt x="520" y="48"/>
                  </a:cubicBezTo>
                  <a:cubicBezTo>
                    <a:pt x="518" y="47"/>
                    <a:pt x="516" y="45"/>
                    <a:pt x="515" y="44"/>
                  </a:cubicBezTo>
                  <a:cubicBezTo>
                    <a:pt x="515" y="44"/>
                    <a:pt x="515" y="44"/>
                    <a:pt x="516" y="44"/>
                  </a:cubicBezTo>
                  <a:cubicBezTo>
                    <a:pt x="510" y="41"/>
                    <a:pt x="510" y="41"/>
                    <a:pt x="510" y="41"/>
                  </a:cubicBezTo>
                  <a:cubicBezTo>
                    <a:pt x="509" y="41"/>
                    <a:pt x="508" y="40"/>
                    <a:pt x="507" y="40"/>
                  </a:cubicBezTo>
                  <a:cubicBezTo>
                    <a:pt x="506" y="40"/>
                    <a:pt x="506" y="40"/>
                    <a:pt x="506" y="40"/>
                  </a:cubicBezTo>
                  <a:cubicBezTo>
                    <a:pt x="505" y="40"/>
                    <a:pt x="505" y="40"/>
                    <a:pt x="505" y="40"/>
                  </a:cubicBezTo>
                  <a:cubicBezTo>
                    <a:pt x="506" y="41"/>
                    <a:pt x="506" y="41"/>
                    <a:pt x="506" y="41"/>
                  </a:cubicBezTo>
                  <a:cubicBezTo>
                    <a:pt x="505" y="41"/>
                    <a:pt x="505" y="41"/>
                    <a:pt x="505" y="41"/>
                  </a:cubicBezTo>
                  <a:cubicBezTo>
                    <a:pt x="506" y="43"/>
                    <a:pt x="513" y="48"/>
                    <a:pt x="513" y="48"/>
                  </a:cubicBezTo>
                  <a:cubicBezTo>
                    <a:pt x="512" y="48"/>
                    <a:pt x="512" y="48"/>
                    <a:pt x="512" y="48"/>
                  </a:cubicBezTo>
                  <a:cubicBezTo>
                    <a:pt x="512" y="49"/>
                    <a:pt x="512" y="49"/>
                    <a:pt x="512" y="49"/>
                  </a:cubicBezTo>
                  <a:cubicBezTo>
                    <a:pt x="513" y="50"/>
                    <a:pt x="513" y="50"/>
                    <a:pt x="513" y="50"/>
                  </a:cubicBezTo>
                  <a:cubicBezTo>
                    <a:pt x="514" y="50"/>
                    <a:pt x="514" y="50"/>
                    <a:pt x="514" y="50"/>
                  </a:cubicBezTo>
                  <a:cubicBezTo>
                    <a:pt x="514" y="51"/>
                    <a:pt x="515" y="51"/>
                    <a:pt x="515" y="51"/>
                  </a:cubicBezTo>
                  <a:cubicBezTo>
                    <a:pt x="516" y="51"/>
                    <a:pt x="519" y="53"/>
                    <a:pt x="520" y="54"/>
                  </a:cubicBezTo>
                  <a:cubicBezTo>
                    <a:pt x="521" y="56"/>
                    <a:pt x="523" y="57"/>
                    <a:pt x="530" y="60"/>
                  </a:cubicBezTo>
                  <a:cubicBezTo>
                    <a:pt x="532" y="62"/>
                    <a:pt x="532" y="62"/>
                    <a:pt x="535" y="65"/>
                  </a:cubicBezTo>
                  <a:cubicBezTo>
                    <a:pt x="535" y="65"/>
                    <a:pt x="534" y="65"/>
                    <a:pt x="534" y="65"/>
                  </a:cubicBezTo>
                  <a:cubicBezTo>
                    <a:pt x="533" y="65"/>
                    <a:pt x="533" y="65"/>
                    <a:pt x="516" y="57"/>
                  </a:cubicBezTo>
                  <a:cubicBezTo>
                    <a:pt x="515" y="57"/>
                    <a:pt x="515" y="57"/>
                    <a:pt x="514" y="57"/>
                  </a:cubicBezTo>
                  <a:cubicBezTo>
                    <a:pt x="513" y="57"/>
                    <a:pt x="512" y="56"/>
                    <a:pt x="511" y="56"/>
                  </a:cubicBezTo>
                  <a:cubicBezTo>
                    <a:pt x="510" y="56"/>
                    <a:pt x="510" y="56"/>
                    <a:pt x="509" y="56"/>
                  </a:cubicBezTo>
                  <a:cubicBezTo>
                    <a:pt x="507" y="55"/>
                    <a:pt x="505" y="54"/>
                    <a:pt x="503" y="53"/>
                  </a:cubicBezTo>
                  <a:cubicBezTo>
                    <a:pt x="502" y="53"/>
                    <a:pt x="502" y="52"/>
                    <a:pt x="501" y="52"/>
                  </a:cubicBezTo>
                  <a:cubicBezTo>
                    <a:pt x="500" y="52"/>
                    <a:pt x="500" y="52"/>
                    <a:pt x="500" y="52"/>
                  </a:cubicBezTo>
                  <a:cubicBezTo>
                    <a:pt x="500" y="53"/>
                    <a:pt x="500" y="53"/>
                    <a:pt x="500" y="53"/>
                  </a:cubicBezTo>
                  <a:cubicBezTo>
                    <a:pt x="504" y="57"/>
                    <a:pt x="511" y="56"/>
                    <a:pt x="514" y="62"/>
                  </a:cubicBezTo>
                  <a:cubicBezTo>
                    <a:pt x="514" y="62"/>
                    <a:pt x="514" y="62"/>
                    <a:pt x="514" y="62"/>
                  </a:cubicBezTo>
                  <a:cubicBezTo>
                    <a:pt x="514" y="63"/>
                    <a:pt x="514" y="64"/>
                    <a:pt x="514" y="65"/>
                  </a:cubicBezTo>
                  <a:cubicBezTo>
                    <a:pt x="514" y="65"/>
                    <a:pt x="514" y="65"/>
                    <a:pt x="514" y="65"/>
                  </a:cubicBezTo>
                  <a:cubicBezTo>
                    <a:pt x="510" y="61"/>
                    <a:pt x="510" y="61"/>
                    <a:pt x="510" y="61"/>
                  </a:cubicBezTo>
                  <a:cubicBezTo>
                    <a:pt x="509" y="61"/>
                    <a:pt x="509" y="61"/>
                    <a:pt x="509" y="61"/>
                  </a:cubicBezTo>
                  <a:cubicBezTo>
                    <a:pt x="509" y="61"/>
                    <a:pt x="509" y="61"/>
                    <a:pt x="509" y="61"/>
                  </a:cubicBezTo>
                  <a:cubicBezTo>
                    <a:pt x="509" y="62"/>
                    <a:pt x="509" y="62"/>
                    <a:pt x="509" y="62"/>
                  </a:cubicBezTo>
                  <a:cubicBezTo>
                    <a:pt x="508" y="63"/>
                    <a:pt x="508" y="63"/>
                    <a:pt x="508" y="63"/>
                  </a:cubicBezTo>
                  <a:cubicBezTo>
                    <a:pt x="508" y="63"/>
                    <a:pt x="508" y="63"/>
                    <a:pt x="508" y="63"/>
                  </a:cubicBezTo>
                  <a:cubicBezTo>
                    <a:pt x="507" y="62"/>
                    <a:pt x="507" y="62"/>
                    <a:pt x="507" y="62"/>
                  </a:cubicBezTo>
                  <a:cubicBezTo>
                    <a:pt x="522" y="79"/>
                    <a:pt x="537" y="99"/>
                    <a:pt x="550" y="121"/>
                  </a:cubicBezTo>
                  <a:cubicBezTo>
                    <a:pt x="614" y="121"/>
                    <a:pt x="649" y="120"/>
                    <a:pt x="646" y="118"/>
                  </a:cubicBezTo>
                  <a:cubicBezTo>
                    <a:pt x="644" y="116"/>
                    <a:pt x="644" y="116"/>
                    <a:pt x="644" y="116"/>
                  </a:cubicBezTo>
                  <a:cubicBezTo>
                    <a:pt x="617" y="89"/>
                    <a:pt x="617" y="89"/>
                    <a:pt x="602" y="77"/>
                  </a:cubicBezTo>
                  <a:cubicBezTo>
                    <a:pt x="573" y="57"/>
                    <a:pt x="569" y="54"/>
                    <a:pt x="554" y="46"/>
                  </a:cubicBezTo>
                  <a:moveTo>
                    <a:pt x="624" y="357"/>
                  </a:moveTo>
                  <a:cubicBezTo>
                    <a:pt x="624" y="357"/>
                    <a:pt x="624" y="357"/>
                    <a:pt x="624" y="357"/>
                  </a:cubicBezTo>
                  <a:cubicBezTo>
                    <a:pt x="624" y="356"/>
                    <a:pt x="624" y="354"/>
                    <a:pt x="623" y="354"/>
                  </a:cubicBezTo>
                  <a:cubicBezTo>
                    <a:pt x="623" y="353"/>
                    <a:pt x="622" y="353"/>
                    <a:pt x="621" y="353"/>
                  </a:cubicBezTo>
                  <a:cubicBezTo>
                    <a:pt x="620" y="352"/>
                    <a:pt x="620" y="352"/>
                    <a:pt x="620" y="352"/>
                  </a:cubicBezTo>
                  <a:cubicBezTo>
                    <a:pt x="619" y="351"/>
                    <a:pt x="620" y="349"/>
                    <a:pt x="619" y="348"/>
                  </a:cubicBezTo>
                  <a:cubicBezTo>
                    <a:pt x="618" y="346"/>
                    <a:pt x="616" y="345"/>
                    <a:pt x="615" y="345"/>
                  </a:cubicBezTo>
                  <a:cubicBezTo>
                    <a:pt x="613" y="345"/>
                    <a:pt x="615" y="341"/>
                    <a:pt x="614" y="340"/>
                  </a:cubicBezTo>
                  <a:cubicBezTo>
                    <a:pt x="612" y="338"/>
                    <a:pt x="612" y="338"/>
                    <a:pt x="612" y="338"/>
                  </a:cubicBezTo>
                  <a:cubicBezTo>
                    <a:pt x="612" y="338"/>
                    <a:pt x="611" y="338"/>
                    <a:pt x="610" y="338"/>
                  </a:cubicBezTo>
                  <a:cubicBezTo>
                    <a:pt x="611" y="341"/>
                    <a:pt x="611" y="341"/>
                    <a:pt x="610" y="342"/>
                  </a:cubicBezTo>
                  <a:cubicBezTo>
                    <a:pt x="610" y="354"/>
                    <a:pt x="611" y="365"/>
                    <a:pt x="610" y="376"/>
                  </a:cubicBezTo>
                  <a:cubicBezTo>
                    <a:pt x="611" y="376"/>
                    <a:pt x="611" y="376"/>
                    <a:pt x="611" y="376"/>
                  </a:cubicBezTo>
                  <a:cubicBezTo>
                    <a:pt x="612" y="376"/>
                    <a:pt x="612" y="376"/>
                    <a:pt x="612" y="376"/>
                  </a:cubicBezTo>
                  <a:cubicBezTo>
                    <a:pt x="613" y="376"/>
                    <a:pt x="613" y="376"/>
                    <a:pt x="613" y="376"/>
                  </a:cubicBezTo>
                  <a:cubicBezTo>
                    <a:pt x="614" y="375"/>
                    <a:pt x="614" y="374"/>
                    <a:pt x="614" y="374"/>
                  </a:cubicBezTo>
                  <a:cubicBezTo>
                    <a:pt x="614" y="373"/>
                    <a:pt x="614" y="373"/>
                    <a:pt x="614" y="372"/>
                  </a:cubicBezTo>
                  <a:cubicBezTo>
                    <a:pt x="614" y="372"/>
                    <a:pt x="614" y="372"/>
                    <a:pt x="614" y="372"/>
                  </a:cubicBezTo>
                  <a:cubicBezTo>
                    <a:pt x="614" y="370"/>
                    <a:pt x="616" y="368"/>
                    <a:pt x="617" y="368"/>
                  </a:cubicBezTo>
                  <a:cubicBezTo>
                    <a:pt x="618" y="368"/>
                    <a:pt x="618" y="368"/>
                    <a:pt x="618" y="368"/>
                  </a:cubicBezTo>
                  <a:cubicBezTo>
                    <a:pt x="618" y="368"/>
                    <a:pt x="618" y="369"/>
                    <a:pt x="619" y="369"/>
                  </a:cubicBezTo>
                  <a:cubicBezTo>
                    <a:pt x="620" y="366"/>
                    <a:pt x="619" y="362"/>
                    <a:pt x="620" y="359"/>
                  </a:cubicBezTo>
                  <a:cubicBezTo>
                    <a:pt x="620" y="358"/>
                    <a:pt x="620" y="358"/>
                    <a:pt x="622" y="358"/>
                  </a:cubicBezTo>
                  <a:cubicBezTo>
                    <a:pt x="622" y="358"/>
                    <a:pt x="623" y="358"/>
                    <a:pt x="624" y="357"/>
                  </a:cubicBezTo>
                  <a:moveTo>
                    <a:pt x="743" y="321"/>
                  </a:moveTo>
                  <a:cubicBezTo>
                    <a:pt x="741" y="310"/>
                    <a:pt x="738" y="295"/>
                    <a:pt x="736" y="284"/>
                  </a:cubicBezTo>
                  <a:cubicBezTo>
                    <a:pt x="736" y="287"/>
                    <a:pt x="690" y="289"/>
                    <a:pt x="605" y="288"/>
                  </a:cubicBezTo>
                  <a:cubicBezTo>
                    <a:pt x="607" y="300"/>
                    <a:pt x="608" y="313"/>
                    <a:pt x="609" y="325"/>
                  </a:cubicBezTo>
                  <a:cubicBezTo>
                    <a:pt x="610" y="327"/>
                    <a:pt x="610" y="330"/>
                    <a:pt x="612" y="331"/>
                  </a:cubicBezTo>
                  <a:cubicBezTo>
                    <a:pt x="614" y="331"/>
                    <a:pt x="616" y="331"/>
                    <a:pt x="618" y="331"/>
                  </a:cubicBezTo>
                  <a:cubicBezTo>
                    <a:pt x="621" y="330"/>
                    <a:pt x="621" y="334"/>
                    <a:pt x="623" y="334"/>
                  </a:cubicBezTo>
                  <a:cubicBezTo>
                    <a:pt x="625" y="334"/>
                    <a:pt x="627" y="334"/>
                    <a:pt x="628" y="334"/>
                  </a:cubicBezTo>
                  <a:cubicBezTo>
                    <a:pt x="629" y="335"/>
                    <a:pt x="629" y="335"/>
                    <a:pt x="630" y="335"/>
                  </a:cubicBezTo>
                  <a:cubicBezTo>
                    <a:pt x="637" y="335"/>
                    <a:pt x="637" y="335"/>
                    <a:pt x="637" y="335"/>
                  </a:cubicBezTo>
                  <a:cubicBezTo>
                    <a:pt x="643" y="334"/>
                    <a:pt x="643" y="334"/>
                    <a:pt x="643" y="334"/>
                  </a:cubicBezTo>
                  <a:cubicBezTo>
                    <a:pt x="644" y="334"/>
                    <a:pt x="646" y="334"/>
                    <a:pt x="647" y="334"/>
                  </a:cubicBezTo>
                  <a:cubicBezTo>
                    <a:pt x="648" y="334"/>
                    <a:pt x="655" y="341"/>
                    <a:pt x="656" y="346"/>
                  </a:cubicBezTo>
                  <a:cubicBezTo>
                    <a:pt x="656" y="346"/>
                    <a:pt x="656" y="346"/>
                    <a:pt x="657" y="346"/>
                  </a:cubicBezTo>
                  <a:cubicBezTo>
                    <a:pt x="657" y="347"/>
                    <a:pt x="657" y="347"/>
                    <a:pt x="658" y="349"/>
                  </a:cubicBezTo>
                  <a:cubicBezTo>
                    <a:pt x="659" y="349"/>
                    <a:pt x="659" y="349"/>
                    <a:pt x="660" y="349"/>
                  </a:cubicBezTo>
                  <a:cubicBezTo>
                    <a:pt x="661" y="349"/>
                    <a:pt x="661" y="349"/>
                    <a:pt x="664" y="351"/>
                  </a:cubicBezTo>
                  <a:cubicBezTo>
                    <a:pt x="657" y="352"/>
                    <a:pt x="661" y="356"/>
                    <a:pt x="661" y="356"/>
                  </a:cubicBezTo>
                  <a:cubicBezTo>
                    <a:pt x="664" y="358"/>
                    <a:pt x="663" y="363"/>
                    <a:pt x="668" y="363"/>
                  </a:cubicBezTo>
                  <a:cubicBezTo>
                    <a:pt x="670" y="360"/>
                    <a:pt x="670" y="360"/>
                    <a:pt x="671" y="360"/>
                  </a:cubicBezTo>
                  <a:cubicBezTo>
                    <a:pt x="671" y="359"/>
                    <a:pt x="671" y="358"/>
                    <a:pt x="672" y="358"/>
                  </a:cubicBezTo>
                  <a:cubicBezTo>
                    <a:pt x="672" y="358"/>
                    <a:pt x="672" y="357"/>
                    <a:pt x="673" y="357"/>
                  </a:cubicBezTo>
                  <a:cubicBezTo>
                    <a:pt x="676" y="360"/>
                    <a:pt x="676" y="371"/>
                    <a:pt x="676" y="372"/>
                  </a:cubicBezTo>
                  <a:cubicBezTo>
                    <a:pt x="676" y="373"/>
                    <a:pt x="676" y="374"/>
                    <a:pt x="676" y="375"/>
                  </a:cubicBezTo>
                  <a:cubicBezTo>
                    <a:pt x="674" y="389"/>
                    <a:pt x="682" y="401"/>
                    <a:pt x="681" y="415"/>
                  </a:cubicBezTo>
                  <a:cubicBezTo>
                    <a:pt x="681" y="416"/>
                    <a:pt x="681" y="416"/>
                    <a:pt x="681" y="416"/>
                  </a:cubicBezTo>
                  <a:cubicBezTo>
                    <a:pt x="680" y="424"/>
                    <a:pt x="683" y="431"/>
                    <a:pt x="683" y="439"/>
                  </a:cubicBezTo>
                  <a:cubicBezTo>
                    <a:pt x="684" y="439"/>
                    <a:pt x="684" y="440"/>
                    <a:pt x="684" y="441"/>
                  </a:cubicBezTo>
                  <a:cubicBezTo>
                    <a:pt x="684" y="441"/>
                    <a:pt x="685" y="441"/>
                    <a:pt x="685" y="441"/>
                  </a:cubicBezTo>
                  <a:cubicBezTo>
                    <a:pt x="690" y="437"/>
                    <a:pt x="690" y="437"/>
                    <a:pt x="696" y="409"/>
                  </a:cubicBezTo>
                  <a:cubicBezTo>
                    <a:pt x="696" y="407"/>
                    <a:pt x="697" y="405"/>
                    <a:pt x="697" y="402"/>
                  </a:cubicBezTo>
                  <a:cubicBezTo>
                    <a:pt x="697" y="395"/>
                    <a:pt x="697" y="395"/>
                    <a:pt x="698" y="394"/>
                  </a:cubicBezTo>
                  <a:cubicBezTo>
                    <a:pt x="705" y="394"/>
                    <a:pt x="710" y="372"/>
                    <a:pt x="710" y="371"/>
                  </a:cubicBezTo>
                  <a:cubicBezTo>
                    <a:pt x="710" y="371"/>
                    <a:pt x="710" y="371"/>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4" y="367"/>
                    <a:pt x="714" y="367"/>
                    <a:pt x="714" y="367"/>
                  </a:cubicBezTo>
                  <a:cubicBezTo>
                    <a:pt x="715" y="366"/>
                    <a:pt x="715" y="366"/>
                    <a:pt x="715" y="358"/>
                  </a:cubicBezTo>
                  <a:cubicBezTo>
                    <a:pt x="716" y="357"/>
                    <a:pt x="716" y="357"/>
                    <a:pt x="717" y="357"/>
                  </a:cubicBezTo>
                  <a:cubicBezTo>
                    <a:pt x="718" y="358"/>
                    <a:pt x="718" y="358"/>
                    <a:pt x="718" y="358"/>
                  </a:cubicBezTo>
                  <a:cubicBezTo>
                    <a:pt x="718" y="358"/>
                    <a:pt x="718" y="358"/>
                    <a:pt x="718" y="358"/>
                  </a:cubicBezTo>
                  <a:cubicBezTo>
                    <a:pt x="719" y="357"/>
                    <a:pt x="720" y="355"/>
                    <a:pt x="721" y="354"/>
                  </a:cubicBezTo>
                  <a:cubicBezTo>
                    <a:pt x="721" y="353"/>
                    <a:pt x="722" y="353"/>
                    <a:pt x="723" y="353"/>
                  </a:cubicBezTo>
                  <a:cubicBezTo>
                    <a:pt x="723" y="352"/>
                    <a:pt x="723" y="351"/>
                    <a:pt x="723" y="350"/>
                  </a:cubicBezTo>
                  <a:cubicBezTo>
                    <a:pt x="724" y="350"/>
                    <a:pt x="724" y="350"/>
                    <a:pt x="724" y="350"/>
                  </a:cubicBezTo>
                  <a:cubicBezTo>
                    <a:pt x="725" y="353"/>
                    <a:pt x="726" y="358"/>
                    <a:pt x="727" y="365"/>
                  </a:cubicBezTo>
                  <a:cubicBezTo>
                    <a:pt x="728" y="369"/>
                    <a:pt x="728" y="369"/>
                    <a:pt x="728" y="370"/>
                  </a:cubicBezTo>
                  <a:cubicBezTo>
                    <a:pt x="728" y="371"/>
                    <a:pt x="728" y="371"/>
                    <a:pt x="728" y="372"/>
                  </a:cubicBezTo>
                  <a:cubicBezTo>
                    <a:pt x="728" y="373"/>
                    <a:pt x="728" y="373"/>
                    <a:pt x="728" y="375"/>
                  </a:cubicBezTo>
                  <a:cubicBezTo>
                    <a:pt x="728" y="376"/>
                    <a:pt x="728" y="376"/>
                    <a:pt x="728" y="376"/>
                  </a:cubicBezTo>
                  <a:cubicBezTo>
                    <a:pt x="729" y="376"/>
                    <a:pt x="729" y="376"/>
                    <a:pt x="729" y="376"/>
                  </a:cubicBezTo>
                  <a:cubicBezTo>
                    <a:pt x="732" y="381"/>
                    <a:pt x="727" y="387"/>
                    <a:pt x="730" y="392"/>
                  </a:cubicBezTo>
                  <a:cubicBezTo>
                    <a:pt x="731" y="392"/>
                    <a:pt x="731" y="392"/>
                    <a:pt x="731" y="392"/>
                  </a:cubicBezTo>
                  <a:cubicBezTo>
                    <a:pt x="731" y="391"/>
                    <a:pt x="732" y="391"/>
                    <a:pt x="733" y="389"/>
                  </a:cubicBezTo>
                  <a:cubicBezTo>
                    <a:pt x="733" y="389"/>
                    <a:pt x="733" y="388"/>
                    <a:pt x="733" y="388"/>
                  </a:cubicBezTo>
                  <a:cubicBezTo>
                    <a:pt x="733" y="387"/>
                    <a:pt x="733" y="387"/>
                    <a:pt x="733" y="387"/>
                  </a:cubicBezTo>
                  <a:cubicBezTo>
                    <a:pt x="733" y="386"/>
                    <a:pt x="733" y="386"/>
                    <a:pt x="733" y="385"/>
                  </a:cubicBezTo>
                  <a:cubicBezTo>
                    <a:pt x="737" y="389"/>
                    <a:pt x="735" y="403"/>
                    <a:pt x="731" y="428"/>
                  </a:cubicBezTo>
                  <a:cubicBezTo>
                    <a:pt x="731" y="429"/>
                    <a:pt x="731" y="430"/>
                    <a:pt x="731" y="430"/>
                  </a:cubicBezTo>
                  <a:cubicBezTo>
                    <a:pt x="730" y="436"/>
                    <a:pt x="731" y="442"/>
                    <a:pt x="730" y="448"/>
                  </a:cubicBezTo>
                  <a:cubicBezTo>
                    <a:pt x="730" y="449"/>
                    <a:pt x="730" y="449"/>
                    <a:pt x="730" y="449"/>
                  </a:cubicBezTo>
                  <a:cubicBezTo>
                    <a:pt x="729" y="453"/>
                    <a:pt x="729" y="456"/>
                    <a:pt x="729" y="459"/>
                  </a:cubicBezTo>
                  <a:cubicBezTo>
                    <a:pt x="728" y="462"/>
                    <a:pt x="728" y="464"/>
                    <a:pt x="727" y="467"/>
                  </a:cubicBezTo>
                  <a:cubicBezTo>
                    <a:pt x="726" y="470"/>
                    <a:pt x="725" y="476"/>
                    <a:pt x="726" y="480"/>
                  </a:cubicBezTo>
                  <a:cubicBezTo>
                    <a:pt x="726" y="480"/>
                    <a:pt x="726" y="480"/>
                    <a:pt x="726" y="480"/>
                  </a:cubicBezTo>
                  <a:cubicBezTo>
                    <a:pt x="727" y="478"/>
                    <a:pt x="727" y="476"/>
                    <a:pt x="727" y="476"/>
                  </a:cubicBezTo>
                  <a:cubicBezTo>
                    <a:pt x="728" y="473"/>
                    <a:pt x="731" y="459"/>
                    <a:pt x="731" y="459"/>
                  </a:cubicBezTo>
                  <a:cubicBezTo>
                    <a:pt x="731" y="458"/>
                    <a:pt x="731" y="458"/>
                    <a:pt x="731" y="458"/>
                  </a:cubicBezTo>
                  <a:cubicBezTo>
                    <a:pt x="731" y="457"/>
                    <a:pt x="731" y="457"/>
                    <a:pt x="732" y="457"/>
                  </a:cubicBezTo>
                  <a:cubicBezTo>
                    <a:pt x="732" y="456"/>
                    <a:pt x="732" y="456"/>
                    <a:pt x="732" y="455"/>
                  </a:cubicBezTo>
                  <a:cubicBezTo>
                    <a:pt x="732" y="455"/>
                    <a:pt x="732" y="454"/>
                    <a:pt x="732" y="454"/>
                  </a:cubicBezTo>
                  <a:cubicBezTo>
                    <a:pt x="732" y="453"/>
                    <a:pt x="733" y="452"/>
                    <a:pt x="733" y="451"/>
                  </a:cubicBezTo>
                  <a:cubicBezTo>
                    <a:pt x="732" y="450"/>
                    <a:pt x="732" y="438"/>
                    <a:pt x="733" y="434"/>
                  </a:cubicBezTo>
                  <a:cubicBezTo>
                    <a:pt x="733" y="433"/>
                    <a:pt x="733" y="433"/>
                    <a:pt x="733" y="432"/>
                  </a:cubicBezTo>
                  <a:cubicBezTo>
                    <a:pt x="733" y="431"/>
                    <a:pt x="733" y="431"/>
                    <a:pt x="733" y="430"/>
                  </a:cubicBezTo>
                  <a:cubicBezTo>
                    <a:pt x="733" y="428"/>
                    <a:pt x="733" y="426"/>
                    <a:pt x="733" y="424"/>
                  </a:cubicBezTo>
                  <a:cubicBezTo>
                    <a:pt x="734" y="421"/>
                    <a:pt x="737" y="408"/>
                    <a:pt x="737" y="407"/>
                  </a:cubicBezTo>
                  <a:cubicBezTo>
                    <a:pt x="738" y="410"/>
                    <a:pt x="737" y="412"/>
                    <a:pt x="737" y="414"/>
                  </a:cubicBezTo>
                  <a:cubicBezTo>
                    <a:pt x="738" y="414"/>
                    <a:pt x="738" y="414"/>
                    <a:pt x="738" y="414"/>
                  </a:cubicBezTo>
                  <a:cubicBezTo>
                    <a:pt x="738" y="413"/>
                    <a:pt x="738" y="413"/>
                    <a:pt x="738" y="413"/>
                  </a:cubicBezTo>
                  <a:cubicBezTo>
                    <a:pt x="739" y="417"/>
                    <a:pt x="739" y="417"/>
                    <a:pt x="737" y="440"/>
                  </a:cubicBezTo>
                  <a:cubicBezTo>
                    <a:pt x="742" y="419"/>
                    <a:pt x="742" y="419"/>
                    <a:pt x="743" y="409"/>
                  </a:cubicBezTo>
                  <a:cubicBezTo>
                    <a:pt x="743" y="407"/>
                    <a:pt x="744" y="406"/>
                    <a:pt x="744" y="404"/>
                  </a:cubicBezTo>
                  <a:cubicBezTo>
                    <a:pt x="745" y="395"/>
                    <a:pt x="745" y="395"/>
                    <a:pt x="744" y="385"/>
                  </a:cubicBezTo>
                  <a:cubicBezTo>
                    <a:pt x="743" y="379"/>
                    <a:pt x="743" y="364"/>
                    <a:pt x="744" y="355"/>
                  </a:cubicBezTo>
                  <a:cubicBezTo>
                    <a:pt x="745" y="355"/>
                    <a:pt x="745" y="356"/>
                    <a:pt x="745" y="356"/>
                  </a:cubicBezTo>
                  <a:cubicBezTo>
                    <a:pt x="745" y="357"/>
                    <a:pt x="745" y="357"/>
                    <a:pt x="745" y="357"/>
                  </a:cubicBezTo>
                  <a:cubicBezTo>
                    <a:pt x="745" y="360"/>
                    <a:pt x="745" y="362"/>
                    <a:pt x="745" y="364"/>
                  </a:cubicBezTo>
                  <a:cubicBezTo>
                    <a:pt x="745" y="368"/>
                    <a:pt x="745" y="371"/>
                    <a:pt x="745" y="374"/>
                  </a:cubicBezTo>
                  <a:cubicBezTo>
                    <a:pt x="745" y="375"/>
                    <a:pt x="745" y="375"/>
                    <a:pt x="746" y="375"/>
                  </a:cubicBezTo>
                  <a:cubicBezTo>
                    <a:pt x="746" y="365"/>
                    <a:pt x="746" y="365"/>
                    <a:pt x="745" y="364"/>
                  </a:cubicBezTo>
                  <a:cubicBezTo>
                    <a:pt x="745" y="361"/>
                    <a:pt x="745" y="359"/>
                    <a:pt x="745" y="356"/>
                  </a:cubicBezTo>
                  <a:cubicBezTo>
                    <a:pt x="745" y="356"/>
                    <a:pt x="745" y="356"/>
                    <a:pt x="745" y="356"/>
                  </a:cubicBezTo>
                  <a:cubicBezTo>
                    <a:pt x="745" y="355"/>
                    <a:pt x="745" y="354"/>
                    <a:pt x="745" y="353"/>
                  </a:cubicBezTo>
                  <a:cubicBezTo>
                    <a:pt x="745" y="352"/>
                    <a:pt x="745" y="352"/>
                    <a:pt x="745" y="352"/>
                  </a:cubicBezTo>
                  <a:cubicBezTo>
                    <a:pt x="745" y="343"/>
                    <a:pt x="744" y="330"/>
                    <a:pt x="743" y="321"/>
                  </a:cubicBezTo>
                  <a:moveTo>
                    <a:pt x="299" y="117"/>
                  </a:moveTo>
                  <a:cubicBezTo>
                    <a:pt x="299" y="117"/>
                    <a:pt x="299" y="117"/>
                    <a:pt x="299" y="117"/>
                  </a:cubicBezTo>
                  <a:cubicBezTo>
                    <a:pt x="297" y="117"/>
                    <a:pt x="297" y="117"/>
                    <a:pt x="297" y="117"/>
                  </a:cubicBezTo>
                  <a:cubicBezTo>
                    <a:pt x="297" y="118"/>
                    <a:pt x="296" y="118"/>
                    <a:pt x="296" y="118"/>
                  </a:cubicBezTo>
                  <a:cubicBezTo>
                    <a:pt x="295" y="119"/>
                    <a:pt x="295" y="119"/>
                    <a:pt x="295" y="119"/>
                  </a:cubicBezTo>
                  <a:cubicBezTo>
                    <a:pt x="295" y="119"/>
                    <a:pt x="295" y="119"/>
                    <a:pt x="295" y="119"/>
                  </a:cubicBezTo>
                  <a:cubicBezTo>
                    <a:pt x="294" y="119"/>
                    <a:pt x="294" y="119"/>
                    <a:pt x="294" y="119"/>
                  </a:cubicBezTo>
                  <a:cubicBezTo>
                    <a:pt x="293" y="120"/>
                    <a:pt x="293" y="120"/>
                    <a:pt x="292" y="121"/>
                  </a:cubicBezTo>
                  <a:cubicBezTo>
                    <a:pt x="292" y="121"/>
                    <a:pt x="292" y="122"/>
                    <a:pt x="292" y="122"/>
                  </a:cubicBezTo>
                  <a:cubicBezTo>
                    <a:pt x="292" y="123"/>
                    <a:pt x="292" y="123"/>
                    <a:pt x="292" y="123"/>
                  </a:cubicBezTo>
                  <a:cubicBezTo>
                    <a:pt x="294" y="122"/>
                    <a:pt x="294" y="122"/>
                    <a:pt x="294" y="122"/>
                  </a:cubicBezTo>
                  <a:cubicBezTo>
                    <a:pt x="295" y="120"/>
                    <a:pt x="295" y="120"/>
                    <a:pt x="295" y="120"/>
                  </a:cubicBezTo>
                  <a:cubicBezTo>
                    <a:pt x="295" y="120"/>
                    <a:pt x="295" y="120"/>
                    <a:pt x="295" y="120"/>
                  </a:cubicBezTo>
                  <a:cubicBezTo>
                    <a:pt x="296" y="121"/>
                    <a:pt x="297" y="120"/>
                    <a:pt x="297" y="120"/>
                  </a:cubicBezTo>
                  <a:cubicBezTo>
                    <a:pt x="297" y="119"/>
                    <a:pt x="297" y="119"/>
                    <a:pt x="297" y="119"/>
                  </a:cubicBezTo>
                  <a:cubicBezTo>
                    <a:pt x="297" y="119"/>
                    <a:pt x="298" y="119"/>
                    <a:pt x="298" y="118"/>
                  </a:cubicBezTo>
                  <a:cubicBezTo>
                    <a:pt x="298" y="118"/>
                    <a:pt x="298" y="118"/>
                    <a:pt x="298" y="118"/>
                  </a:cubicBezTo>
                  <a:cubicBezTo>
                    <a:pt x="298" y="118"/>
                    <a:pt x="299" y="117"/>
                    <a:pt x="299" y="117"/>
                  </a:cubicBezTo>
                  <a:moveTo>
                    <a:pt x="324" y="158"/>
                  </a:moveTo>
                  <a:cubicBezTo>
                    <a:pt x="324" y="157"/>
                    <a:pt x="324" y="156"/>
                    <a:pt x="324" y="156"/>
                  </a:cubicBezTo>
                  <a:cubicBezTo>
                    <a:pt x="323" y="155"/>
                    <a:pt x="323" y="153"/>
                    <a:pt x="323" y="153"/>
                  </a:cubicBezTo>
                  <a:cubicBezTo>
                    <a:pt x="323" y="152"/>
                    <a:pt x="322" y="152"/>
                    <a:pt x="322" y="151"/>
                  </a:cubicBezTo>
                  <a:cubicBezTo>
                    <a:pt x="321" y="152"/>
                    <a:pt x="321" y="152"/>
                    <a:pt x="321" y="152"/>
                  </a:cubicBezTo>
                  <a:cubicBezTo>
                    <a:pt x="321" y="152"/>
                    <a:pt x="321" y="153"/>
                    <a:pt x="319" y="154"/>
                  </a:cubicBezTo>
                  <a:cubicBezTo>
                    <a:pt x="318" y="155"/>
                    <a:pt x="318" y="155"/>
                    <a:pt x="318" y="149"/>
                  </a:cubicBezTo>
                  <a:cubicBezTo>
                    <a:pt x="317" y="149"/>
                    <a:pt x="316" y="149"/>
                    <a:pt x="315" y="149"/>
                  </a:cubicBezTo>
                  <a:cubicBezTo>
                    <a:pt x="316" y="145"/>
                    <a:pt x="317" y="144"/>
                    <a:pt x="314" y="143"/>
                  </a:cubicBezTo>
                  <a:cubicBezTo>
                    <a:pt x="314" y="143"/>
                    <a:pt x="314" y="143"/>
                    <a:pt x="314" y="142"/>
                  </a:cubicBezTo>
                  <a:cubicBezTo>
                    <a:pt x="313" y="142"/>
                    <a:pt x="313" y="142"/>
                    <a:pt x="313" y="142"/>
                  </a:cubicBezTo>
                  <a:cubicBezTo>
                    <a:pt x="313" y="141"/>
                    <a:pt x="313" y="140"/>
                    <a:pt x="312" y="139"/>
                  </a:cubicBezTo>
                  <a:cubicBezTo>
                    <a:pt x="312" y="139"/>
                    <a:pt x="312" y="139"/>
                    <a:pt x="312" y="139"/>
                  </a:cubicBezTo>
                  <a:cubicBezTo>
                    <a:pt x="312" y="138"/>
                    <a:pt x="311" y="135"/>
                    <a:pt x="310" y="135"/>
                  </a:cubicBezTo>
                  <a:cubicBezTo>
                    <a:pt x="306" y="135"/>
                    <a:pt x="306" y="135"/>
                    <a:pt x="306" y="134"/>
                  </a:cubicBezTo>
                  <a:cubicBezTo>
                    <a:pt x="307" y="131"/>
                    <a:pt x="307" y="131"/>
                    <a:pt x="310" y="131"/>
                  </a:cubicBezTo>
                  <a:cubicBezTo>
                    <a:pt x="310" y="131"/>
                    <a:pt x="310" y="130"/>
                    <a:pt x="310" y="130"/>
                  </a:cubicBezTo>
                  <a:cubicBezTo>
                    <a:pt x="310" y="128"/>
                    <a:pt x="312" y="128"/>
                    <a:pt x="313" y="127"/>
                  </a:cubicBezTo>
                  <a:cubicBezTo>
                    <a:pt x="313" y="126"/>
                    <a:pt x="313" y="125"/>
                    <a:pt x="314" y="123"/>
                  </a:cubicBezTo>
                  <a:cubicBezTo>
                    <a:pt x="311" y="123"/>
                    <a:pt x="308" y="123"/>
                    <a:pt x="305" y="123"/>
                  </a:cubicBezTo>
                  <a:cubicBezTo>
                    <a:pt x="307" y="120"/>
                    <a:pt x="307" y="120"/>
                    <a:pt x="307" y="120"/>
                  </a:cubicBezTo>
                  <a:cubicBezTo>
                    <a:pt x="308" y="119"/>
                    <a:pt x="310" y="119"/>
                    <a:pt x="310" y="118"/>
                  </a:cubicBezTo>
                  <a:cubicBezTo>
                    <a:pt x="310" y="117"/>
                    <a:pt x="310" y="117"/>
                    <a:pt x="309" y="117"/>
                  </a:cubicBezTo>
                  <a:cubicBezTo>
                    <a:pt x="309" y="117"/>
                    <a:pt x="309" y="117"/>
                    <a:pt x="309" y="117"/>
                  </a:cubicBezTo>
                  <a:cubicBezTo>
                    <a:pt x="308" y="117"/>
                    <a:pt x="308" y="117"/>
                    <a:pt x="307" y="117"/>
                  </a:cubicBezTo>
                  <a:cubicBezTo>
                    <a:pt x="306" y="117"/>
                    <a:pt x="304" y="116"/>
                    <a:pt x="303" y="117"/>
                  </a:cubicBezTo>
                  <a:cubicBezTo>
                    <a:pt x="303" y="118"/>
                    <a:pt x="302" y="119"/>
                    <a:pt x="301" y="120"/>
                  </a:cubicBezTo>
                  <a:cubicBezTo>
                    <a:pt x="301" y="121"/>
                    <a:pt x="301" y="122"/>
                    <a:pt x="300" y="123"/>
                  </a:cubicBezTo>
                  <a:cubicBezTo>
                    <a:pt x="298" y="124"/>
                    <a:pt x="298" y="124"/>
                    <a:pt x="298" y="124"/>
                  </a:cubicBezTo>
                  <a:cubicBezTo>
                    <a:pt x="297" y="123"/>
                    <a:pt x="297" y="123"/>
                    <a:pt x="297" y="122"/>
                  </a:cubicBezTo>
                  <a:cubicBezTo>
                    <a:pt x="296" y="123"/>
                    <a:pt x="296" y="123"/>
                    <a:pt x="296" y="123"/>
                  </a:cubicBezTo>
                  <a:cubicBezTo>
                    <a:pt x="294" y="123"/>
                    <a:pt x="294" y="126"/>
                    <a:pt x="294" y="126"/>
                  </a:cubicBezTo>
                  <a:cubicBezTo>
                    <a:pt x="295" y="127"/>
                    <a:pt x="296" y="126"/>
                    <a:pt x="297" y="127"/>
                  </a:cubicBezTo>
                  <a:cubicBezTo>
                    <a:pt x="296" y="128"/>
                    <a:pt x="296" y="128"/>
                    <a:pt x="296" y="128"/>
                  </a:cubicBezTo>
                  <a:cubicBezTo>
                    <a:pt x="296" y="128"/>
                    <a:pt x="296" y="128"/>
                    <a:pt x="296" y="129"/>
                  </a:cubicBezTo>
                  <a:cubicBezTo>
                    <a:pt x="295" y="130"/>
                    <a:pt x="296" y="131"/>
                    <a:pt x="294" y="131"/>
                  </a:cubicBezTo>
                  <a:cubicBezTo>
                    <a:pt x="292" y="132"/>
                    <a:pt x="292" y="133"/>
                    <a:pt x="292" y="133"/>
                  </a:cubicBezTo>
                  <a:cubicBezTo>
                    <a:pt x="292" y="134"/>
                    <a:pt x="292" y="134"/>
                    <a:pt x="292" y="134"/>
                  </a:cubicBezTo>
                  <a:cubicBezTo>
                    <a:pt x="292" y="134"/>
                    <a:pt x="293" y="134"/>
                    <a:pt x="294" y="134"/>
                  </a:cubicBezTo>
                  <a:cubicBezTo>
                    <a:pt x="294" y="134"/>
                    <a:pt x="294" y="133"/>
                    <a:pt x="295" y="134"/>
                  </a:cubicBezTo>
                  <a:cubicBezTo>
                    <a:pt x="295" y="135"/>
                    <a:pt x="295" y="135"/>
                    <a:pt x="296" y="135"/>
                  </a:cubicBezTo>
                  <a:cubicBezTo>
                    <a:pt x="296" y="136"/>
                    <a:pt x="297" y="136"/>
                    <a:pt x="297" y="135"/>
                  </a:cubicBezTo>
                  <a:cubicBezTo>
                    <a:pt x="297" y="135"/>
                    <a:pt x="297" y="135"/>
                    <a:pt x="298" y="134"/>
                  </a:cubicBezTo>
                  <a:cubicBezTo>
                    <a:pt x="299" y="135"/>
                    <a:pt x="299" y="135"/>
                    <a:pt x="299" y="135"/>
                  </a:cubicBezTo>
                  <a:cubicBezTo>
                    <a:pt x="298" y="136"/>
                    <a:pt x="299" y="137"/>
                    <a:pt x="299" y="138"/>
                  </a:cubicBezTo>
                  <a:cubicBezTo>
                    <a:pt x="298" y="139"/>
                    <a:pt x="297" y="138"/>
                    <a:pt x="296" y="139"/>
                  </a:cubicBezTo>
                  <a:cubicBezTo>
                    <a:pt x="296" y="140"/>
                    <a:pt x="296" y="140"/>
                    <a:pt x="296" y="141"/>
                  </a:cubicBezTo>
                  <a:cubicBezTo>
                    <a:pt x="298" y="141"/>
                    <a:pt x="299" y="141"/>
                    <a:pt x="301" y="141"/>
                  </a:cubicBezTo>
                  <a:cubicBezTo>
                    <a:pt x="302" y="140"/>
                    <a:pt x="302" y="140"/>
                    <a:pt x="302" y="140"/>
                  </a:cubicBezTo>
                  <a:cubicBezTo>
                    <a:pt x="304" y="142"/>
                    <a:pt x="301" y="145"/>
                    <a:pt x="304" y="146"/>
                  </a:cubicBezTo>
                  <a:cubicBezTo>
                    <a:pt x="304" y="146"/>
                    <a:pt x="304" y="146"/>
                    <a:pt x="304" y="146"/>
                  </a:cubicBezTo>
                  <a:cubicBezTo>
                    <a:pt x="304" y="147"/>
                    <a:pt x="303" y="148"/>
                    <a:pt x="303" y="149"/>
                  </a:cubicBezTo>
                  <a:cubicBezTo>
                    <a:pt x="304" y="150"/>
                    <a:pt x="303" y="151"/>
                    <a:pt x="302" y="151"/>
                  </a:cubicBezTo>
                  <a:cubicBezTo>
                    <a:pt x="300" y="152"/>
                    <a:pt x="299" y="150"/>
                    <a:pt x="297" y="150"/>
                  </a:cubicBezTo>
                  <a:cubicBezTo>
                    <a:pt x="297" y="150"/>
                    <a:pt x="297" y="150"/>
                    <a:pt x="297" y="150"/>
                  </a:cubicBezTo>
                  <a:cubicBezTo>
                    <a:pt x="296" y="150"/>
                    <a:pt x="296" y="150"/>
                    <a:pt x="295" y="151"/>
                  </a:cubicBezTo>
                  <a:cubicBezTo>
                    <a:pt x="295" y="152"/>
                    <a:pt x="295" y="152"/>
                    <a:pt x="295" y="152"/>
                  </a:cubicBezTo>
                  <a:cubicBezTo>
                    <a:pt x="294" y="152"/>
                    <a:pt x="294" y="152"/>
                    <a:pt x="293" y="152"/>
                  </a:cubicBezTo>
                  <a:cubicBezTo>
                    <a:pt x="292" y="153"/>
                    <a:pt x="292" y="153"/>
                    <a:pt x="292" y="153"/>
                  </a:cubicBezTo>
                  <a:cubicBezTo>
                    <a:pt x="294" y="154"/>
                    <a:pt x="295" y="153"/>
                    <a:pt x="297" y="154"/>
                  </a:cubicBezTo>
                  <a:cubicBezTo>
                    <a:pt x="297" y="154"/>
                    <a:pt x="297" y="155"/>
                    <a:pt x="296" y="156"/>
                  </a:cubicBezTo>
                  <a:cubicBezTo>
                    <a:pt x="296" y="156"/>
                    <a:pt x="296" y="156"/>
                    <a:pt x="295" y="156"/>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1" y="159"/>
                    <a:pt x="291" y="159"/>
                    <a:pt x="291" y="160"/>
                  </a:cubicBezTo>
                  <a:cubicBezTo>
                    <a:pt x="293" y="161"/>
                    <a:pt x="295" y="159"/>
                    <a:pt x="296" y="160"/>
                  </a:cubicBezTo>
                  <a:cubicBezTo>
                    <a:pt x="298" y="161"/>
                    <a:pt x="299" y="160"/>
                    <a:pt x="301" y="161"/>
                  </a:cubicBezTo>
                  <a:cubicBezTo>
                    <a:pt x="301" y="162"/>
                    <a:pt x="301" y="162"/>
                    <a:pt x="300" y="163"/>
                  </a:cubicBezTo>
                  <a:cubicBezTo>
                    <a:pt x="300" y="163"/>
                    <a:pt x="299" y="163"/>
                    <a:pt x="296" y="163"/>
                  </a:cubicBezTo>
                  <a:cubicBezTo>
                    <a:pt x="295" y="163"/>
                    <a:pt x="295" y="164"/>
                    <a:pt x="294" y="165"/>
                  </a:cubicBezTo>
                  <a:cubicBezTo>
                    <a:pt x="293" y="165"/>
                    <a:pt x="292" y="165"/>
                    <a:pt x="291" y="165"/>
                  </a:cubicBezTo>
                  <a:cubicBezTo>
                    <a:pt x="291" y="168"/>
                    <a:pt x="291" y="168"/>
                    <a:pt x="287" y="169"/>
                  </a:cubicBezTo>
                  <a:cubicBezTo>
                    <a:pt x="288" y="170"/>
                    <a:pt x="288" y="170"/>
                    <a:pt x="291" y="169"/>
                  </a:cubicBezTo>
                  <a:cubicBezTo>
                    <a:pt x="292" y="169"/>
                    <a:pt x="292" y="169"/>
                    <a:pt x="293" y="168"/>
                  </a:cubicBezTo>
                  <a:cubicBezTo>
                    <a:pt x="293" y="168"/>
                    <a:pt x="293" y="168"/>
                    <a:pt x="295" y="169"/>
                  </a:cubicBezTo>
                  <a:cubicBezTo>
                    <a:pt x="296" y="169"/>
                    <a:pt x="296" y="169"/>
                    <a:pt x="297" y="169"/>
                  </a:cubicBezTo>
                  <a:cubicBezTo>
                    <a:pt x="298" y="167"/>
                    <a:pt x="298" y="167"/>
                    <a:pt x="298" y="166"/>
                  </a:cubicBezTo>
                  <a:cubicBezTo>
                    <a:pt x="300" y="167"/>
                    <a:pt x="302" y="166"/>
                    <a:pt x="304" y="167"/>
                  </a:cubicBezTo>
                  <a:cubicBezTo>
                    <a:pt x="306" y="167"/>
                    <a:pt x="306" y="165"/>
                    <a:pt x="307" y="165"/>
                  </a:cubicBezTo>
                  <a:cubicBezTo>
                    <a:pt x="309" y="165"/>
                    <a:pt x="309" y="167"/>
                    <a:pt x="310" y="167"/>
                  </a:cubicBezTo>
                  <a:cubicBezTo>
                    <a:pt x="311" y="167"/>
                    <a:pt x="311" y="167"/>
                    <a:pt x="311" y="167"/>
                  </a:cubicBezTo>
                  <a:cubicBezTo>
                    <a:pt x="312" y="167"/>
                    <a:pt x="314" y="167"/>
                    <a:pt x="316" y="166"/>
                  </a:cubicBezTo>
                  <a:cubicBezTo>
                    <a:pt x="317" y="165"/>
                    <a:pt x="317" y="165"/>
                    <a:pt x="317" y="165"/>
                  </a:cubicBezTo>
                  <a:cubicBezTo>
                    <a:pt x="319" y="165"/>
                    <a:pt x="319" y="165"/>
                    <a:pt x="320" y="165"/>
                  </a:cubicBezTo>
                  <a:cubicBezTo>
                    <a:pt x="320" y="164"/>
                    <a:pt x="320" y="164"/>
                    <a:pt x="320" y="164"/>
                  </a:cubicBezTo>
                  <a:cubicBezTo>
                    <a:pt x="320" y="163"/>
                    <a:pt x="319" y="162"/>
                    <a:pt x="319" y="161"/>
                  </a:cubicBezTo>
                  <a:cubicBezTo>
                    <a:pt x="319" y="161"/>
                    <a:pt x="319" y="161"/>
                    <a:pt x="319" y="161"/>
                  </a:cubicBezTo>
                  <a:cubicBezTo>
                    <a:pt x="319" y="160"/>
                    <a:pt x="319" y="159"/>
                    <a:pt x="321" y="160"/>
                  </a:cubicBezTo>
                  <a:cubicBezTo>
                    <a:pt x="321" y="160"/>
                    <a:pt x="321" y="160"/>
                    <a:pt x="322" y="158"/>
                  </a:cubicBezTo>
                  <a:cubicBezTo>
                    <a:pt x="323" y="158"/>
                    <a:pt x="323" y="158"/>
                    <a:pt x="324" y="158"/>
                  </a:cubicBezTo>
                  <a:moveTo>
                    <a:pt x="281" y="142"/>
                  </a:moveTo>
                  <a:cubicBezTo>
                    <a:pt x="281" y="142"/>
                    <a:pt x="281" y="142"/>
                    <a:pt x="281" y="142"/>
                  </a:cubicBezTo>
                  <a:cubicBezTo>
                    <a:pt x="281" y="142"/>
                    <a:pt x="281" y="142"/>
                    <a:pt x="281" y="142"/>
                  </a:cubicBezTo>
                  <a:cubicBezTo>
                    <a:pt x="281" y="142"/>
                    <a:pt x="281" y="142"/>
                    <a:pt x="281" y="142"/>
                  </a:cubicBezTo>
                  <a:moveTo>
                    <a:pt x="293" y="143"/>
                  </a:moveTo>
                  <a:cubicBezTo>
                    <a:pt x="293" y="143"/>
                    <a:pt x="294" y="142"/>
                    <a:pt x="293" y="141"/>
                  </a:cubicBezTo>
                  <a:cubicBezTo>
                    <a:pt x="292" y="140"/>
                    <a:pt x="293" y="139"/>
                    <a:pt x="293" y="139"/>
                  </a:cubicBezTo>
                  <a:cubicBezTo>
                    <a:pt x="293" y="139"/>
                    <a:pt x="293" y="138"/>
                    <a:pt x="292" y="138"/>
                  </a:cubicBezTo>
                  <a:cubicBezTo>
                    <a:pt x="292" y="138"/>
                    <a:pt x="291" y="138"/>
                    <a:pt x="291" y="138"/>
                  </a:cubicBezTo>
                  <a:cubicBezTo>
                    <a:pt x="291" y="137"/>
                    <a:pt x="291" y="137"/>
                    <a:pt x="291" y="137"/>
                  </a:cubicBezTo>
                  <a:cubicBezTo>
                    <a:pt x="290" y="137"/>
                    <a:pt x="290" y="137"/>
                    <a:pt x="290" y="137"/>
                  </a:cubicBezTo>
                  <a:cubicBezTo>
                    <a:pt x="289" y="137"/>
                    <a:pt x="288" y="138"/>
                    <a:pt x="288" y="138"/>
                  </a:cubicBezTo>
                  <a:cubicBezTo>
                    <a:pt x="287" y="138"/>
                    <a:pt x="287" y="138"/>
                    <a:pt x="287" y="139"/>
                  </a:cubicBezTo>
                  <a:cubicBezTo>
                    <a:pt x="287" y="139"/>
                    <a:pt x="286" y="139"/>
                    <a:pt x="286" y="139"/>
                  </a:cubicBezTo>
                  <a:cubicBezTo>
                    <a:pt x="285" y="139"/>
                    <a:pt x="285" y="139"/>
                    <a:pt x="285" y="139"/>
                  </a:cubicBezTo>
                  <a:cubicBezTo>
                    <a:pt x="285" y="138"/>
                    <a:pt x="285" y="138"/>
                    <a:pt x="285" y="137"/>
                  </a:cubicBezTo>
                  <a:cubicBezTo>
                    <a:pt x="284" y="137"/>
                    <a:pt x="284" y="137"/>
                    <a:pt x="282" y="137"/>
                  </a:cubicBezTo>
                  <a:cubicBezTo>
                    <a:pt x="282" y="139"/>
                    <a:pt x="281" y="140"/>
                    <a:pt x="281" y="142"/>
                  </a:cubicBezTo>
                  <a:cubicBezTo>
                    <a:pt x="280" y="142"/>
                    <a:pt x="280" y="143"/>
                    <a:pt x="279" y="142"/>
                  </a:cubicBezTo>
                  <a:cubicBezTo>
                    <a:pt x="278" y="142"/>
                    <a:pt x="278" y="143"/>
                    <a:pt x="277" y="143"/>
                  </a:cubicBezTo>
                  <a:cubicBezTo>
                    <a:pt x="277" y="143"/>
                    <a:pt x="277" y="143"/>
                    <a:pt x="276" y="142"/>
                  </a:cubicBezTo>
                  <a:cubicBezTo>
                    <a:pt x="275" y="142"/>
                    <a:pt x="275" y="142"/>
                    <a:pt x="275" y="142"/>
                  </a:cubicBezTo>
                  <a:cubicBezTo>
                    <a:pt x="274" y="145"/>
                    <a:pt x="273" y="147"/>
                    <a:pt x="273" y="149"/>
                  </a:cubicBezTo>
                  <a:cubicBezTo>
                    <a:pt x="274" y="149"/>
                    <a:pt x="274" y="149"/>
                    <a:pt x="276" y="149"/>
                  </a:cubicBezTo>
                  <a:cubicBezTo>
                    <a:pt x="275" y="150"/>
                    <a:pt x="275" y="151"/>
                    <a:pt x="275" y="152"/>
                  </a:cubicBezTo>
                  <a:cubicBezTo>
                    <a:pt x="272" y="153"/>
                    <a:pt x="272" y="153"/>
                    <a:pt x="271" y="154"/>
                  </a:cubicBezTo>
                  <a:cubicBezTo>
                    <a:pt x="271" y="154"/>
                    <a:pt x="271" y="154"/>
                    <a:pt x="271" y="154"/>
                  </a:cubicBezTo>
                  <a:cubicBezTo>
                    <a:pt x="271" y="155"/>
                    <a:pt x="271" y="156"/>
                    <a:pt x="270" y="156"/>
                  </a:cubicBezTo>
                  <a:cubicBezTo>
                    <a:pt x="270" y="157"/>
                    <a:pt x="269" y="157"/>
                    <a:pt x="269" y="157"/>
                  </a:cubicBezTo>
                  <a:cubicBezTo>
                    <a:pt x="269" y="158"/>
                    <a:pt x="269" y="158"/>
                    <a:pt x="269" y="158"/>
                  </a:cubicBezTo>
                  <a:cubicBezTo>
                    <a:pt x="269" y="158"/>
                    <a:pt x="268" y="159"/>
                    <a:pt x="269" y="159"/>
                  </a:cubicBezTo>
                  <a:cubicBezTo>
                    <a:pt x="270" y="160"/>
                    <a:pt x="271" y="160"/>
                    <a:pt x="271" y="160"/>
                  </a:cubicBezTo>
                  <a:cubicBezTo>
                    <a:pt x="273" y="159"/>
                    <a:pt x="274" y="160"/>
                    <a:pt x="274" y="160"/>
                  </a:cubicBezTo>
                  <a:cubicBezTo>
                    <a:pt x="275" y="160"/>
                    <a:pt x="277" y="159"/>
                    <a:pt x="277" y="159"/>
                  </a:cubicBezTo>
                  <a:cubicBezTo>
                    <a:pt x="277" y="159"/>
                    <a:pt x="277" y="159"/>
                    <a:pt x="277" y="158"/>
                  </a:cubicBezTo>
                  <a:cubicBezTo>
                    <a:pt x="278" y="157"/>
                    <a:pt x="278" y="157"/>
                    <a:pt x="278" y="157"/>
                  </a:cubicBezTo>
                  <a:cubicBezTo>
                    <a:pt x="281" y="157"/>
                    <a:pt x="284" y="157"/>
                    <a:pt x="286" y="157"/>
                  </a:cubicBezTo>
                  <a:cubicBezTo>
                    <a:pt x="286" y="157"/>
                    <a:pt x="287" y="156"/>
                    <a:pt x="287" y="156"/>
                  </a:cubicBezTo>
                  <a:cubicBezTo>
                    <a:pt x="287" y="155"/>
                    <a:pt x="286" y="155"/>
                    <a:pt x="286" y="154"/>
                  </a:cubicBezTo>
                  <a:cubicBezTo>
                    <a:pt x="287" y="153"/>
                    <a:pt x="287" y="154"/>
                    <a:pt x="288" y="153"/>
                  </a:cubicBezTo>
                  <a:cubicBezTo>
                    <a:pt x="288" y="152"/>
                    <a:pt x="288" y="152"/>
                    <a:pt x="289" y="150"/>
                  </a:cubicBezTo>
                  <a:cubicBezTo>
                    <a:pt x="289" y="149"/>
                    <a:pt x="290" y="148"/>
                    <a:pt x="290" y="147"/>
                  </a:cubicBezTo>
                  <a:cubicBezTo>
                    <a:pt x="290" y="146"/>
                    <a:pt x="290" y="145"/>
                    <a:pt x="290" y="145"/>
                  </a:cubicBezTo>
                  <a:cubicBezTo>
                    <a:pt x="292" y="145"/>
                    <a:pt x="293" y="144"/>
                    <a:pt x="293" y="143"/>
                  </a:cubicBezTo>
                  <a:moveTo>
                    <a:pt x="544" y="571"/>
                  </a:moveTo>
                  <a:cubicBezTo>
                    <a:pt x="544" y="571"/>
                    <a:pt x="544" y="570"/>
                    <a:pt x="545" y="570"/>
                  </a:cubicBezTo>
                  <a:cubicBezTo>
                    <a:pt x="548" y="559"/>
                    <a:pt x="548" y="559"/>
                    <a:pt x="548" y="559"/>
                  </a:cubicBezTo>
                  <a:cubicBezTo>
                    <a:pt x="547" y="558"/>
                    <a:pt x="547" y="556"/>
                    <a:pt x="543" y="555"/>
                  </a:cubicBezTo>
                  <a:cubicBezTo>
                    <a:pt x="542" y="559"/>
                    <a:pt x="542" y="559"/>
                    <a:pt x="542" y="559"/>
                  </a:cubicBezTo>
                  <a:cubicBezTo>
                    <a:pt x="541" y="560"/>
                    <a:pt x="541" y="560"/>
                    <a:pt x="535" y="564"/>
                  </a:cubicBezTo>
                  <a:cubicBezTo>
                    <a:pt x="535" y="564"/>
                    <a:pt x="533" y="567"/>
                    <a:pt x="533" y="567"/>
                  </a:cubicBezTo>
                  <a:cubicBezTo>
                    <a:pt x="533" y="568"/>
                    <a:pt x="533" y="568"/>
                    <a:pt x="533" y="568"/>
                  </a:cubicBezTo>
                  <a:cubicBezTo>
                    <a:pt x="532" y="569"/>
                    <a:pt x="531" y="568"/>
                    <a:pt x="531" y="569"/>
                  </a:cubicBezTo>
                  <a:cubicBezTo>
                    <a:pt x="530" y="570"/>
                    <a:pt x="530" y="571"/>
                    <a:pt x="528" y="572"/>
                  </a:cubicBezTo>
                  <a:cubicBezTo>
                    <a:pt x="525" y="575"/>
                    <a:pt x="522" y="572"/>
                    <a:pt x="518" y="573"/>
                  </a:cubicBezTo>
                  <a:cubicBezTo>
                    <a:pt x="517" y="574"/>
                    <a:pt x="516" y="574"/>
                    <a:pt x="516" y="575"/>
                  </a:cubicBezTo>
                  <a:cubicBezTo>
                    <a:pt x="515" y="576"/>
                    <a:pt x="515" y="577"/>
                    <a:pt x="514" y="579"/>
                  </a:cubicBezTo>
                  <a:cubicBezTo>
                    <a:pt x="513" y="580"/>
                    <a:pt x="512" y="581"/>
                    <a:pt x="511" y="582"/>
                  </a:cubicBezTo>
                  <a:cubicBezTo>
                    <a:pt x="511" y="582"/>
                    <a:pt x="509" y="588"/>
                    <a:pt x="510" y="589"/>
                  </a:cubicBezTo>
                  <a:cubicBezTo>
                    <a:pt x="510" y="590"/>
                    <a:pt x="510" y="590"/>
                    <a:pt x="510" y="591"/>
                  </a:cubicBezTo>
                  <a:cubicBezTo>
                    <a:pt x="510" y="591"/>
                    <a:pt x="509" y="594"/>
                    <a:pt x="509" y="594"/>
                  </a:cubicBezTo>
                  <a:cubicBezTo>
                    <a:pt x="509" y="595"/>
                    <a:pt x="508" y="595"/>
                    <a:pt x="508" y="594"/>
                  </a:cubicBezTo>
                  <a:cubicBezTo>
                    <a:pt x="507" y="594"/>
                    <a:pt x="507" y="594"/>
                    <a:pt x="504" y="597"/>
                  </a:cubicBezTo>
                  <a:cubicBezTo>
                    <a:pt x="503" y="599"/>
                    <a:pt x="503" y="601"/>
                    <a:pt x="501" y="603"/>
                  </a:cubicBezTo>
                  <a:cubicBezTo>
                    <a:pt x="501" y="603"/>
                    <a:pt x="501" y="603"/>
                    <a:pt x="500" y="604"/>
                  </a:cubicBezTo>
                  <a:cubicBezTo>
                    <a:pt x="500" y="604"/>
                    <a:pt x="500" y="604"/>
                    <a:pt x="500" y="605"/>
                  </a:cubicBezTo>
                  <a:cubicBezTo>
                    <a:pt x="500" y="606"/>
                    <a:pt x="500" y="608"/>
                    <a:pt x="500" y="609"/>
                  </a:cubicBezTo>
                  <a:cubicBezTo>
                    <a:pt x="499" y="610"/>
                    <a:pt x="499" y="610"/>
                    <a:pt x="499" y="611"/>
                  </a:cubicBezTo>
                  <a:cubicBezTo>
                    <a:pt x="498" y="614"/>
                    <a:pt x="498" y="614"/>
                    <a:pt x="497" y="616"/>
                  </a:cubicBezTo>
                  <a:cubicBezTo>
                    <a:pt x="499" y="617"/>
                    <a:pt x="501" y="616"/>
                    <a:pt x="503" y="616"/>
                  </a:cubicBezTo>
                  <a:cubicBezTo>
                    <a:pt x="503" y="617"/>
                    <a:pt x="503" y="617"/>
                    <a:pt x="503" y="618"/>
                  </a:cubicBezTo>
                  <a:cubicBezTo>
                    <a:pt x="505" y="619"/>
                    <a:pt x="510" y="620"/>
                    <a:pt x="515" y="615"/>
                  </a:cubicBezTo>
                  <a:cubicBezTo>
                    <a:pt x="517" y="612"/>
                    <a:pt x="517" y="609"/>
                    <a:pt x="519" y="606"/>
                  </a:cubicBezTo>
                  <a:cubicBezTo>
                    <a:pt x="521" y="604"/>
                    <a:pt x="523" y="603"/>
                    <a:pt x="524" y="601"/>
                  </a:cubicBezTo>
                  <a:cubicBezTo>
                    <a:pt x="526" y="599"/>
                    <a:pt x="526" y="596"/>
                    <a:pt x="528" y="593"/>
                  </a:cubicBezTo>
                  <a:cubicBezTo>
                    <a:pt x="529" y="592"/>
                    <a:pt x="531" y="592"/>
                    <a:pt x="532" y="591"/>
                  </a:cubicBezTo>
                  <a:cubicBezTo>
                    <a:pt x="533" y="590"/>
                    <a:pt x="534" y="591"/>
                    <a:pt x="535" y="590"/>
                  </a:cubicBezTo>
                  <a:cubicBezTo>
                    <a:pt x="536" y="588"/>
                    <a:pt x="535" y="585"/>
                    <a:pt x="536" y="583"/>
                  </a:cubicBezTo>
                  <a:cubicBezTo>
                    <a:pt x="537" y="582"/>
                    <a:pt x="539" y="581"/>
                    <a:pt x="539" y="579"/>
                  </a:cubicBezTo>
                  <a:cubicBezTo>
                    <a:pt x="539" y="579"/>
                    <a:pt x="540" y="578"/>
                    <a:pt x="540" y="577"/>
                  </a:cubicBezTo>
                  <a:cubicBezTo>
                    <a:pt x="540" y="577"/>
                    <a:pt x="540" y="576"/>
                    <a:pt x="540" y="575"/>
                  </a:cubicBezTo>
                  <a:cubicBezTo>
                    <a:pt x="540" y="575"/>
                    <a:pt x="541" y="575"/>
                    <a:pt x="541" y="574"/>
                  </a:cubicBezTo>
                  <a:cubicBezTo>
                    <a:pt x="541" y="573"/>
                    <a:pt x="543" y="572"/>
                    <a:pt x="544" y="571"/>
                  </a:cubicBezTo>
                  <a:moveTo>
                    <a:pt x="577" y="426"/>
                  </a:moveTo>
                  <a:cubicBezTo>
                    <a:pt x="577" y="425"/>
                    <a:pt x="577" y="423"/>
                    <a:pt x="575" y="421"/>
                  </a:cubicBezTo>
                  <a:cubicBezTo>
                    <a:pt x="568" y="420"/>
                    <a:pt x="563" y="428"/>
                    <a:pt x="556" y="426"/>
                  </a:cubicBezTo>
                  <a:cubicBezTo>
                    <a:pt x="555" y="426"/>
                    <a:pt x="554" y="426"/>
                    <a:pt x="552" y="426"/>
                  </a:cubicBezTo>
                  <a:cubicBezTo>
                    <a:pt x="546" y="427"/>
                    <a:pt x="544" y="426"/>
                    <a:pt x="541" y="425"/>
                  </a:cubicBezTo>
                  <a:cubicBezTo>
                    <a:pt x="539" y="419"/>
                    <a:pt x="539" y="419"/>
                    <a:pt x="539" y="417"/>
                  </a:cubicBezTo>
                  <a:cubicBezTo>
                    <a:pt x="538" y="417"/>
                    <a:pt x="537" y="416"/>
                    <a:pt x="537" y="416"/>
                  </a:cubicBezTo>
                  <a:cubicBezTo>
                    <a:pt x="536" y="414"/>
                    <a:pt x="536" y="412"/>
                    <a:pt x="536" y="411"/>
                  </a:cubicBezTo>
                  <a:cubicBezTo>
                    <a:pt x="519" y="396"/>
                    <a:pt x="504" y="384"/>
                    <a:pt x="507" y="371"/>
                  </a:cubicBezTo>
                  <a:cubicBezTo>
                    <a:pt x="507" y="371"/>
                    <a:pt x="507" y="370"/>
                    <a:pt x="507" y="367"/>
                  </a:cubicBezTo>
                  <a:cubicBezTo>
                    <a:pt x="507" y="365"/>
                    <a:pt x="507" y="364"/>
                    <a:pt x="506" y="362"/>
                  </a:cubicBezTo>
                  <a:cubicBezTo>
                    <a:pt x="506" y="362"/>
                    <a:pt x="477" y="309"/>
                    <a:pt x="477" y="300"/>
                  </a:cubicBezTo>
                  <a:cubicBezTo>
                    <a:pt x="474" y="297"/>
                    <a:pt x="470" y="297"/>
                    <a:pt x="468" y="295"/>
                  </a:cubicBezTo>
                  <a:cubicBezTo>
                    <a:pt x="467" y="295"/>
                    <a:pt x="467" y="295"/>
                    <a:pt x="465" y="295"/>
                  </a:cubicBezTo>
                  <a:cubicBezTo>
                    <a:pt x="464" y="295"/>
                    <a:pt x="462" y="296"/>
                    <a:pt x="461" y="297"/>
                  </a:cubicBezTo>
                  <a:cubicBezTo>
                    <a:pt x="460" y="297"/>
                    <a:pt x="460" y="297"/>
                    <a:pt x="460" y="297"/>
                  </a:cubicBezTo>
                  <a:cubicBezTo>
                    <a:pt x="443" y="293"/>
                    <a:pt x="427" y="284"/>
                    <a:pt x="410" y="284"/>
                  </a:cubicBezTo>
                  <a:cubicBezTo>
                    <a:pt x="409" y="297"/>
                    <a:pt x="409" y="297"/>
                    <a:pt x="408" y="299"/>
                  </a:cubicBezTo>
                  <a:cubicBezTo>
                    <a:pt x="408" y="299"/>
                    <a:pt x="407" y="299"/>
                    <a:pt x="406" y="299"/>
                  </a:cubicBezTo>
                  <a:cubicBezTo>
                    <a:pt x="405" y="299"/>
                    <a:pt x="405" y="299"/>
                    <a:pt x="403" y="299"/>
                  </a:cubicBezTo>
                  <a:cubicBezTo>
                    <a:pt x="399" y="298"/>
                    <a:pt x="397" y="294"/>
                    <a:pt x="394" y="293"/>
                  </a:cubicBezTo>
                  <a:cubicBezTo>
                    <a:pt x="390" y="293"/>
                    <a:pt x="386" y="293"/>
                    <a:pt x="381" y="291"/>
                  </a:cubicBezTo>
                  <a:cubicBezTo>
                    <a:pt x="379" y="283"/>
                    <a:pt x="367" y="283"/>
                    <a:pt x="367" y="283"/>
                  </a:cubicBezTo>
                  <a:cubicBezTo>
                    <a:pt x="361" y="283"/>
                    <a:pt x="361" y="283"/>
                    <a:pt x="354" y="261"/>
                  </a:cubicBezTo>
                  <a:cubicBezTo>
                    <a:pt x="355" y="260"/>
                    <a:pt x="355" y="260"/>
                    <a:pt x="360" y="258"/>
                  </a:cubicBezTo>
                  <a:cubicBezTo>
                    <a:pt x="360" y="258"/>
                    <a:pt x="359" y="257"/>
                    <a:pt x="359" y="256"/>
                  </a:cubicBezTo>
                  <a:cubicBezTo>
                    <a:pt x="357" y="255"/>
                    <a:pt x="355" y="254"/>
                    <a:pt x="353" y="254"/>
                  </a:cubicBezTo>
                  <a:cubicBezTo>
                    <a:pt x="337" y="254"/>
                    <a:pt x="337" y="254"/>
                    <a:pt x="329" y="258"/>
                  </a:cubicBezTo>
                  <a:cubicBezTo>
                    <a:pt x="325" y="255"/>
                    <a:pt x="318" y="249"/>
                    <a:pt x="310" y="257"/>
                  </a:cubicBezTo>
                  <a:cubicBezTo>
                    <a:pt x="306" y="257"/>
                    <a:pt x="303" y="257"/>
                    <a:pt x="299" y="257"/>
                  </a:cubicBezTo>
                  <a:cubicBezTo>
                    <a:pt x="299" y="258"/>
                    <a:pt x="299" y="258"/>
                    <a:pt x="285" y="264"/>
                  </a:cubicBezTo>
                  <a:cubicBezTo>
                    <a:pt x="285" y="264"/>
                    <a:pt x="285" y="264"/>
                    <a:pt x="284" y="264"/>
                  </a:cubicBezTo>
                  <a:cubicBezTo>
                    <a:pt x="279" y="263"/>
                    <a:pt x="274" y="265"/>
                    <a:pt x="270" y="261"/>
                  </a:cubicBezTo>
                  <a:cubicBezTo>
                    <a:pt x="270" y="261"/>
                    <a:pt x="268" y="260"/>
                    <a:pt x="268" y="260"/>
                  </a:cubicBezTo>
                  <a:cubicBezTo>
                    <a:pt x="266" y="263"/>
                    <a:pt x="265" y="269"/>
                    <a:pt x="265" y="269"/>
                  </a:cubicBezTo>
                  <a:cubicBezTo>
                    <a:pt x="263" y="270"/>
                    <a:pt x="262" y="271"/>
                    <a:pt x="257" y="270"/>
                  </a:cubicBezTo>
                  <a:cubicBezTo>
                    <a:pt x="256" y="273"/>
                    <a:pt x="256" y="276"/>
                    <a:pt x="255" y="280"/>
                  </a:cubicBezTo>
                  <a:cubicBezTo>
                    <a:pt x="253" y="280"/>
                    <a:pt x="250" y="279"/>
                    <a:pt x="247" y="281"/>
                  </a:cubicBezTo>
                  <a:cubicBezTo>
                    <a:pt x="246" y="286"/>
                    <a:pt x="244" y="291"/>
                    <a:pt x="243" y="297"/>
                  </a:cubicBezTo>
                  <a:cubicBezTo>
                    <a:pt x="243" y="298"/>
                    <a:pt x="243" y="299"/>
                    <a:pt x="243" y="301"/>
                  </a:cubicBezTo>
                  <a:cubicBezTo>
                    <a:pt x="240" y="301"/>
                    <a:pt x="238" y="301"/>
                    <a:pt x="236" y="301"/>
                  </a:cubicBezTo>
                  <a:cubicBezTo>
                    <a:pt x="235" y="307"/>
                    <a:pt x="227" y="311"/>
                    <a:pt x="224" y="311"/>
                  </a:cubicBezTo>
                  <a:cubicBezTo>
                    <a:pt x="220" y="319"/>
                    <a:pt x="213" y="326"/>
                    <a:pt x="211" y="334"/>
                  </a:cubicBezTo>
                  <a:cubicBezTo>
                    <a:pt x="210" y="334"/>
                    <a:pt x="210" y="334"/>
                    <a:pt x="209" y="334"/>
                  </a:cubicBezTo>
                  <a:cubicBezTo>
                    <a:pt x="209" y="334"/>
                    <a:pt x="209" y="334"/>
                    <a:pt x="207" y="335"/>
                  </a:cubicBezTo>
                  <a:cubicBezTo>
                    <a:pt x="207" y="335"/>
                    <a:pt x="206" y="335"/>
                    <a:pt x="205" y="335"/>
                  </a:cubicBezTo>
                  <a:cubicBezTo>
                    <a:pt x="204" y="348"/>
                    <a:pt x="204" y="349"/>
                    <a:pt x="198" y="351"/>
                  </a:cubicBezTo>
                  <a:cubicBezTo>
                    <a:pt x="198" y="351"/>
                    <a:pt x="198" y="352"/>
                    <a:pt x="197" y="353"/>
                  </a:cubicBezTo>
                  <a:cubicBezTo>
                    <a:pt x="197" y="354"/>
                    <a:pt x="197" y="356"/>
                    <a:pt x="198" y="357"/>
                  </a:cubicBezTo>
                  <a:cubicBezTo>
                    <a:pt x="206" y="359"/>
                    <a:pt x="206" y="359"/>
                    <a:pt x="207" y="361"/>
                  </a:cubicBezTo>
                  <a:cubicBezTo>
                    <a:pt x="204" y="366"/>
                    <a:pt x="204" y="366"/>
                    <a:pt x="204" y="381"/>
                  </a:cubicBezTo>
                  <a:cubicBezTo>
                    <a:pt x="204" y="382"/>
                    <a:pt x="204" y="383"/>
                    <a:pt x="204" y="386"/>
                  </a:cubicBezTo>
                  <a:cubicBezTo>
                    <a:pt x="204" y="386"/>
                    <a:pt x="204" y="386"/>
                    <a:pt x="200" y="390"/>
                  </a:cubicBezTo>
                  <a:cubicBezTo>
                    <a:pt x="200" y="393"/>
                    <a:pt x="201" y="396"/>
                    <a:pt x="202" y="399"/>
                  </a:cubicBezTo>
                  <a:cubicBezTo>
                    <a:pt x="202" y="402"/>
                    <a:pt x="202" y="402"/>
                    <a:pt x="202" y="402"/>
                  </a:cubicBezTo>
                  <a:cubicBezTo>
                    <a:pt x="202" y="413"/>
                    <a:pt x="220" y="423"/>
                    <a:pt x="220" y="424"/>
                  </a:cubicBezTo>
                  <a:cubicBezTo>
                    <a:pt x="220" y="430"/>
                    <a:pt x="220" y="435"/>
                    <a:pt x="234" y="438"/>
                  </a:cubicBezTo>
                  <a:cubicBezTo>
                    <a:pt x="235" y="441"/>
                    <a:pt x="235" y="441"/>
                    <a:pt x="235" y="445"/>
                  </a:cubicBezTo>
                  <a:cubicBezTo>
                    <a:pt x="247" y="456"/>
                    <a:pt x="255" y="455"/>
                    <a:pt x="255" y="455"/>
                  </a:cubicBezTo>
                  <a:cubicBezTo>
                    <a:pt x="255" y="454"/>
                    <a:pt x="256" y="452"/>
                    <a:pt x="257" y="451"/>
                  </a:cubicBezTo>
                  <a:cubicBezTo>
                    <a:pt x="260" y="450"/>
                    <a:pt x="262" y="451"/>
                    <a:pt x="265" y="451"/>
                  </a:cubicBezTo>
                  <a:cubicBezTo>
                    <a:pt x="266" y="451"/>
                    <a:pt x="266" y="451"/>
                    <a:pt x="268" y="451"/>
                  </a:cubicBezTo>
                  <a:cubicBezTo>
                    <a:pt x="270" y="451"/>
                    <a:pt x="273" y="451"/>
                    <a:pt x="275" y="451"/>
                  </a:cubicBezTo>
                  <a:cubicBezTo>
                    <a:pt x="277" y="456"/>
                    <a:pt x="281" y="455"/>
                    <a:pt x="290" y="453"/>
                  </a:cubicBezTo>
                  <a:cubicBezTo>
                    <a:pt x="293" y="447"/>
                    <a:pt x="295" y="447"/>
                    <a:pt x="305" y="449"/>
                  </a:cubicBezTo>
                  <a:cubicBezTo>
                    <a:pt x="305" y="449"/>
                    <a:pt x="306" y="449"/>
                    <a:pt x="306" y="449"/>
                  </a:cubicBezTo>
                  <a:cubicBezTo>
                    <a:pt x="312" y="443"/>
                    <a:pt x="317" y="446"/>
                    <a:pt x="319" y="446"/>
                  </a:cubicBezTo>
                  <a:cubicBezTo>
                    <a:pt x="321" y="456"/>
                    <a:pt x="323" y="457"/>
                    <a:pt x="327" y="458"/>
                  </a:cubicBezTo>
                  <a:cubicBezTo>
                    <a:pt x="334" y="458"/>
                    <a:pt x="341" y="458"/>
                    <a:pt x="347" y="459"/>
                  </a:cubicBezTo>
                  <a:cubicBezTo>
                    <a:pt x="347" y="461"/>
                    <a:pt x="347" y="463"/>
                    <a:pt x="347" y="467"/>
                  </a:cubicBezTo>
                  <a:cubicBezTo>
                    <a:pt x="347" y="467"/>
                    <a:pt x="345" y="485"/>
                    <a:pt x="343" y="489"/>
                  </a:cubicBezTo>
                  <a:cubicBezTo>
                    <a:pt x="342" y="489"/>
                    <a:pt x="341" y="489"/>
                    <a:pt x="341" y="489"/>
                  </a:cubicBezTo>
                  <a:cubicBezTo>
                    <a:pt x="340" y="490"/>
                    <a:pt x="340" y="491"/>
                    <a:pt x="340" y="491"/>
                  </a:cubicBezTo>
                  <a:cubicBezTo>
                    <a:pt x="355" y="500"/>
                    <a:pt x="356" y="518"/>
                    <a:pt x="365" y="531"/>
                  </a:cubicBezTo>
                  <a:cubicBezTo>
                    <a:pt x="364" y="532"/>
                    <a:pt x="364" y="533"/>
                    <a:pt x="364" y="533"/>
                  </a:cubicBezTo>
                  <a:cubicBezTo>
                    <a:pt x="364" y="534"/>
                    <a:pt x="364" y="535"/>
                    <a:pt x="364" y="536"/>
                  </a:cubicBezTo>
                  <a:cubicBezTo>
                    <a:pt x="364" y="540"/>
                    <a:pt x="365" y="540"/>
                    <a:pt x="367" y="541"/>
                  </a:cubicBezTo>
                  <a:cubicBezTo>
                    <a:pt x="367" y="553"/>
                    <a:pt x="357" y="562"/>
                    <a:pt x="356" y="574"/>
                  </a:cubicBezTo>
                  <a:cubicBezTo>
                    <a:pt x="356" y="580"/>
                    <a:pt x="357" y="580"/>
                    <a:pt x="361" y="583"/>
                  </a:cubicBezTo>
                  <a:cubicBezTo>
                    <a:pt x="361" y="589"/>
                    <a:pt x="361" y="591"/>
                    <a:pt x="366" y="594"/>
                  </a:cubicBezTo>
                  <a:cubicBezTo>
                    <a:pt x="368" y="603"/>
                    <a:pt x="368" y="603"/>
                    <a:pt x="370" y="604"/>
                  </a:cubicBezTo>
                  <a:cubicBezTo>
                    <a:pt x="370" y="607"/>
                    <a:pt x="369" y="610"/>
                    <a:pt x="369" y="613"/>
                  </a:cubicBezTo>
                  <a:cubicBezTo>
                    <a:pt x="369" y="614"/>
                    <a:pt x="375" y="632"/>
                    <a:pt x="382" y="639"/>
                  </a:cubicBezTo>
                  <a:cubicBezTo>
                    <a:pt x="381" y="642"/>
                    <a:pt x="381" y="642"/>
                    <a:pt x="383" y="645"/>
                  </a:cubicBezTo>
                  <a:cubicBezTo>
                    <a:pt x="383" y="646"/>
                    <a:pt x="383" y="646"/>
                    <a:pt x="383" y="647"/>
                  </a:cubicBezTo>
                  <a:cubicBezTo>
                    <a:pt x="382" y="648"/>
                    <a:pt x="380" y="649"/>
                    <a:pt x="380" y="650"/>
                  </a:cubicBezTo>
                  <a:cubicBezTo>
                    <a:pt x="380" y="650"/>
                    <a:pt x="381" y="651"/>
                    <a:pt x="381" y="651"/>
                  </a:cubicBezTo>
                  <a:cubicBezTo>
                    <a:pt x="382" y="651"/>
                    <a:pt x="383" y="651"/>
                    <a:pt x="383" y="651"/>
                  </a:cubicBezTo>
                  <a:cubicBezTo>
                    <a:pt x="383" y="654"/>
                    <a:pt x="383" y="654"/>
                    <a:pt x="386" y="656"/>
                  </a:cubicBezTo>
                  <a:cubicBezTo>
                    <a:pt x="389" y="656"/>
                    <a:pt x="391" y="656"/>
                    <a:pt x="394" y="656"/>
                  </a:cubicBezTo>
                  <a:cubicBezTo>
                    <a:pt x="398" y="655"/>
                    <a:pt x="398" y="655"/>
                    <a:pt x="401" y="654"/>
                  </a:cubicBezTo>
                  <a:cubicBezTo>
                    <a:pt x="404" y="654"/>
                    <a:pt x="408" y="654"/>
                    <a:pt x="412" y="653"/>
                  </a:cubicBezTo>
                  <a:cubicBezTo>
                    <a:pt x="413" y="653"/>
                    <a:pt x="413" y="652"/>
                    <a:pt x="413" y="651"/>
                  </a:cubicBezTo>
                  <a:cubicBezTo>
                    <a:pt x="422" y="650"/>
                    <a:pt x="422" y="650"/>
                    <a:pt x="424" y="647"/>
                  </a:cubicBezTo>
                  <a:cubicBezTo>
                    <a:pt x="424" y="647"/>
                    <a:pt x="451" y="634"/>
                    <a:pt x="448" y="620"/>
                  </a:cubicBezTo>
                  <a:cubicBezTo>
                    <a:pt x="448" y="619"/>
                    <a:pt x="460" y="612"/>
                    <a:pt x="465" y="610"/>
                  </a:cubicBezTo>
                  <a:cubicBezTo>
                    <a:pt x="466" y="606"/>
                    <a:pt x="466" y="606"/>
                    <a:pt x="464" y="592"/>
                  </a:cubicBezTo>
                  <a:cubicBezTo>
                    <a:pt x="476" y="582"/>
                    <a:pt x="492" y="578"/>
                    <a:pt x="500" y="564"/>
                  </a:cubicBezTo>
                  <a:cubicBezTo>
                    <a:pt x="500" y="563"/>
                    <a:pt x="501" y="562"/>
                    <a:pt x="501" y="560"/>
                  </a:cubicBezTo>
                  <a:cubicBezTo>
                    <a:pt x="502" y="558"/>
                    <a:pt x="502" y="557"/>
                    <a:pt x="501" y="555"/>
                  </a:cubicBezTo>
                  <a:cubicBezTo>
                    <a:pt x="502" y="551"/>
                    <a:pt x="503" y="547"/>
                    <a:pt x="503" y="542"/>
                  </a:cubicBezTo>
                  <a:cubicBezTo>
                    <a:pt x="499" y="535"/>
                    <a:pt x="505" y="528"/>
                    <a:pt x="502" y="521"/>
                  </a:cubicBezTo>
                  <a:cubicBezTo>
                    <a:pt x="502" y="519"/>
                    <a:pt x="502" y="519"/>
                    <a:pt x="502" y="519"/>
                  </a:cubicBezTo>
                  <a:cubicBezTo>
                    <a:pt x="515" y="479"/>
                    <a:pt x="568" y="470"/>
                    <a:pt x="577" y="426"/>
                  </a:cubicBezTo>
                  <a:moveTo>
                    <a:pt x="133" y="516"/>
                  </a:moveTo>
                  <a:cubicBezTo>
                    <a:pt x="132" y="514"/>
                    <a:pt x="129" y="503"/>
                    <a:pt x="124" y="501"/>
                  </a:cubicBezTo>
                  <a:cubicBezTo>
                    <a:pt x="123" y="501"/>
                    <a:pt x="122" y="501"/>
                    <a:pt x="120" y="501"/>
                  </a:cubicBezTo>
                  <a:cubicBezTo>
                    <a:pt x="114" y="498"/>
                    <a:pt x="113" y="486"/>
                    <a:pt x="105" y="490"/>
                  </a:cubicBezTo>
                  <a:cubicBezTo>
                    <a:pt x="103" y="490"/>
                    <a:pt x="101" y="490"/>
                    <a:pt x="99" y="489"/>
                  </a:cubicBezTo>
                  <a:cubicBezTo>
                    <a:pt x="96" y="486"/>
                    <a:pt x="96" y="486"/>
                    <a:pt x="93" y="486"/>
                  </a:cubicBezTo>
                  <a:cubicBezTo>
                    <a:pt x="93" y="487"/>
                    <a:pt x="93" y="489"/>
                    <a:pt x="93" y="490"/>
                  </a:cubicBezTo>
                  <a:cubicBezTo>
                    <a:pt x="89" y="489"/>
                    <a:pt x="89" y="488"/>
                    <a:pt x="89" y="486"/>
                  </a:cubicBezTo>
                  <a:cubicBezTo>
                    <a:pt x="89" y="486"/>
                    <a:pt x="90" y="485"/>
                    <a:pt x="90" y="485"/>
                  </a:cubicBezTo>
                  <a:cubicBezTo>
                    <a:pt x="83" y="478"/>
                    <a:pt x="82" y="478"/>
                    <a:pt x="80" y="478"/>
                  </a:cubicBezTo>
                  <a:cubicBezTo>
                    <a:pt x="80" y="478"/>
                    <a:pt x="80" y="478"/>
                    <a:pt x="79" y="477"/>
                  </a:cubicBezTo>
                  <a:cubicBezTo>
                    <a:pt x="77" y="475"/>
                    <a:pt x="77" y="475"/>
                    <a:pt x="74" y="476"/>
                  </a:cubicBezTo>
                  <a:cubicBezTo>
                    <a:pt x="75" y="477"/>
                    <a:pt x="75" y="479"/>
                    <a:pt x="76" y="481"/>
                  </a:cubicBezTo>
                  <a:cubicBezTo>
                    <a:pt x="75" y="481"/>
                    <a:pt x="74" y="481"/>
                    <a:pt x="73" y="481"/>
                  </a:cubicBezTo>
                  <a:cubicBezTo>
                    <a:pt x="73" y="480"/>
                    <a:pt x="73" y="479"/>
                    <a:pt x="72" y="478"/>
                  </a:cubicBezTo>
                  <a:cubicBezTo>
                    <a:pt x="72" y="477"/>
                    <a:pt x="73" y="476"/>
                    <a:pt x="73" y="475"/>
                  </a:cubicBezTo>
                  <a:cubicBezTo>
                    <a:pt x="73" y="475"/>
                    <a:pt x="73" y="474"/>
                    <a:pt x="73" y="474"/>
                  </a:cubicBezTo>
                  <a:cubicBezTo>
                    <a:pt x="73" y="472"/>
                    <a:pt x="73" y="472"/>
                    <a:pt x="68" y="470"/>
                  </a:cubicBezTo>
                  <a:cubicBezTo>
                    <a:pt x="68" y="470"/>
                    <a:pt x="68" y="470"/>
                    <a:pt x="68" y="470"/>
                  </a:cubicBezTo>
                  <a:cubicBezTo>
                    <a:pt x="68" y="470"/>
                    <a:pt x="67" y="470"/>
                    <a:pt x="66" y="470"/>
                  </a:cubicBezTo>
                  <a:cubicBezTo>
                    <a:pt x="67" y="474"/>
                    <a:pt x="67" y="474"/>
                    <a:pt x="67" y="475"/>
                  </a:cubicBezTo>
                  <a:cubicBezTo>
                    <a:pt x="66" y="475"/>
                    <a:pt x="65" y="475"/>
                    <a:pt x="65" y="475"/>
                  </a:cubicBezTo>
                  <a:cubicBezTo>
                    <a:pt x="65" y="474"/>
                    <a:pt x="64" y="473"/>
                    <a:pt x="64" y="472"/>
                  </a:cubicBezTo>
                  <a:cubicBezTo>
                    <a:pt x="65" y="471"/>
                    <a:pt x="66" y="470"/>
                    <a:pt x="66" y="469"/>
                  </a:cubicBezTo>
                  <a:cubicBezTo>
                    <a:pt x="65" y="461"/>
                    <a:pt x="65" y="461"/>
                    <a:pt x="64" y="459"/>
                  </a:cubicBezTo>
                  <a:cubicBezTo>
                    <a:pt x="64" y="459"/>
                    <a:pt x="63" y="459"/>
                    <a:pt x="62" y="459"/>
                  </a:cubicBezTo>
                  <a:cubicBezTo>
                    <a:pt x="62" y="457"/>
                    <a:pt x="62" y="454"/>
                    <a:pt x="61" y="451"/>
                  </a:cubicBezTo>
                  <a:cubicBezTo>
                    <a:pt x="59" y="446"/>
                    <a:pt x="55" y="442"/>
                    <a:pt x="52" y="437"/>
                  </a:cubicBezTo>
                  <a:cubicBezTo>
                    <a:pt x="51" y="437"/>
                    <a:pt x="50" y="436"/>
                    <a:pt x="49" y="436"/>
                  </a:cubicBezTo>
                  <a:cubicBezTo>
                    <a:pt x="49" y="435"/>
                    <a:pt x="48" y="435"/>
                    <a:pt x="48" y="434"/>
                  </a:cubicBezTo>
                  <a:cubicBezTo>
                    <a:pt x="47" y="435"/>
                    <a:pt x="45" y="435"/>
                    <a:pt x="45" y="435"/>
                  </a:cubicBezTo>
                  <a:cubicBezTo>
                    <a:pt x="44" y="435"/>
                    <a:pt x="44" y="435"/>
                    <a:pt x="44" y="435"/>
                  </a:cubicBezTo>
                  <a:cubicBezTo>
                    <a:pt x="44" y="435"/>
                    <a:pt x="34" y="422"/>
                    <a:pt x="32" y="419"/>
                  </a:cubicBezTo>
                  <a:cubicBezTo>
                    <a:pt x="32" y="419"/>
                    <a:pt x="32" y="418"/>
                    <a:pt x="31" y="417"/>
                  </a:cubicBezTo>
                  <a:cubicBezTo>
                    <a:pt x="30" y="415"/>
                    <a:pt x="30" y="415"/>
                    <a:pt x="30" y="412"/>
                  </a:cubicBezTo>
                  <a:cubicBezTo>
                    <a:pt x="30" y="412"/>
                    <a:pt x="30" y="412"/>
                    <a:pt x="29" y="412"/>
                  </a:cubicBezTo>
                  <a:cubicBezTo>
                    <a:pt x="29" y="412"/>
                    <a:pt x="28" y="413"/>
                    <a:pt x="28" y="413"/>
                  </a:cubicBezTo>
                  <a:cubicBezTo>
                    <a:pt x="27" y="412"/>
                    <a:pt x="27" y="412"/>
                    <a:pt x="26" y="408"/>
                  </a:cubicBezTo>
                  <a:cubicBezTo>
                    <a:pt x="26" y="408"/>
                    <a:pt x="27" y="407"/>
                    <a:pt x="27" y="407"/>
                  </a:cubicBezTo>
                  <a:cubicBezTo>
                    <a:pt x="26" y="406"/>
                    <a:pt x="26" y="405"/>
                    <a:pt x="25" y="404"/>
                  </a:cubicBezTo>
                  <a:cubicBezTo>
                    <a:pt x="24" y="406"/>
                    <a:pt x="24" y="406"/>
                    <a:pt x="24" y="406"/>
                  </a:cubicBezTo>
                  <a:cubicBezTo>
                    <a:pt x="24" y="406"/>
                    <a:pt x="24" y="406"/>
                    <a:pt x="24" y="406"/>
                  </a:cubicBezTo>
                  <a:cubicBezTo>
                    <a:pt x="23" y="405"/>
                    <a:pt x="22" y="405"/>
                    <a:pt x="22" y="405"/>
                  </a:cubicBezTo>
                  <a:cubicBezTo>
                    <a:pt x="22" y="406"/>
                    <a:pt x="22" y="407"/>
                    <a:pt x="22" y="409"/>
                  </a:cubicBezTo>
                  <a:cubicBezTo>
                    <a:pt x="21" y="409"/>
                    <a:pt x="21" y="409"/>
                    <a:pt x="21" y="410"/>
                  </a:cubicBezTo>
                  <a:cubicBezTo>
                    <a:pt x="20" y="406"/>
                    <a:pt x="20" y="406"/>
                    <a:pt x="18" y="405"/>
                  </a:cubicBezTo>
                  <a:cubicBezTo>
                    <a:pt x="18" y="405"/>
                    <a:pt x="17" y="405"/>
                    <a:pt x="16" y="405"/>
                  </a:cubicBezTo>
                  <a:cubicBezTo>
                    <a:pt x="16" y="404"/>
                    <a:pt x="15" y="404"/>
                    <a:pt x="15" y="403"/>
                  </a:cubicBezTo>
                  <a:cubicBezTo>
                    <a:pt x="15" y="402"/>
                    <a:pt x="15" y="401"/>
                    <a:pt x="14" y="399"/>
                  </a:cubicBezTo>
                  <a:cubicBezTo>
                    <a:pt x="13" y="398"/>
                    <a:pt x="12" y="397"/>
                    <a:pt x="12" y="396"/>
                  </a:cubicBezTo>
                  <a:cubicBezTo>
                    <a:pt x="12" y="396"/>
                    <a:pt x="12" y="409"/>
                    <a:pt x="11" y="413"/>
                  </a:cubicBezTo>
                  <a:cubicBezTo>
                    <a:pt x="9" y="402"/>
                    <a:pt x="10" y="396"/>
                    <a:pt x="10" y="393"/>
                  </a:cubicBezTo>
                  <a:cubicBezTo>
                    <a:pt x="10" y="392"/>
                    <a:pt x="10" y="392"/>
                    <a:pt x="10" y="392"/>
                  </a:cubicBezTo>
                  <a:cubicBezTo>
                    <a:pt x="10" y="392"/>
                    <a:pt x="10" y="392"/>
                    <a:pt x="9" y="392"/>
                  </a:cubicBezTo>
                  <a:cubicBezTo>
                    <a:pt x="9" y="394"/>
                    <a:pt x="9" y="394"/>
                    <a:pt x="9" y="397"/>
                  </a:cubicBezTo>
                  <a:cubicBezTo>
                    <a:pt x="8" y="397"/>
                    <a:pt x="8" y="397"/>
                    <a:pt x="7" y="398"/>
                  </a:cubicBezTo>
                  <a:cubicBezTo>
                    <a:pt x="7" y="399"/>
                    <a:pt x="6" y="401"/>
                    <a:pt x="6" y="401"/>
                  </a:cubicBezTo>
                  <a:cubicBezTo>
                    <a:pt x="6" y="404"/>
                    <a:pt x="6" y="406"/>
                    <a:pt x="6" y="410"/>
                  </a:cubicBezTo>
                  <a:cubicBezTo>
                    <a:pt x="2" y="424"/>
                    <a:pt x="12" y="436"/>
                    <a:pt x="10" y="449"/>
                  </a:cubicBezTo>
                  <a:cubicBezTo>
                    <a:pt x="11" y="454"/>
                    <a:pt x="11" y="454"/>
                    <a:pt x="11" y="456"/>
                  </a:cubicBezTo>
                  <a:cubicBezTo>
                    <a:pt x="12" y="461"/>
                    <a:pt x="12" y="461"/>
                    <a:pt x="13" y="465"/>
                  </a:cubicBezTo>
                  <a:cubicBezTo>
                    <a:pt x="13" y="465"/>
                    <a:pt x="13" y="465"/>
                    <a:pt x="13" y="466"/>
                  </a:cubicBezTo>
                  <a:cubicBezTo>
                    <a:pt x="16" y="475"/>
                    <a:pt x="16" y="475"/>
                    <a:pt x="16" y="476"/>
                  </a:cubicBezTo>
                  <a:cubicBezTo>
                    <a:pt x="17" y="477"/>
                    <a:pt x="17" y="478"/>
                    <a:pt x="17" y="479"/>
                  </a:cubicBezTo>
                  <a:cubicBezTo>
                    <a:pt x="17" y="479"/>
                    <a:pt x="18" y="484"/>
                    <a:pt x="21" y="492"/>
                  </a:cubicBezTo>
                  <a:cubicBezTo>
                    <a:pt x="21" y="493"/>
                    <a:pt x="21" y="493"/>
                    <a:pt x="22" y="494"/>
                  </a:cubicBezTo>
                  <a:cubicBezTo>
                    <a:pt x="25" y="502"/>
                    <a:pt x="28" y="509"/>
                    <a:pt x="32" y="517"/>
                  </a:cubicBezTo>
                  <a:cubicBezTo>
                    <a:pt x="32" y="518"/>
                    <a:pt x="32" y="519"/>
                    <a:pt x="33" y="520"/>
                  </a:cubicBezTo>
                  <a:cubicBezTo>
                    <a:pt x="38" y="531"/>
                    <a:pt x="50" y="555"/>
                    <a:pt x="61" y="564"/>
                  </a:cubicBezTo>
                  <a:cubicBezTo>
                    <a:pt x="64" y="567"/>
                    <a:pt x="66" y="571"/>
                    <a:pt x="68" y="575"/>
                  </a:cubicBezTo>
                  <a:cubicBezTo>
                    <a:pt x="69" y="576"/>
                    <a:pt x="70" y="577"/>
                    <a:pt x="70" y="578"/>
                  </a:cubicBezTo>
                  <a:cubicBezTo>
                    <a:pt x="70" y="579"/>
                    <a:pt x="70" y="579"/>
                    <a:pt x="70" y="579"/>
                  </a:cubicBezTo>
                  <a:cubicBezTo>
                    <a:pt x="71" y="579"/>
                    <a:pt x="71" y="579"/>
                    <a:pt x="72" y="580"/>
                  </a:cubicBezTo>
                  <a:cubicBezTo>
                    <a:pt x="72" y="581"/>
                    <a:pt x="72" y="581"/>
                    <a:pt x="73" y="582"/>
                  </a:cubicBezTo>
                  <a:cubicBezTo>
                    <a:pt x="73" y="582"/>
                    <a:pt x="73" y="582"/>
                    <a:pt x="73" y="583"/>
                  </a:cubicBezTo>
                  <a:cubicBezTo>
                    <a:pt x="75" y="586"/>
                    <a:pt x="75" y="586"/>
                    <a:pt x="76" y="587"/>
                  </a:cubicBezTo>
                  <a:cubicBezTo>
                    <a:pt x="76" y="587"/>
                    <a:pt x="76" y="587"/>
                    <a:pt x="76" y="587"/>
                  </a:cubicBezTo>
                  <a:cubicBezTo>
                    <a:pt x="77" y="588"/>
                    <a:pt x="77" y="588"/>
                    <a:pt x="78" y="590"/>
                  </a:cubicBezTo>
                  <a:cubicBezTo>
                    <a:pt x="78" y="590"/>
                    <a:pt x="79" y="591"/>
                    <a:pt x="79" y="591"/>
                  </a:cubicBezTo>
                  <a:cubicBezTo>
                    <a:pt x="79" y="592"/>
                    <a:pt x="79" y="592"/>
                    <a:pt x="79" y="592"/>
                  </a:cubicBezTo>
                  <a:cubicBezTo>
                    <a:pt x="79" y="592"/>
                    <a:pt x="80" y="592"/>
                    <a:pt x="80" y="592"/>
                  </a:cubicBezTo>
                  <a:cubicBezTo>
                    <a:pt x="81" y="594"/>
                    <a:pt x="81" y="595"/>
                    <a:pt x="83" y="597"/>
                  </a:cubicBezTo>
                  <a:cubicBezTo>
                    <a:pt x="83" y="597"/>
                    <a:pt x="84" y="598"/>
                    <a:pt x="84" y="598"/>
                  </a:cubicBezTo>
                  <a:cubicBezTo>
                    <a:pt x="84" y="598"/>
                    <a:pt x="84" y="599"/>
                    <a:pt x="85" y="599"/>
                  </a:cubicBezTo>
                  <a:cubicBezTo>
                    <a:pt x="87" y="602"/>
                    <a:pt x="89" y="606"/>
                    <a:pt x="92" y="609"/>
                  </a:cubicBezTo>
                  <a:cubicBezTo>
                    <a:pt x="92" y="609"/>
                    <a:pt x="100" y="619"/>
                    <a:pt x="102" y="622"/>
                  </a:cubicBezTo>
                  <a:cubicBezTo>
                    <a:pt x="103" y="622"/>
                    <a:pt x="103" y="623"/>
                    <a:pt x="103" y="623"/>
                  </a:cubicBezTo>
                  <a:cubicBezTo>
                    <a:pt x="110" y="630"/>
                    <a:pt x="117" y="637"/>
                    <a:pt x="123" y="644"/>
                  </a:cubicBezTo>
                  <a:cubicBezTo>
                    <a:pt x="124" y="645"/>
                    <a:pt x="124" y="645"/>
                    <a:pt x="126" y="647"/>
                  </a:cubicBezTo>
                  <a:cubicBezTo>
                    <a:pt x="126" y="647"/>
                    <a:pt x="127" y="648"/>
                    <a:pt x="127" y="648"/>
                  </a:cubicBezTo>
                  <a:cubicBezTo>
                    <a:pt x="148" y="666"/>
                    <a:pt x="148" y="666"/>
                    <a:pt x="152" y="669"/>
                  </a:cubicBezTo>
                  <a:cubicBezTo>
                    <a:pt x="156" y="672"/>
                    <a:pt x="160" y="675"/>
                    <a:pt x="165" y="678"/>
                  </a:cubicBezTo>
                  <a:cubicBezTo>
                    <a:pt x="165" y="678"/>
                    <a:pt x="165" y="678"/>
                    <a:pt x="165" y="678"/>
                  </a:cubicBezTo>
                  <a:cubicBezTo>
                    <a:pt x="156" y="672"/>
                    <a:pt x="156" y="672"/>
                    <a:pt x="156" y="672"/>
                  </a:cubicBezTo>
                  <a:cubicBezTo>
                    <a:pt x="157" y="672"/>
                    <a:pt x="157" y="672"/>
                    <a:pt x="157" y="672"/>
                  </a:cubicBezTo>
                  <a:cubicBezTo>
                    <a:pt x="158" y="673"/>
                    <a:pt x="159" y="674"/>
                    <a:pt x="161" y="675"/>
                  </a:cubicBezTo>
                  <a:cubicBezTo>
                    <a:pt x="161" y="675"/>
                    <a:pt x="161" y="676"/>
                    <a:pt x="162" y="676"/>
                  </a:cubicBezTo>
                  <a:cubicBezTo>
                    <a:pt x="163" y="677"/>
                    <a:pt x="165" y="678"/>
                    <a:pt x="167" y="680"/>
                  </a:cubicBezTo>
                  <a:cubicBezTo>
                    <a:pt x="169" y="681"/>
                    <a:pt x="169" y="681"/>
                    <a:pt x="178" y="687"/>
                  </a:cubicBezTo>
                  <a:cubicBezTo>
                    <a:pt x="177" y="686"/>
                    <a:pt x="175" y="685"/>
                    <a:pt x="174" y="685"/>
                  </a:cubicBezTo>
                  <a:cubicBezTo>
                    <a:pt x="174" y="684"/>
                    <a:pt x="174" y="684"/>
                    <a:pt x="173" y="684"/>
                  </a:cubicBezTo>
                  <a:cubicBezTo>
                    <a:pt x="172" y="683"/>
                    <a:pt x="172" y="683"/>
                    <a:pt x="171" y="683"/>
                  </a:cubicBezTo>
                  <a:cubicBezTo>
                    <a:pt x="172" y="683"/>
                    <a:pt x="172" y="683"/>
                    <a:pt x="172" y="683"/>
                  </a:cubicBezTo>
                  <a:cubicBezTo>
                    <a:pt x="173" y="684"/>
                    <a:pt x="174" y="684"/>
                    <a:pt x="175" y="685"/>
                  </a:cubicBezTo>
                  <a:cubicBezTo>
                    <a:pt x="177" y="686"/>
                    <a:pt x="180" y="688"/>
                    <a:pt x="182" y="689"/>
                  </a:cubicBezTo>
                  <a:cubicBezTo>
                    <a:pt x="181" y="689"/>
                    <a:pt x="179" y="688"/>
                    <a:pt x="178" y="687"/>
                  </a:cubicBezTo>
                  <a:cubicBezTo>
                    <a:pt x="179" y="688"/>
                    <a:pt x="180" y="688"/>
                    <a:pt x="181" y="689"/>
                  </a:cubicBezTo>
                  <a:cubicBezTo>
                    <a:pt x="186" y="692"/>
                    <a:pt x="191" y="695"/>
                    <a:pt x="196" y="698"/>
                  </a:cubicBezTo>
                  <a:cubicBezTo>
                    <a:pt x="197" y="698"/>
                    <a:pt x="197" y="698"/>
                    <a:pt x="198" y="699"/>
                  </a:cubicBezTo>
                  <a:cubicBezTo>
                    <a:pt x="199" y="700"/>
                    <a:pt x="201" y="700"/>
                    <a:pt x="202" y="701"/>
                  </a:cubicBezTo>
                  <a:cubicBezTo>
                    <a:pt x="203" y="701"/>
                    <a:pt x="203" y="701"/>
                    <a:pt x="203" y="702"/>
                  </a:cubicBezTo>
                  <a:cubicBezTo>
                    <a:pt x="207" y="703"/>
                    <a:pt x="210" y="705"/>
                    <a:pt x="213" y="706"/>
                  </a:cubicBezTo>
                  <a:cubicBezTo>
                    <a:pt x="214" y="707"/>
                    <a:pt x="214" y="707"/>
                    <a:pt x="214" y="707"/>
                  </a:cubicBezTo>
                  <a:cubicBezTo>
                    <a:pt x="215" y="707"/>
                    <a:pt x="215" y="707"/>
                    <a:pt x="215" y="707"/>
                  </a:cubicBezTo>
                  <a:cubicBezTo>
                    <a:pt x="215" y="708"/>
                    <a:pt x="215" y="708"/>
                    <a:pt x="215" y="708"/>
                  </a:cubicBezTo>
                  <a:cubicBezTo>
                    <a:pt x="219" y="709"/>
                    <a:pt x="219" y="709"/>
                    <a:pt x="220" y="710"/>
                  </a:cubicBezTo>
                  <a:cubicBezTo>
                    <a:pt x="221" y="710"/>
                    <a:pt x="221" y="710"/>
                    <a:pt x="221" y="710"/>
                  </a:cubicBezTo>
                  <a:cubicBezTo>
                    <a:pt x="228" y="713"/>
                    <a:pt x="237" y="717"/>
                    <a:pt x="237" y="717"/>
                  </a:cubicBezTo>
                  <a:cubicBezTo>
                    <a:pt x="237" y="717"/>
                    <a:pt x="238" y="717"/>
                    <a:pt x="238" y="717"/>
                  </a:cubicBezTo>
                  <a:cubicBezTo>
                    <a:pt x="240" y="718"/>
                    <a:pt x="240" y="718"/>
                    <a:pt x="243" y="719"/>
                  </a:cubicBezTo>
                  <a:cubicBezTo>
                    <a:pt x="243" y="719"/>
                    <a:pt x="243" y="719"/>
                    <a:pt x="245" y="719"/>
                  </a:cubicBezTo>
                  <a:cubicBezTo>
                    <a:pt x="245" y="719"/>
                    <a:pt x="245" y="719"/>
                    <a:pt x="245" y="719"/>
                  </a:cubicBezTo>
                  <a:cubicBezTo>
                    <a:pt x="241" y="717"/>
                    <a:pt x="241" y="717"/>
                    <a:pt x="239" y="717"/>
                  </a:cubicBezTo>
                  <a:cubicBezTo>
                    <a:pt x="238" y="717"/>
                    <a:pt x="238" y="716"/>
                    <a:pt x="236" y="716"/>
                  </a:cubicBezTo>
                  <a:cubicBezTo>
                    <a:pt x="236" y="716"/>
                    <a:pt x="230" y="713"/>
                    <a:pt x="227" y="712"/>
                  </a:cubicBezTo>
                  <a:cubicBezTo>
                    <a:pt x="226" y="712"/>
                    <a:pt x="226" y="712"/>
                    <a:pt x="225" y="711"/>
                  </a:cubicBezTo>
                  <a:cubicBezTo>
                    <a:pt x="218" y="708"/>
                    <a:pt x="218" y="708"/>
                    <a:pt x="217" y="707"/>
                  </a:cubicBezTo>
                  <a:cubicBezTo>
                    <a:pt x="217" y="707"/>
                    <a:pt x="216" y="707"/>
                    <a:pt x="215" y="706"/>
                  </a:cubicBezTo>
                  <a:cubicBezTo>
                    <a:pt x="214" y="706"/>
                    <a:pt x="212" y="705"/>
                    <a:pt x="210" y="704"/>
                  </a:cubicBezTo>
                  <a:cubicBezTo>
                    <a:pt x="210" y="704"/>
                    <a:pt x="209" y="704"/>
                    <a:pt x="209" y="703"/>
                  </a:cubicBezTo>
                  <a:cubicBezTo>
                    <a:pt x="209" y="703"/>
                    <a:pt x="209" y="704"/>
                    <a:pt x="208" y="703"/>
                  </a:cubicBezTo>
                  <a:cubicBezTo>
                    <a:pt x="203" y="700"/>
                    <a:pt x="196" y="695"/>
                    <a:pt x="196" y="695"/>
                  </a:cubicBezTo>
                  <a:cubicBezTo>
                    <a:pt x="195" y="695"/>
                    <a:pt x="194" y="694"/>
                    <a:pt x="194" y="694"/>
                  </a:cubicBezTo>
                  <a:cubicBezTo>
                    <a:pt x="193" y="694"/>
                    <a:pt x="193" y="694"/>
                    <a:pt x="192" y="693"/>
                  </a:cubicBezTo>
                  <a:cubicBezTo>
                    <a:pt x="190" y="692"/>
                    <a:pt x="187" y="691"/>
                    <a:pt x="184" y="689"/>
                  </a:cubicBezTo>
                  <a:cubicBezTo>
                    <a:pt x="184" y="689"/>
                    <a:pt x="184" y="689"/>
                    <a:pt x="183" y="688"/>
                  </a:cubicBezTo>
                  <a:cubicBezTo>
                    <a:pt x="182" y="688"/>
                    <a:pt x="181" y="687"/>
                    <a:pt x="180" y="686"/>
                  </a:cubicBezTo>
                  <a:cubicBezTo>
                    <a:pt x="181" y="686"/>
                    <a:pt x="181" y="686"/>
                    <a:pt x="182" y="686"/>
                  </a:cubicBezTo>
                  <a:cubicBezTo>
                    <a:pt x="180" y="685"/>
                    <a:pt x="178" y="684"/>
                    <a:pt x="176" y="682"/>
                  </a:cubicBezTo>
                  <a:cubicBezTo>
                    <a:pt x="173" y="680"/>
                    <a:pt x="171" y="678"/>
                    <a:pt x="168" y="676"/>
                  </a:cubicBezTo>
                  <a:cubicBezTo>
                    <a:pt x="168" y="675"/>
                    <a:pt x="168" y="675"/>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7" y="675"/>
                  </a:cubicBezTo>
                  <a:cubicBezTo>
                    <a:pt x="165" y="675"/>
                    <a:pt x="165" y="675"/>
                    <a:pt x="161" y="671"/>
                  </a:cubicBezTo>
                  <a:cubicBezTo>
                    <a:pt x="160" y="671"/>
                    <a:pt x="159" y="670"/>
                    <a:pt x="158" y="669"/>
                  </a:cubicBezTo>
                  <a:cubicBezTo>
                    <a:pt x="158" y="669"/>
                    <a:pt x="158" y="669"/>
                    <a:pt x="160" y="670"/>
                  </a:cubicBezTo>
                  <a:cubicBezTo>
                    <a:pt x="161" y="670"/>
                    <a:pt x="161" y="671"/>
                    <a:pt x="162" y="671"/>
                  </a:cubicBezTo>
                  <a:cubicBezTo>
                    <a:pt x="162" y="671"/>
                    <a:pt x="163" y="671"/>
                    <a:pt x="163" y="671"/>
                  </a:cubicBezTo>
                  <a:cubicBezTo>
                    <a:pt x="162" y="670"/>
                    <a:pt x="162" y="670"/>
                    <a:pt x="161" y="670"/>
                  </a:cubicBezTo>
                  <a:cubicBezTo>
                    <a:pt x="161" y="669"/>
                    <a:pt x="161" y="669"/>
                    <a:pt x="159" y="668"/>
                  </a:cubicBezTo>
                  <a:cubicBezTo>
                    <a:pt x="158" y="667"/>
                    <a:pt x="158" y="667"/>
                    <a:pt x="154" y="663"/>
                  </a:cubicBezTo>
                  <a:cubicBezTo>
                    <a:pt x="153" y="663"/>
                    <a:pt x="153" y="662"/>
                    <a:pt x="152" y="662"/>
                  </a:cubicBezTo>
                  <a:cubicBezTo>
                    <a:pt x="152" y="662"/>
                    <a:pt x="153" y="662"/>
                    <a:pt x="153" y="662"/>
                  </a:cubicBezTo>
                  <a:cubicBezTo>
                    <a:pt x="154" y="662"/>
                    <a:pt x="154" y="662"/>
                    <a:pt x="154" y="661"/>
                  </a:cubicBezTo>
                  <a:cubicBezTo>
                    <a:pt x="155" y="661"/>
                    <a:pt x="155" y="661"/>
                    <a:pt x="157" y="662"/>
                  </a:cubicBezTo>
                  <a:cubicBezTo>
                    <a:pt x="155" y="660"/>
                    <a:pt x="153" y="657"/>
                    <a:pt x="152" y="655"/>
                  </a:cubicBezTo>
                  <a:cubicBezTo>
                    <a:pt x="151" y="653"/>
                    <a:pt x="151" y="653"/>
                    <a:pt x="151" y="653"/>
                  </a:cubicBezTo>
                  <a:cubicBezTo>
                    <a:pt x="150" y="653"/>
                    <a:pt x="149" y="652"/>
                    <a:pt x="148" y="651"/>
                  </a:cubicBezTo>
                  <a:cubicBezTo>
                    <a:pt x="148" y="651"/>
                    <a:pt x="148" y="651"/>
                    <a:pt x="147" y="651"/>
                  </a:cubicBezTo>
                  <a:cubicBezTo>
                    <a:pt x="147" y="650"/>
                    <a:pt x="146" y="650"/>
                    <a:pt x="145" y="648"/>
                  </a:cubicBezTo>
                  <a:cubicBezTo>
                    <a:pt x="142" y="646"/>
                    <a:pt x="139" y="645"/>
                    <a:pt x="137" y="643"/>
                  </a:cubicBezTo>
                  <a:cubicBezTo>
                    <a:pt x="138" y="643"/>
                    <a:pt x="138" y="643"/>
                    <a:pt x="139" y="643"/>
                  </a:cubicBezTo>
                  <a:cubicBezTo>
                    <a:pt x="145" y="646"/>
                    <a:pt x="145" y="646"/>
                    <a:pt x="146" y="644"/>
                  </a:cubicBezTo>
                  <a:cubicBezTo>
                    <a:pt x="137" y="630"/>
                    <a:pt x="137" y="628"/>
                    <a:pt x="137" y="627"/>
                  </a:cubicBezTo>
                  <a:cubicBezTo>
                    <a:pt x="138" y="628"/>
                    <a:pt x="139" y="630"/>
                    <a:pt x="140" y="631"/>
                  </a:cubicBezTo>
                  <a:cubicBezTo>
                    <a:pt x="137" y="619"/>
                    <a:pt x="125" y="611"/>
                    <a:pt x="127" y="597"/>
                  </a:cubicBezTo>
                  <a:cubicBezTo>
                    <a:pt x="128" y="597"/>
                    <a:pt x="129" y="597"/>
                    <a:pt x="130" y="597"/>
                  </a:cubicBezTo>
                  <a:cubicBezTo>
                    <a:pt x="130" y="596"/>
                    <a:pt x="131" y="594"/>
                    <a:pt x="131" y="593"/>
                  </a:cubicBezTo>
                  <a:cubicBezTo>
                    <a:pt x="133" y="594"/>
                    <a:pt x="136" y="594"/>
                    <a:pt x="138" y="594"/>
                  </a:cubicBezTo>
                  <a:cubicBezTo>
                    <a:pt x="138" y="593"/>
                    <a:pt x="138" y="592"/>
                    <a:pt x="137" y="591"/>
                  </a:cubicBezTo>
                  <a:cubicBezTo>
                    <a:pt x="138" y="590"/>
                    <a:pt x="138" y="590"/>
                    <a:pt x="138" y="590"/>
                  </a:cubicBezTo>
                  <a:cubicBezTo>
                    <a:pt x="137" y="585"/>
                    <a:pt x="137" y="585"/>
                    <a:pt x="137" y="584"/>
                  </a:cubicBezTo>
                  <a:cubicBezTo>
                    <a:pt x="137" y="583"/>
                    <a:pt x="138" y="583"/>
                    <a:pt x="138" y="583"/>
                  </a:cubicBezTo>
                  <a:cubicBezTo>
                    <a:pt x="136" y="579"/>
                    <a:pt x="136" y="578"/>
                    <a:pt x="136" y="575"/>
                  </a:cubicBezTo>
                  <a:cubicBezTo>
                    <a:pt x="136" y="575"/>
                    <a:pt x="136" y="575"/>
                    <a:pt x="136" y="575"/>
                  </a:cubicBezTo>
                  <a:cubicBezTo>
                    <a:pt x="136" y="572"/>
                    <a:pt x="134" y="569"/>
                    <a:pt x="133" y="566"/>
                  </a:cubicBezTo>
                  <a:cubicBezTo>
                    <a:pt x="133" y="566"/>
                    <a:pt x="133" y="566"/>
                    <a:pt x="133" y="564"/>
                  </a:cubicBezTo>
                  <a:cubicBezTo>
                    <a:pt x="133" y="561"/>
                    <a:pt x="132" y="559"/>
                    <a:pt x="131" y="557"/>
                  </a:cubicBezTo>
                  <a:cubicBezTo>
                    <a:pt x="131" y="557"/>
                    <a:pt x="131" y="556"/>
                    <a:pt x="130" y="555"/>
                  </a:cubicBezTo>
                  <a:cubicBezTo>
                    <a:pt x="130" y="554"/>
                    <a:pt x="130" y="554"/>
                    <a:pt x="129" y="553"/>
                  </a:cubicBezTo>
                  <a:cubicBezTo>
                    <a:pt x="129" y="552"/>
                    <a:pt x="129" y="552"/>
                    <a:pt x="128" y="550"/>
                  </a:cubicBezTo>
                  <a:cubicBezTo>
                    <a:pt x="127" y="548"/>
                    <a:pt x="126" y="545"/>
                    <a:pt x="126" y="543"/>
                  </a:cubicBezTo>
                  <a:cubicBezTo>
                    <a:pt x="126" y="543"/>
                    <a:pt x="126" y="543"/>
                    <a:pt x="129" y="535"/>
                  </a:cubicBezTo>
                  <a:cubicBezTo>
                    <a:pt x="129" y="534"/>
                    <a:pt x="130" y="534"/>
                    <a:pt x="130" y="534"/>
                  </a:cubicBezTo>
                  <a:cubicBezTo>
                    <a:pt x="130" y="533"/>
                    <a:pt x="131" y="533"/>
                    <a:pt x="131" y="532"/>
                  </a:cubicBezTo>
                  <a:cubicBezTo>
                    <a:pt x="131" y="532"/>
                    <a:pt x="132" y="525"/>
                    <a:pt x="133" y="522"/>
                  </a:cubicBezTo>
                  <a:cubicBezTo>
                    <a:pt x="134" y="519"/>
                    <a:pt x="134" y="519"/>
                    <a:pt x="133" y="516"/>
                  </a:cubicBezTo>
                  <a:moveTo>
                    <a:pt x="19" y="357"/>
                  </a:moveTo>
                  <a:cubicBezTo>
                    <a:pt x="20" y="357"/>
                    <a:pt x="20" y="357"/>
                    <a:pt x="20" y="357"/>
                  </a:cubicBezTo>
                  <a:cubicBezTo>
                    <a:pt x="19" y="357"/>
                    <a:pt x="19" y="356"/>
                    <a:pt x="19" y="356"/>
                  </a:cubicBezTo>
                  <a:cubicBezTo>
                    <a:pt x="19" y="355"/>
                    <a:pt x="19" y="353"/>
                    <a:pt x="19" y="352"/>
                  </a:cubicBezTo>
                  <a:cubicBezTo>
                    <a:pt x="17" y="353"/>
                    <a:pt x="17" y="353"/>
                    <a:pt x="17" y="353"/>
                  </a:cubicBezTo>
                  <a:cubicBezTo>
                    <a:pt x="16" y="353"/>
                    <a:pt x="16" y="353"/>
                    <a:pt x="16" y="353"/>
                  </a:cubicBezTo>
                  <a:cubicBezTo>
                    <a:pt x="16" y="352"/>
                    <a:pt x="16" y="352"/>
                    <a:pt x="15" y="351"/>
                  </a:cubicBezTo>
                  <a:cubicBezTo>
                    <a:pt x="15" y="351"/>
                    <a:pt x="15" y="351"/>
                    <a:pt x="15" y="351"/>
                  </a:cubicBezTo>
                  <a:cubicBezTo>
                    <a:pt x="14" y="352"/>
                    <a:pt x="14" y="353"/>
                    <a:pt x="14" y="353"/>
                  </a:cubicBezTo>
                  <a:cubicBezTo>
                    <a:pt x="13" y="353"/>
                    <a:pt x="13" y="353"/>
                    <a:pt x="13" y="353"/>
                  </a:cubicBezTo>
                  <a:cubicBezTo>
                    <a:pt x="13" y="353"/>
                    <a:pt x="13" y="353"/>
                    <a:pt x="12" y="352"/>
                  </a:cubicBezTo>
                  <a:cubicBezTo>
                    <a:pt x="12" y="351"/>
                    <a:pt x="12" y="351"/>
                    <a:pt x="12" y="351"/>
                  </a:cubicBezTo>
                  <a:cubicBezTo>
                    <a:pt x="12" y="350"/>
                    <a:pt x="12" y="350"/>
                    <a:pt x="11" y="349"/>
                  </a:cubicBezTo>
                  <a:cubicBezTo>
                    <a:pt x="11" y="348"/>
                    <a:pt x="11" y="348"/>
                    <a:pt x="11" y="348"/>
                  </a:cubicBezTo>
                  <a:cubicBezTo>
                    <a:pt x="11" y="348"/>
                    <a:pt x="11" y="348"/>
                    <a:pt x="11" y="348"/>
                  </a:cubicBezTo>
                  <a:cubicBezTo>
                    <a:pt x="10" y="348"/>
                    <a:pt x="10" y="348"/>
                    <a:pt x="10" y="348"/>
                  </a:cubicBezTo>
                  <a:cubicBezTo>
                    <a:pt x="10" y="348"/>
                    <a:pt x="10" y="347"/>
                    <a:pt x="9" y="347"/>
                  </a:cubicBezTo>
                  <a:cubicBezTo>
                    <a:pt x="9" y="347"/>
                    <a:pt x="9" y="347"/>
                    <a:pt x="8" y="348"/>
                  </a:cubicBezTo>
                  <a:cubicBezTo>
                    <a:pt x="8" y="350"/>
                    <a:pt x="8" y="353"/>
                    <a:pt x="8" y="355"/>
                  </a:cubicBezTo>
                  <a:cubicBezTo>
                    <a:pt x="8" y="359"/>
                    <a:pt x="8" y="360"/>
                    <a:pt x="8" y="360"/>
                  </a:cubicBezTo>
                  <a:cubicBezTo>
                    <a:pt x="9" y="360"/>
                    <a:pt x="9" y="360"/>
                    <a:pt x="9" y="360"/>
                  </a:cubicBezTo>
                  <a:cubicBezTo>
                    <a:pt x="9" y="360"/>
                    <a:pt x="9" y="360"/>
                    <a:pt x="10" y="358"/>
                  </a:cubicBezTo>
                  <a:cubicBezTo>
                    <a:pt x="10" y="357"/>
                    <a:pt x="11" y="357"/>
                    <a:pt x="11" y="357"/>
                  </a:cubicBezTo>
                  <a:cubicBezTo>
                    <a:pt x="11" y="357"/>
                    <a:pt x="11" y="357"/>
                    <a:pt x="12" y="358"/>
                  </a:cubicBezTo>
                  <a:cubicBezTo>
                    <a:pt x="12" y="358"/>
                    <a:pt x="12" y="358"/>
                    <a:pt x="12" y="358"/>
                  </a:cubicBezTo>
                  <a:cubicBezTo>
                    <a:pt x="12" y="358"/>
                    <a:pt x="12" y="358"/>
                    <a:pt x="12" y="358"/>
                  </a:cubicBezTo>
                  <a:cubicBezTo>
                    <a:pt x="12" y="357"/>
                    <a:pt x="12" y="357"/>
                    <a:pt x="13" y="358"/>
                  </a:cubicBezTo>
                  <a:cubicBezTo>
                    <a:pt x="14" y="358"/>
                    <a:pt x="15" y="357"/>
                    <a:pt x="15" y="357"/>
                  </a:cubicBezTo>
                  <a:cubicBezTo>
                    <a:pt x="16" y="357"/>
                    <a:pt x="16" y="357"/>
                    <a:pt x="16" y="357"/>
                  </a:cubicBezTo>
                  <a:cubicBezTo>
                    <a:pt x="17" y="358"/>
                    <a:pt x="18" y="358"/>
                    <a:pt x="18" y="358"/>
                  </a:cubicBezTo>
                  <a:cubicBezTo>
                    <a:pt x="19" y="358"/>
                    <a:pt x="19" y="358"/>
                    <a:pt x="19" y="358"/>
                  </a:cubicBezTo>
                  <a:cubicBezTo>
                    <a:pt x="19" y="358"/>
                    <a:pt x="19" y="358"/>
                    <a:pt x="19" y="357"/>
                  </a:cubicBezTo>
                  <a:moveTo>
                    <a:pt x="4" y="358"/>
                  </a:moveTo>
                  <a:cubicBezTo>
                    <a:pt x="4" y="357"/>
                    <a:pt x="4" y="355"/>
                    <a:pt x="4" y="355"/>
                  </a:cubicBezTo>
                  <a:cubicBezTo>
                    <a:pt x="4" y="354"/>
                    <a:pt x="4" y="354"/>
                    <a:pt x="4" y="354"/>
                  </a:cubicBezTo>
                  <a:cubicBezTo>
                    <a:pt x="4" y="354"/>
                    <a:pt x="4" y="353"/>
                    <a:pt x="4" y="353"/>
                  </a:cubicBezTo>
                  <a:cubicBezTo>
                    <a:pt x="4" y="353"/>
                    <a:pt x="4" y="353"/>
                    <a:pt x="4" y="353"/>
                  </a:cubicBezTo>
                  <a:cubicBezTo>
                    <a:pt x="3" y="353"/>
                    <a:pt x="3" y="352"/>
                    <a:pt x="3" y="352"/>
                  </a:cubicBezTo>
                  <a:cubicBezTo>
                    <a:pt x="3" y="356"/>
                    <a:pt x="3" y="356"/>
                    <a:pt x="3" y="356"/>
                  </a:cubicBezTo>
                  <a:cubicBezTo>
                    <a:pt x="3" y="356"/>
                    <a:pt x="3" y="356"/>
                    <a:pt x="3" y="356"/>
                  </a:cubicBezTo>
                  <a:cubicBezTo>
                    <a:pt x="3" y="356"/>
                    <a:pt x="3" y="356"/>
                    <a:pt x="3" y="356"/>
                  </a:cubicBezTo>
                  <a:cubicBezTo>
                    <a:pt x="3" y="356"/>
                    <a:pt x="4" y="357"/>
                    <a:pt x="4" y="357"/>
                  </a:cubicBezTo>
                  <a:cubicBezTo>
                    <a:pt x="4" y="358"/>
                    <a:pt x="4" y="359"/>
                    <a:pt x="4" y="360"/>
                  </a:cubicBezTo>
                  <a:cubicBezTo>
                    <a:pt x="4" y="360"/>
                    <a:pt x="4" y="360"/>
                    <a:pt x="4" y="360"/>
                  </a:cubicBezTo>
                  <a:cubicBezTo>
                    <a:pt x="4" y="360"/>
                    <a:pt x="4" y="360"/>
                    <a:pt x="4" y="358"/>
                  </a:cubicBezTo>
                  <a:moveTo>
                    <a:pt x="4" y="343"/>
                  </a:moveTo>
                  <a:cubicBezTo>
                    <a:pt x="5" y="343"/>
                    <a:pt x="6" y="343"/>
                    <a:pt x="7" y="343"/>
                  </a:cubicBezTo>
                  <a:cubicBezTo>
                    <a:pt x="7" y="342"/>
                    <a:pt x="7" y="336"/>
                    <a:pt x="6" y="335"/>
                  </a:cubicBezTo>
                  <a:cubicBezTo>
                    <a:pt x="6" y="335"/>
                    <a:pt x="6" y="335"/>
                    <a:pt x="6" y="335"/>
                  </a:cubicBezTo>
                  <a:cubicBezTo>
                    <a:pt x="5" y="335"/>
                    <a:pt x="5" y="335"/>
                    <a:pt x="5" y="335"/>
                  </a:cubicBezTo>
                  <a:cubicBezTo>
                    <a:pt x="5" y="335"/>
                    <a:pt x="5" y="335"/>
                    <a:pt x="5" y="335"/>
                  </a:cubicBezTo>
                  <a:cubicBezTo>
                    <a:pt x="5" y="335"/>
                    <a:pt x="5" y="335"/>
                    <a:pt x="4" y="327"/>
                  </a:cubicBezTo>
                  <a:cubicBezTo>
                    <a:pt x="4" y="325"/>
                    <a:pt x="4" y="325"/>
                    <a:pt x="4" y="324"/>
                  </a:cubicBezTo>
                  <a:cubicBezTo>
                    <a:pt x="5" y="323"/>
                    <a:pt x="5" y="323"/>
                    <a:pt x="4" y="323"/>
                  </a:cubicBezTo>
                  <a:cubicBezTo>
                    <a:pt x="4" y="323"/>
                    <a:pt x="4" y="323"/>
                    <a:pt x="4" y="323"/>
                  </a:cubicBezTo>
                  <a:cubicBezTo>
                    <a:pt x="4" y="323"/>
                    <a:pt x="4" y="323"/>
                    <a:pt x="4" y="323"/>
                  </a:cubicBezTo>
                  <a:cubicBezTo>
                    <a:pt x="4" y="323"/>
                    <a:pt x="4" y="323"/>
                    <a:pt x="4" y="323"/>
                  </a:cubicBezTo>
                  <a:cubicBezTo>
                    <a:pt x="4" y="323"/>
                    <a:pt x="4" y="323"/>
                    <a:pt x="4" y="324"/>
                  </a:cubicBezTo>
                  <a:cubicBezTo>
                    <a:pt x="4" y="323"/>
                    <a:pt x="4" y="323"/>
                    <a:pt x="4" y="323"/>
                  </a:cubicBezTo>
                  <a:cubicBezTo>
                    <a:pt x="4" y="323"/>
                    <a:pt x="4" y="323"/>
                    <a:pt x="4" y="323"/>
                  </a:cubicBezTo>
                  <a:cubicBezTo>
                    <a:pt x="3" y="323"/>
                    <a:pt x="3" y="323"/>
                    <a:pt x="3" y="323"/>
                  </a:cubicBezTo>
                  <a:cubicBezTo>
                    <a:pt x="3" y="323"/>
                    <a:pt x="2" y="331"/>
                    <a:pt x="3" y="332"/>
                  </a:cubicBezTo>
                  <a:cubicBezTo>
                    <a:pt x="3" y="331"/>
                    <a:pt x="3" y="330"/>
                    <a:pt x="3" y="329"/>
                  </a:cubicBezTo>
                  <a:cubicBezTo>
                    <a:pt x="4" y="329"/>
                    <a:pt x="3" y="332"/>
                    <a:pt x="3" y="334"/>
                  </a:cubicBezTo>
                  <a:cubicBezTo>
                    <a:pt x="3" y="335"/>
                    <a:pt x="3" y="337"/>
                    <a:pt x="4" y="337"/>
                  </a:cubicBezTo>
                  <a:cubicBezTo>
                    <a:pt x="4" y="337"/>
                    <a:pt x="4" y="337"/>
                    <a:pt x="4" y="337"/>
                  </a:cubicBezTo>
                  <a:cubicBezTo>
                    <a:pt x="4" y="337"/>
                    <a:pt x="4" y="337"/>
                    <a:pt x="4" y="339"/>
                  </a:cubicBezTo>
                  <a:cubicBezTo>
                    <a:pt x="4" y="339"/>
                    <a:pt x="4" y="342"/>
                    <a:pt x="4" y="343"/>
                  </a:cubicBezTo>
                  <a:moveTo>
                    <a:pt x="287" y="80"/>
                  </a:moveTo>
                  <a:cubicBezTo>
                    <a:pt x="287" y="79"/>
                    <a:pt x="288" y="78"/>
                    <a:pt x="289" y="77"/>
                  </a:cubicBezTo>
                  <a:cubicBezTo>
                    <a:pt x="289" y="76"/>
                    <a:pt x="289" y="76"/>
                    <a:pt x="289" y="75"/>
                  </a:cubicBezTo>
                  <a:cubicBezTo>
                    <a:pt x="288" y="75"/>
                    <a:pt x="288" y="75"/>
                    <a:pt x="287" y="74"/>
                  </a:cubicBezTo>
                  <a:cubicBezTo>
                    <a:pt x="289" y="71"/>
                    <a:pt x="289" y="71"/>
                    <a:pt x="290" y="70"/>
                  </a:cubicBezTo>
                  <a:cubicBezTo>
                    <a:pt x="289" y="70"/>
                    <a:pt x="288" y="70"/>
                    <a:pt x="287" y="70"/>
                  </a:cubicBezTo>
                  <a:cubicBezTo>
                    <a:pt x="286" y="70"/>
                    <a:pt x="286" y="70"/>
                    <a:pt x="286" y="70"/>
                  </a:cubicBezTo>
                  <a:cubicBezTo>
                    <a:pt x="284" y="70"/>
                    <a:pt x="282" y="72"/>
                    <a:pt x="280" y="72"/>
                  </a:cubicBezTo>
                  <a:cubicBezTo>
                    <a:pt x="279" y="72"/>
                    <a:pt x="279" y="72"/>
                    <a:pt x="278" y="72"/>
                  </a:cubicBezTo>
                  <a:cubicBezTo>
                    <a:pt x="278" y="71"/>
                    <a:pt x="277" y="71"/>
                    <a:pt x="276" y="71"/>
                  </a:cubicBezTo>
                  <a:cubicBezTo>
                    <a:pt x="274" y="71"/>
                    <a:pt x="272" y="73"/>
                    <a:pt x="270" y="73"/>
                  </a:cubicBezTo>
                  <a:cubicBezTo>
                    <a:pt x="270" y="73"/>
                    <a:pt x="269" y="73"/>
                    <a:pt x="268" y="73"/>
                  </a:cubicBezTo>
                  <a:cubicBezTo>
                    <a:pt x="268" y="72"/>
                    <a:pt x="269" y="72"/>
                    <a:pt x="269" y="71"/>
                  </a:cubicBezTo>
                  <a:cubicBezTo>
                    <a:pt x="269" y="71"/>
                    <a:pt x="270" y="70"/>
                    <a:pt x="270" y="70"/>
                  </a:cubicBezTo>
                  <a:cubicBezTo>
                    <a:pt x="270" y="69"/>
                    <a:pt x="270" y="69"/>
                    <a:pt x="270" y="68"/>
                  </a:cubicBezTo>
                  <a:cubicBezTo>
                    <a:pt x="269" y="69"/>
                    <a:pt x="269" y="69"/>
                    <a:pt x="269" y="69"/>
                  </a:cubicBezTo>
                  <a:cubicBezTo>
                    <a:pt x="268" y="69"/>
                    <a:pt x="268" y="70"/>
                    <a:pt x="268" y="70"/>
                  </a:cubicBezTo>
                  <a:cubicBezTo>
                    <a:pt x="268" y="70"/>
                    <a:pt x="262" y="67"/>
                    <a:pt x="258" y="73"/>
                  </a:cubicBezTo>
                  <a:cubicBezTo>
                    <a:pt x="259" y="73"/>
                    <a:pt x="260" y="73"/>
                    <a:pt x="261" y="73"/>
                  </a:cubicBezTo>
                  <a:cubicBezTo>
                    <a:pt x="263" y="73"/>
                    <a:pt x="263" y="73"/>
                    <a:pt x="263" y="73"/>
                  </a:cubicBezTo>
                  <a:cubicBezTo>
                    <a:pt x="263" y="75"/>
                    <a:pt x="263" y="75"/>
                    <a:pt x="263" y="75"/>
                  </a:cubicBezTo>
                  <a:cubicBezTo>
                    <a:pt x="264" y="76"/>
                    <a:pt x="262" y="76"/>
                    <a:pt x="262" y="77"/>
                  </a:cubicBezTo>
                  <a:cubicBezTo>
                    <a:pt x="260" y="76"/>
                    <a:pt x="257" y="76"/>
                    <a:pt x="256" y="76"/>
                  </a:cubicBezTo>
                  <a:cubicBezTo>
                    <a:pt x="255" y="77"/>
                    <a:pt x="255" y="78"/>
                    <a:pt x="254" y="79"/>
                  </a:cubicBezTo>
                  <a:cubicBezTo>
                    <a:pt x="255" y="78"/>
                    <a:pt x="255" y="78"/>
                    <a:pt x="256" y="78"/>
                  </a:cubicBezTo>
                  <a:cubicBezTo>
                    <a:pt x="257" y="78"/>
                    <a:pt x="258" y="78"/>
                    <a:pt x="258" y="78"/>
                  </a:cubicBezTo>
                  <a:cubicBezTo>
                    <a:pt x="259" y="79"/>
                    <a:pt x="259" y="79"/>
                    <a:pt x="259" y="79"/>
                  </a:cubicBezTo>
                  <a:cubicBezTo>
                    <a:pt x="258" y="80"/>
                    <a:pt x="257" y="81"/>
                    <a:pt x="256" y="82"/>
                  </a:cubicBezTo>
                  <a:cubicBezTo>
                    <a:pt x="256" y="83"/>
                    <a:pt x="256" y="83"/>
                    <a:pt x="256" y="83"/>
                  </a:cubicBezTo>
                  <a:cubicBezTo>
                    <a:pt x="256" y="83"/>
                    <a:pt x="257" y="83"/>
                    <a:pt x="257" y="83"/>
                  </a:cubicBezTo>
                  <a:cubicBezTo>
                    <a:pt x="259" y="83"/>
                    <a:pt x="260" y="83"/>
                    <a:pt x="261" y="83"/>
                  </a:cubicBezTo>
                  <a:cubicBezTo>
                    <a:pt x="262" y="83"/>
                    <a:pt x="262" y="83"/>
                    <a:pt x="263" y="83"/>
                  </a:cubicBezTo>
                  <a:cubicBezTo>
                    <a:pt x="264" y="83"/>
                    <a:pt x="264" y="83"/>
                    <a:pt x="264" y="84"/>
                  </a:cubicBezTo>
                  <a:cubicBezTo>
                    <a:pt x="264" y="84"/>
                    <a:pt x="264" y="86"/>
                    <a:pt x="266" y="86"/>
                  </a:cubicBezTo>
                  <a:cubicBezTo>
                    <a:pt x="267" y="86"/>
                    <a:pt x="268" y="86"/>
                    <a:pt x="269" y="86"/>
                  </a:cubicBezTo>
                  <a:cubicBezTo>
                    <a:pt x="270" y="85"/>
                    <a:pt x="270" y="85"/>
                    <a:pt x="272" y="83"/>
                  </a:cubicBezTo>
                  <a:cubicBezTo>
                    <a:pt x="273" y="83"/>
                    <a:pt x="275" y="82"/>
                    <a:pt x="275" y="82"/>
                  </a:cubicBezTo>
                  <a:cubicBezTo>
                    <a:pt x="276" y="82"/>
                    <a:pt x="277" y="82"/>
                    <a:pt x="277" y="81"/>
                  </a:cubicBezTo>
                  <a:cubicBezTo>
                    <a:pt x="278" y="80"/>
                    <a:pt x="279" y="80"/>
                    <a:pt x="281" y="80"/>
                  </a:cubicBezTo>
                  <a:cubicBezTo>
                    <a:pt x="282" y="79"/>
                    <a:pt x="282" y="79"/>
                    <a:pt x="287" y="80"/>
                  </a:cubicBezTo>
                  <a:moveTo>
                    <a:pt x="103" y="171"/>
                  </a:moveTo>
                  <a:cubicBezTo>
                    <a:pt x="104" y="170"/>
                    <a:pt x="104" y="170"/>
                    <a:pt x="104" y="170"/>
                  </a:cubicBezTo>
                  <a:cubicBezTo>
                    <a:pt x="104" y="169"/>
                    <a:pt x="104" y="169"/>
                    <a:pt x="104" y="168"/>
                  </a:cubicBezTo>
                  <a:cubicBezTo>
                    <a:pt x="104" y="168"/>
                    <a:pt x="104" y="168"/>
                    <a:pt x="104" y="168"/>
                  </a:cubicBezTo>
                  <a:cubicBezTo>
                    <a:pt x="103" y="168"/>
                    <a:pt x="103" y="164"/>
                    <a:pt x="103" y="164"/>
                  </a:cubicBezTo>
                  <a:cubicBezTo>
                    <a:pt x="103" y="163"/>
                    <a:pt x="103" y="163"/>
                    <a:pt x="101" y="162"/>
                  </a:cubicBezTo>
                  <a:cubicBezTo>
                    <a:pt x="101" y="162"/>
                    <a:pt x="101" y="162"/>
                    <a:pt x="101" y="161"/>
                  </a:cubicBezTo>
                  <a:cubicBezTo>
                    <a:pt x="104" y="158"/>
                    <a:pt x="104" y="158"/>
                    <a:pt x="104" y="158"/>
                  </a:cubicBezTo>
                  <a:cubicBezTo>
                    <a:pt x="105" y="157"/>
                    <a:pt x="106" y="157"/>
                    <a:pt x="106" y="157"/>
                  </a:cubicBezTo>
                  <a:cubicBezTo>
                    <a:pt x="108" y="155"/>
                    <a:pt x="108" y="154"/>
                    <a:pt x="108" y="153"/>
                  </a:cubicBezTo>
                  <a:cubicBezTo>
                    <a:pt x="108" y="152"/>
                    <a:pt x="108" y="152"/>
                    <a:pt x="108" y="152"/>
                  </a:cubicBezTo>
                  <a:cubicBezTo>
                    <a:pt x="108" y="152"/>
                    <a:pt x="106" y="153"/>
                    <a:pt x="106" y="153"/>
                  </a:cubicBezTo>
                  <a:cubicBezTo>
                    <a:pt x="104" y="155"/>
                    <a:pt x="104" y="157"/>
                    <a:pt x="102" y="158"/>
                  </a:cubicBezTo>
                  <a:cubicBezTo>
                    <a:pt x="99" y="162"/>
                    <a:pt x="95" y="165"/>
                    <a:pt x="92" y="168"/>
                  </a:cubicBezTo>
                  <a:cubicBezTo>
                    <a:pt x="90" y="170"/>
                    <a:pt x="90" y="170"/>
                    <a:pt x="88" y="174"/>
                  </a:cubicBezTo>
                  <a:cubicBezTo>
                    <a:pt x="90" y="175"/>
                    <a:pt x="92" y="175"/>
                    <a:pt x="94" y="175"/>
                  </a:cubicBezTo>
                  <a:cubicBezTo>
                    <a:pt x="95" y="175"/>
                    <a:pt x="95" y="175"/>
                    <a:pt x="95" y="177"/>
                  </a:cubicBezTo>
                  <a:cubicBezTo>
                    <a:pt x="94" y="180"/>
                    <a:pt x="95" y="181"/>
                    <a:pt x="95" y="182"/>
                  </a:cubicBezTo>
                  <a:cubicBezTo>
                    <a:pt x="96" y="181"/>
                    <a:pt x="96" y="181"/>
                    <a:pt x="96" y="181"/>
                  </a:cubicBezTo>
                  <a:cubicBezTo>
                    <a:pt x="97" y="181"/>
                    <a:pt x="97" y="180"/>
                    <a:pt x="99" y="176"/>
                  </a:cubicBezTo>
                  <a:cubicBezTo>
                    <a:pt x="101" y="173"/>
                    <a:pt x="101" y="173"/>
                    <a:pt x="103" y="171"/>
                  </a:cubicBezTo>
                  <a:moveTo>
                    <a:pt x="89" y="162"/>
                  </a:moveTo>
                  <a:cubicBezTo>
                    <a:pt x="89" y="162"/>
                    <a:pt x="89" y="162"/>
                    <a:pt x="89" y="162"/>
                  </a:cubicBezTo>
                  <a:cubicBezTo>
                    <a:pt x="89" y="162"/>
                    <a:pt x="89" y="161"/>
                    <a:pt x="88" y="161"/>
                  </a:cubicBezTo>
                  <a:cubicBezTo>
                    <a:pt x="88" y="161"/>
                    <a:pt x="88" y="161"/>
                    <a:pt x="88" y="161"/>
                  </a:cubicBezTo>
                  <a:cubicBezTo>
                    <a:pt x="88" y="160"/>
                    <a:pt x="88" y="160"/>
                    <a:pt x="88" y="159"/>
                  </a:cubicBezTo>
                  <a:cubicBezTo>
                    <a:pt x="88" y="158"/>
                    <a:pt x="88" y="158"/>
                    <a:pt x="88" y="158"/>
                  </a:cubicBezTo>
                  <a:cubicBezTo>
                    <a:pt x="88" y="158"/>
                    <a:pt x="88" y="158"/>
                    <a:pt x="88" y="158"/>
                  </a:cubicBezTo>
                  <a:cubicBezTo>
                    <a:pt x="87" y="158"/>
                    <a:pt x="87" y="159"/>
                    <a:pt x="86" y="159"/>
                  </a:cubicBezTo>
                  <a:cubicBezTo>
                    <a:pt x="86" y="159"/>
                    <a:pt x="86" y="160"/>
                    <a:pt x="86" y="160"/>
                  </a:cubicBezTo>
                  <a:cubicBezTo>
                    <a:pt x="86" y="161"/>
                    <a:pt x="86" y="161"/>
                    <a:pt x="86" y="162"/>
                  </a:cubicBezTo>
                  <a:cubicBezTo>
                    <a:pt x="85" y="165"/>
                    <a:pt x="85" y="165"/>
                    <a:pt x="85" y="165"/>
                  </a:cubicBezTo>
                  <a:cubicBezTo>
                    <a:pt x="85" y="166"/>
                    <a:pt x="85" y="166"/>
                    <a:pt x="89" y="162"/>
                  </a:cubicBezTo>
                  <a:moveTo>
                    <a:pt x="363" y="4"/>
                  </a:moveTo>
                  <a:cubicBezTo>
                    <a:pt x="363" y="3"/>
                    <a:pt x="363" y="3"/>
                    <a:pt x="363" y="3"/>
                  </a:cubicBezTo>
                  <a:cubicBezTo>
                    <a:pt x="363" y="3"/>
                    <a:pt x="363"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1" y="3"/>
                  </a:cubicBezTo>
                  <a:cubicBezTo>
                    <a:pt x="361" y="3"/>
                    <a:pt x="356"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3" y="4"/>
                  </a:cubicBezTo>
                  <a:cubicBezTo>
                    <a:pt x="351" y="5"/>
                    <a:pt x="349" y="5"/>
                    <a:pt x="348" y="6"/>
                  </a:cubicBezTo>
                  <a:cubicBezTo>
                    <a:pt x="350" y="5"/>
                    <a:pt x="352" y="5"/>
                    <a:pt x="354" y="4"/>
                  </a:cubicBezTo>
                  <a:cubicBezTo>
                    <a:pt x="354" y="4"/>
                    <a:pt x="355" y="4"/>
                    <a:pt x="355" y="4"/>
                  </a:cubicBezTo>
                  <a:cubicBezTo>
                    <a:pt x="358" y="3"/>
                    <a:pt x="358" y="3"/>
                    <a:pt x="360" y="3"/>
                  </a:cubicBezTo>
                  <a:cubicBezTo>
                    <a:pt x="359" y="3"/>
                    <a:pt x="359" y="3"/>
                    <a:pt x="359" y="3"/>
                  </a:cubicBezTo>
                  <a:cubicBezTo>
                    <a:pt x="357" y="3"/>
                    <a:pt x="354" y="3"/>
                    <a:pt x="352" y="4"/>
                  </a:cubicBezTo>
                  <a:cubicBezTo>
                    <a:pt x="354" y="3"/>
                    <a:pt x="354" y="3"/>
                    <a:pt x="355" y="3"/>
                  </a:cubicBezTo>
                  <a:cubicBezTo>
                    <a:pt x="355" y="3"/>
                    <a:pt x="355" y="3"/>
                    <a:pt x="356" y="3"/>
                  </a:cubicBezTo>
                  <a:cubicBezTo>
                    <a:pt x="357" y="3"/>
                    <a:pt x="357" y="3"/>
                    <a:pt x="357" y="3"/>
                  </a:cubicBezTo>
                  <a:cubicBezTo>
                    <a:pt x="357" y="3"/>
                    <a:pt x="357" y="3"/>
                    <a:pt x="357" y="3"/>
                  </a:cubicBezTo>
                  <a:cubicBezTo>
                    <a:pt x="357" y="3"/>
                    <a:pt x="356" y="3"/>
                    <a:pt x="356" y="3"/>
                  </a:cubicBezTo>
                  <a:cubicBezTo>
                    <a:pt x="355" y="3"/>
                    <a:pt x="355" y="3"/>
                    <a:pt x="354" y="3"/>
                  </a:cubicBezTo>
                  <a:cubicBezTo>
                    <a:pt x="354" y="3"/>
                    <a:pt x="353"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0" y="3"/>
                    <a:pt x="350" y="3"/>
                  </a:cubicBezTo>
                  <a:cubicBezTo>
                    <a:pt x="351" y="3"/>
                    <a:pt x="353" y="2"/>
                    <a:pt x="355" y="2"/>
                  </a:cubicBezTo>
                  <a:cubicBezTo>
                    <a:pt x="356" y="2"/>
                    <a:pt x="356" y="2"/>
                    <a:pt x="358" y="2"/>
                  </a:cubicBezTo>
                  <a:cubicBezTo>
                    <a:pt x="359" y="2"/>
                    <a:pt x="359" y="2"/>
                    <a:pt x="359" y="2"/>
                  </a:cubicBezTo>
                  <a:cubicBezTo>
                    <a:pt x="359" y="2"/>
                    <a:pt x="360" y="2"/>
                    <a:pt x="361" y="2"/>
                  </a:cubicBezTo>
                  <a:cubicBezTo>
                    <a:pt x="362" y="2"/>
                    <a:pt x="362" y="2"/>
                    <a:pt x="364" y="2"/>
                  </a:cubicBezTo>
                  <a:cubicBezTo>
                    <a:pt x="364" y="2"/>
                    <a:pt x="365" y="2"/>
                    <a:pt x="365" y="1"/>
                  </a:cubicBezTo>
                  <a:cubicBezTo>
                    <a:pt x="365" y="1"/>
                    <a:pt x="365" y="1"/>
                    <a:pt x="365" y="1"/>
                  </a:cubicBezTo>
                  <a:cubicBezTo>
                    <a:pt x="365" y="1"/>
                    <a:pt x="365" y="1"/>
                    <a:pt x="365" y="1"/>
                  </a:cubicBezTo>
                  <a:cubicBezTo>
                    <a:pt x="366" y="1"/>
                    <a:pt x="366" y="1"/>
                    <a:pt x="366" y="1"/>
                  </a:cubicBezTo>
                  <a:cubicBezTo>
                    <a:pt x="366" y="1"/>
                    <a:pt x="366" y="1"/>
                    <a:pt x="366" y="1"/>
                  </a:cubicBezTo>
                  <a:cubicBezTo>
                    <a:pt x="366" y="1"/>
                    <a:pt x="365" y="1"/>
                    <a:pt x="366" y="1"/>
                  </a:cubicBezTo>
                  <a:cubicBezTo>
                    <a:pt x="366" y="1"/>
                    <a:pt x="366" y="1"/>
                    <a:pt x="366" y="1"/>
                  </a:cubicBezTo>
                  <a:cubicBezTo>
                    <a:pt x="365" y="1"/>
                    <a:pt x="365" y="1"/>
                    <a:pt x="365" y="1"/>
                  </a:cubicBezTo>
                  <a:cubicBezTo>
                    <a:pt x="365" y="1"/>
                    <a:pt x="365" y="1"/>
                    <a:pt x="365" y="1"/>
                  </a:cubicBezTo>
                  <a:cubicBezTo>
                    <a:pt x="365" y="1"/>
                    <a:pt x="365" y="1"/>
                    <a:pt x="365" y="1"/>
                  </a:cubicBezTo>
                  <a:cubicBezTo>
                    <a:pt x="364" y="1"/>
                    <a:pt x="364" y="1"/>
                    <a:pt x="364" y="1"/>
                  </a:cubicBezTo>
                  <a:cubicBezTo>
                    <a:pt x="363" y="1"/>
                    <a:pt x="363" y="1"/>
                    <a:pt x="363" y="1"/>
                  </a:cubicBezTo>
                  <a:cubicBezTo>
                    <a:pt x="364" y="1"/>
                    <a:pt x="364" y="1"/>
                    <a:pt x="364" y="1"/>
                  </a:cubicBezTo>
                  <a:cubicBezTo>
                    <a:pt x="364" y="1"/>
                    <a:pt x="364" y="1"/>
                    <a:pt x="365" y="1"/>
                  </a:cubicBezTo>
                  <a:cubicBezTo>
                    <a:pt x="365" y="1"/>
                    <a:pt x="366" y="1"/>
                    <a:pt x="366" y="1"/>
                  </a:cubicBezTo>
                  <a:cubicBezTo>
                    <a:pt x="367" y="1"/>
                    <a:pt x="367" y="1"/>
                    <a:pt x="368" y="1"/>
                  </a:cubicBezTo>
                  <a:cubicBezTo>
                    <a:pt x="369" y="1"/>
                    <a:pt x="370" y="0"/>
                    <a:pt x="370" y="0"/>
                  </a:cubicBezTo>
                  <a:cubicBezTo>
                    <a:pt x="370" y="0"/>
                    <a:pt x="370" y="0"/>
                    <a:pt x="370" y="0"/>
                  </a:cubicBezTo>
                  <a:cubicBezTo>
                    <a:pt x="370" y="0"/>
                    <a:pt x="370" y="0"/>
                    <a:pt x="370" y="0"/>
                  </a:cubicBezTo>
                  <a:cubicBezTo>
                    <a:pt x="370" y="0"/>
                    <a:pt x="370" y="0"/>
                    <a:pt x="369" y="0"/>
                  </a:cubicBezTo>
                  <a:cubicBezTo>
                    <a:pt x="369" y="0"/>
                    <a:pt x="368" y="0"/>
                    <a:pt x="367" y="0"/>
                  </a:cubicBezTo>
                  <a:cubicBezTo>
                    <a:pt x="367" y="0"/>
                    <a:pt x="367" y="0"/>
                    <a:pt x="367" y="0"/>
                  </a:cubicBezTo>
                  <a:cubicBezTo>
                    <a:pt x="367" y="0"/>
                    <a:pt x="367" y="0"/>
                    <a:pt x="367" y="0"/>
                  </a:cubicBezTo>
                  <a:cubicBezTo>
                    <a:pt x="365" y="0"/>
                    <a:pt x="363" y="1"/>
                    <a:pt x="362" y="1"/>
                  </a:cubicBezTo>
                  <a:cubicBezTo>
                    <a:pt x="361" y="1"/>
                    <a:pt x="361" y="1"/>
                    <a:pt x="362" y="0"/>
                  </a:cubicBezTo>
                  <a:cubicBezTo>
                    <a:pt x="362" y="0"/>
                    <a:pt x="363" y="0"/>
                    <a:pt x="363" y="0"/>
                  </a:cubicBezTo>
                  <a:cubicBezTo>
                    <a:pt x="363" y="0"/>
                    <a:pt x="362" y="0"/>
                    <a:pt x="361" y="0"/>
                  </a:cubicBezTo>
                  <a:cubicBezTo>
                    <a:pt x="361" y="0"/>
                    <a:pt x="361" y="0"/>
                    <a:pt x="361" y="0"/>
                  </a:cubicBezTo>
                  <a:cubicBezTo>
                    <a:pt x="360" y="0"/>
                    <a:pt x="360" y="0"/>
                    <a:pt x="360" y="0"/>
                  </a:cubicBezTo>
                  <a:cubicBezTo>
                    <a:pt x="360" y="0"/>
                    <a:pt x="360" y="0"/>
                    <a:pt x="360" y="0"/>
                  </a:cubicBezTo>
                  <a:cubicBezTo>
                    <a:pt x="359" y="0"/>
                    <a:pt x="359" y="1"/>
                    <a:pt x="358" y="1"/>
                  </a:cubicBezTo>
                  <a:cubicBezTo>
                    <a:pt x="357" y="1"/>
                    <a:pt x="357" y="1"/>
                    <a:pt x="357" y="1"/>
                  </a:cubicBezTo>
                  <a:cubicBezTo>
                    <a:pt x="357" y="1"/>
                    <a:pt x="357" y="1"/>
                    <a:pt x="357" y="1"/>
                  </a:cubicBezTo>
                  <a:cubicBezTo>
                    <a:pt x="357" y="1"/>
                    <a:pt x="357" y="1"/>
                    <a:pt x="357" y="1"/>
                  </a:cubicBezTo>
                  <a:cubicBezTo>
                    <a:pt x="356" y="1"/>
                    <a:pt x="356" y="1"/>
                    <a:pt x="356" y="1"/>
                  </a:cubicBezTo>
                  <a:cubicBezTo>
                    <a:pt x="356" y="1"/>
                    <a:pt x="356" y="1"/>
                    <a:pt x="356" y="1"/>
                  </a:cubicBezTo>
                  <a:cubicBezTo>
                    <a:pt x="355" y="1"/>
                    <a:pt x="354" y="1"/>
                    <a:pt x="353" y="1"/>
                  </a:cubicBezTo>
                  <a:cubicBezTo>
                    <a:pt x="353" y="1"/>
                    <a:pt x="353" y="1"/>
                    <a:pt x="353" y="1"/>
                  </a:cubicBezTo>
                  <a:cubicBezTo>
                    <a:pt x="354" y="1"/>
                    <a:pt x="354" y="1"/>
                    <a:pt x="354" y="1"/>
                  </a:cubicBezTo>
                  <a:cubicBezTo>
                    <a:pt x="354" y="1"/>
                    <a:pt x="354" y="1"/>
                    <a:pt x="354" y="1"/>
                  </a:cubicBezTo>
                  <a:cubicBezTo>
                    <a:pt x="354" y="1"/>
                    <a:pt x="354" y="1"/>
                    <a:pt x="354" y="1"/>
                  </a:cubicBezTo>
                  <a:cubicBezTo>
                    <a:pt x="354" y="1"/>
                    <a:pt x="354" y="1"/>
                    <a:pt x="354" y="1"/>
                  </a:cubicBezTo>
                  <a:cubicBezTo>
                    <a:pt x="354" y="1"/>
                    <a:pt x="354" y="1"/>
                    <a:pt x="354"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4" y="1"/>
                    <a:pt x="354" y="1"/>
                    <a:pt x="354" y="1"/>
                  </a:cubicBezTo>
                  <a:cubicBezTo>
                    <a:pt x="352" y="1"/>
                    <a:pt x="352" y="1"/>
                    <a:pt x="352" y="1"/>
                  </a:cubicBezTo>
                  <a:cubicBezTo>
                    <a:pt x="352" y="1"/>
                    <a:pt x="352" y="1"/>
                    <a:pt x="352" y="1"/>
                  </a:cubicBezTo>
                  <a:cubicBezTo>
                    <a:pt x="351" y="1"/>
                    <a:pt x="351" y="1"/>
                    <a:pt x="351" y="1"/>
                  </a:cubicBezTo>
                  <a:cubicBezTo>
                    <a:pt x="351" y="1"/>
                    <a:pt x="351" y="1"/>
                    <a:pt x="351" y="1"/>
                  </a:cubicBezTo>
                  <a:cubicBezTo>
                    <a:pt x="350" y="1"/>
                    <a:pt x="350" y="1"/>
                    <a:pt x="350" y="1"/>
                  </a:cubicBezTo>
                  <a:cubicBezTo>
                    <a:pt x="350" y="2"/>
                    <a:pt x="350" y="2"/>
                    <a:pt x="350" y="2"/>
                  </a:cubicBezTo>
                  <a:cubicBezTo>
                    <a:pt x="350" y="2"/>
                    <a:pt x="350" y="2"/>
                    <a:pt x="350" y="2"/>
                  </a:cubicBezTo>
                  <a:cubicBezTo>
                    <a:pt x="350" y="2"/>
                    <a:pt x="350" y="2"/>
                    <a:pt x="350" y="2"/>
                  </a:cubicBezTo>
                  <a:cubicBezTo>
                    <a:pt x="350" y="2"/>
                    <a:pt x="350" y="2"/>
                    <a:pt x="350" y="2"/>
                  </a:cubicBezTo>
                  <a:cubicBezTo>
                    <a:pt x="349" y="2"/>
                    <a:pt x="349" y="2"/>
                    <a:pt x="349" y="2"/>
                  </a:cubicBezTo>
                  <a:cubicBezTo>
                    <a:pt x="348" y="2"/>
                    <a:pt x="348" y="2"/>
                    <a:pt x="348" y="2"/>
                  </a:cubicBezTo>
                  <a:cubicBezTo>
                    <a:pt x="347" y="2"/>
                    <a:pt x="347" y="2"/>
                    <a:pt x="347" y="2"/>
                  </a:cubicBezTo>
                  <a:cubicBezTo>
                    <a:pt x="347" y="2"/>
                    <a:pt x="347" y="2"/>
                    <a:pt x="347" y="2"/>
                  </a:cubicBezTo>
                  <a:cubicBezTo>
                    <a:pt x="346" y="2"/>
                    <a:pt x="346" y="2"/>
                    <a:pt x="346" y="2"/>
                  </a:cubicBezTo>
                  <a:cubicBezTo>
                    <a:pt x="344" y="2"/>
                    <a:pt x="344" y="2"/>
                    <a:pt x="344" y="2"/>
                  </a:cubicBezTo>
                  <a:cubicBezTo>
                    <a:pt x="345" y="2"/>
                    <a:pt x="345" y="2"/>
                    <a:pt x="345" y="2"/>
                  </a:cubicBezTo>
                  <a:cubicBezTo>
                    <a:pt x="345" y="2"/>
                    <a:pt x="345" y="2"/>
                    <a:pt x="345" y="2"/>
                  </a:cubicBezTo>
                  <a:cubicBezTo>
                    <a:pt x="345" y="2"/>
                    <a:pt x="345" y="2"/>
                    <a:pt x="345" y="2"/>
                  </a:cubicBezTo>
                  <a:cubicBezTo>
                    <a:pt x="346" y="2"/>
                    <a:pt x="346" y="2"/>
                    <a:pt x="346" y="2"/>
                  </a:cubicBezTo>
                  <a:cubicBezTo>
                    <a:pt x="346" y="2"/>
                    <a:pt x="346" y="2"/>
                    <a:pt x="346" y="2"/>
                  </a:cubicBezTo>
                  <a:cubicBezTo>
                    <a:pt x="346" y="2"/>
                    <a:pt x="346" y="2"/>
                    <a:pt x="346" y="2"/>
                  </a:cubicBezTo>
                  <a:cubicBezTo>
                    <a:pt x="346" y="2"/>
                    <a:pt x="347" y="2"/>
                    <a:pt x="347" y="2"/>
                  </a:cubicBezTo>
                  <a:cubicBezTo>
                    <a:pt x="347" y="2"/>
                    <a:pt x="347" y="2"/>
                    <a:pt x="347" y="2"/>
                  </a:cubicBezTo>
                  <a:cubicBezTo>
                    <a:pt x="348" y="2"/>
                    <a:pt x="348" y="2"/>
                    <a:pt x="348" y="2"/>
                  </a:cubicBezTo>
                  <a:cubicBezTo>
                    <a:pt x="348" y="2"/>
                    <a:pt x="348" y="2"/>
                    <a:pt x="348" y="2"/>
                  </a:cubicBezTo>
                  <a:cubicBezTo>
                    <a:pt x="349" y="2"/>
                    <a:pt x="349" y="2"/>
                    <a:pt x="349" y="2"/>
                  </a:cubicBezTo>
                  <a:cubicBezTo>
                    <a:pt x="349" y="2"/>
                    <a:pt x="349" y="2"/>
                    <a:pt x="349" y="2"/>
                  </a:cubicBezTo>
                  <a:cubicBezTo>
                    <a:pt x="350" y="1"/>
                    <a:pt x="350" y="1"/>
                    <a:pt x="350" y="1"/>
                  </a:cubicBezTo>
                  <a:cubicBezTo>
                    <a:pt x="350" y="1"/>
                    <a:pt x="350" y="1"/>
                    <a:pt x="350" y="1"/>
                  </a:cubicBezTo>
                  <a:cubicBezTo>
                    <a:pt x="350" y="1"/>
                    <a:pt x="350" y="1"/>
                    <a:pt x="350" y="1"/>
                  </a:cubicBezTo>
                  <a:cubicBezTo>
                    <a:pt x="350" y="1"/>
                    <a:pt x="350" y="1"/>
                    <a:pt x="350" y="1"/>
                  </a:cubicBezTo>
                  <a:cubicBezTo>
                    <a:pt x="350" y="1"/>
                    <a:pt x="350" y="1"/>
                    <a:pt x="350" y="1"/>
                  </a:cubicBezTo>
                  <a:cubicBezTo>
                    <a:pt x="350" y="1"/>
                    <a:pt x="350" y="1"/>
                    <a:pt x="350" y="1"/>
                  </a:cubicBezTo>
                  <a:cubicBezTo>
                    <a:pt x="351" y="1"/>
                    <a:pt x="351" y="1"/>
                    <a:pt x="351" y="1"/>
                  </a:cubicBezTo>
                  <a:cubicBezTo>
                    <a:pt x="351" y="1"/>
                    <a:pt x="350" y="1"/>
                    <a:pt x="350" y="1"/>
                  </a:cubicBezTo>
                  <a:cubicBezTo>
                    <a:pt x="349" y="1"/>
                    <a:pt x="348" y="1"/>
                    <a:pt x="348" y="2"/>
                  </a:cubicBezTo>
                  <a:cubicBezTo>
                    <a:pt x="348" y="2"/>
                    <a:pt x="348" y="2"/>
                    <a:pt x="348" y="2"/>
                  </a:cubicBezTo>
                  <a:cubicBezTo>
                    <a:pt x="347" y="2"/>
                    <a:pt x="347" y="2"/>
                    <a:pt x="347" y="2"/>
                  </a:cubicBezTo>
                  <a:cubicBezTo>
                    <a:pt x="346" y="2"/>
                    <a:pt x="346" y="2"/>
                    <a:pt x="346" y="2"/>
                  </a:cubicBezTo>
                  <a:cubicBezTo>
                    <a:pt x="346" y="2"/>
                    <a:pt x="346" y="2"/>
                    <a:pt x="346" y="2"/>
                  </a:cubicBezTo>
                  <a:cubicBezTo>
                    <a:pt x="345" y="2"/>
                    <a:pt x="345" y="2"/>
                    <a:pt x="345" y="2"/>
                  </a:cubicBezTo>
                  <a:cubicBezTo>
                    <a:pt x="345" y="2"/>
                    <a:pt x="344" y="2"/>
                    <a:pt x="344" y="2"/>
                  </a:cubicBezTo>
                  <a:cubicBezTo>
                    <a:pt x="343" y="2"/>
                    <a:pt x="343" y="2"/>
                    <a:pt x="343" y="2"/>
                  </a:cubicBezTo>
                  <a:cubicBezTo>
                    <a:pt x="343" y="2"/>
                    <a:pt x="342" y="2"/>
                    <a:pt x="341" y="2"/>
                  </a:cubicBezTo>
                  <a:cubicBezTo>
                    <a:pt x="341" y="3"/>
                    <a:pt x="341" y="3"/>
                    <a:pt x="341" y="3"/>
                  </a:cubicBezTo>
                  <a:cubicBezTo>
                    <a:pt x="341" y="3"/>
                    <a:pt x="341" y="3"/>
                    <a:pt x="341" y="3"/>
                  </a:cubicBezTo>
                  <a:cubicBezTo>
                    <a:pt x="341" y="3"/>
                    <a:pt x="341" y="3"/>
                    <a:pt x="341" y="3"/>
                  </a:cubicBezTo>
                  <a:cubicBezTo>
                    <a:pt x="341" y="3"/>
                    <a:pt x="341" y="3"/>
                    <a:pt x="341" y="3"/>
                  </a:cubicBezTo>
                  <a:cubicBezTo>
                    <a:pt x="341" y="2"/>
                    <a:pt x="341" y="2"/>
                    <a:pt x="341" y="2"/>
                  </a:cubicBezTo>
                  <a:cubicBezTo>
                    <a:pt x="341" y="2"/>
                    <a:pt x="341" y="2"/>
                    <a:pt x="341" y="2"/>
                  </a:cubicBezTo>
                  <a:cubicBezTo>
                    <a:pt x="342" y="2"/>
                    <a:pt x="342" y="2"/>
                    <a:pt x="342" y="2"/>
                  </a:cubicBezTo>
                  <a:cubicBezTo>
                    <a:pt x="342" y="2"/>
                    <a:pt x="342" y="2"/>
                    <a:pt x="342" y="2"/>
                  </a:cubicBezTo>
                  <a:cubicBezTo>
                    <a:pt x="343" y="2"/>
                    <a:pt x="343" y="2"/>
                    <a:pt x="343" y="2"/>
                  </a:cubicBezTo>
                  <a:cubicBezTo>
                    <a:pt x="343" y="2"/>
                    <a:pt x="343" y="2"/>
                    <a:pt x="343" y="2"/>
                  </a:cubicBezTo>
                  <a:cubicBezTo>
                    <a:pt x="344" y="2"/>
                    <a:pt x="344" y="2"/>
                    <a:pt x="344" y="2"/>
                  </a:cubicBezTo>
                  <a:cubicBezTo>
                    <a:pt x="345" y="2"/>
                    <a:pt x="345" y="2"/>
                    <a:pt x="345" y="2"/>
                  </a:cubicBezTo>
                  <a:cubicBezTo>
                    <a:pt x="345" y="2"/>
                    <a:pt x="345" y="2"/>
                    <a:pt x="345" y="2"/>
                  </a:cubicBezTo>
                  <a:cubicBezTo>
                    <a:pt x="346" y="2"/>
                    <a:pt x="346" y="2"/>
                    <a:pt x="346" y="2"/>
                  </a:cubicBezTo>
                  <a:cubicBezTo>
                    <a:pt x="346" y="2"/>
                    <a:pt x="346" y="2"/>
                    <a:pt x="346" y="2"/>
                  </a:cubicBezTo>
                  <a:cubicBezTo>
                    <a:pt x="346" y="2"/>
                    <a:pt x="346" y="2"/>
                    <a:pt x="346" y="2"/>
                  </a:cubicBezTo>
                  <a:cubicBezTo>
                    <a:pt x="347" y="1"/>
                    <a:pt x="347" y="1"/>
                    <a:pt x="347" y="1"/>
                  </a:cubicBezTo>
                  <a:cubicBezTo>
                    <a:pt x="348" y="1"/>
                    <a:pt x="348" y="1"/>
                    <a:pt x="348" y="1"/>
                  </a:cubicBezTo>
                  <a:cubicBezTo>
                    <a:pt x="348" y="1"/>
                    <a:pt x="348" y="1"/>
                    <a:pt x="348" y="1"/>
                  </a:cubicBezTo>
                  <a:cubicBezTo>
                    <a:pt x="349" y="1"/>
                    <a:pt x="349" y="1"/>
                    <a:pt x="349" y="1"/>
                  </a:cubicBezTo>
                  <a:cubicBezTo>
                    <a:pt x="349" y="1"/>
                    <a:pt x="349" y="1"/>
                    <a:pt x="349" y="1"/>
                  </a:cubicBezTo>
                  <a:cubicBezTo>
                    <a:pt x="348" y="1"/>
                    <a:pt x="348" y="1"/>
                    <a:pt x="348" y="1"/>
                  </a:cubicBezTo>
                  <a:cubicBezTo>
                    <a:pt x="348" y="1"/>
                    <a:pt x="348" y="1"/>
                    <a:pt x="346" y="1"/>
                  </a:cubicBezTo>
                  <a:cubicBezTo>
                    <a:pt x="345" y="2"/>
                    <a:pt x="344" y="2"/>
                    <a:pt x="343" y="2"/>
                  </a:cubicBezTo>
                  <a:cubicBezTo>
                    <a:pt x="342" y="2"/>
                    <a:pt x="342" y="2"/>
                    <a:pt x="342" y="2"/>
                  </a:cubicBezTo>
                  <a:cubicBezTo>
                    <a:pt x="342" y="2"/>
                    <a:pt x="342" y="2"/>
                    <a:pt x="342" y="2"/>
                  </a:cubicBezTo>
                  <a:cubicBezTo>
                    <a:pt x="341" y="2"/>
                    <a:pt x="341" y="2"/>
                    <a:pt x="341" y="2"/>
                  </a:cubicBezTo>
                  <a:cubicBezTo>
                    <a:pt x="340" y="2"/>
                    <a:pt x="339" y="2"/>
                    <a:pt x="338" y="3"/>
                  </a:cubicBezTo>
                  <a:cubicBezTo>
                    <a:pt x="338" y="3"/>
                    <a:pt x="338" y="3"/>
                    <a:pt x="338" y="3"/>
                  </a:cubicBezTo>
                  <a:cubicBezTo>
                    <a:pt x="337" y="3"/>
                    <a:pt x="337" y="3"/>
                    <a:pt x="337" y="3"/>
                  </a:cubicBezTo>
                  <a:cubicBezTo>
                    <a:pt x="338" y="2"/>
                    <a:pt x="338" y="2"/>
                    <a:pt x="338" y="2"/>
                  </a:cubicBezTo>
                  <a:cubicBezTo>
                    <a:pt x="339" y="2"/>
                    <a:pt x="339" y="2"/>
                    <a:pt x="339" y="2"/>
                  </a:cubicBezTo>
                  <a:cubicBezTo>
                    <a:pt x="339" y="2"/>
                    <a:pt x="340" y="2"/>
                    <a:pt x="340" y="2"/>
                  </a:cubicBezTo>
                  <a:cubicBezTo>
                    <a:pt x="341" y="2"/>
                    <a:pt x="341" y="2"/>
                    <a:pt x="342" y="2"/>
                  </a:cubicBezTo>
                  <a:cubicBezTo>
                    <a:pt x="343" y="2"/>
                    <a:pt x="343" y="2"/>
                    <a:pt x="343" y="2"/>
                  </a:cubicBezTo>
                  <a:cubicBezTo>
                    <a:pt x="343" y="2"/>
                    <a:pt x="343" y="2"/>
                    <a:pt x="343" y="2"/>
                  </a:cubicBezTo>
                  <a:cubicBezTo>
                    <a:pt x="344" y="2"/>
                    <a:pt x="344" y="2"/>
                    <a:pt x="344" y="2"/>
                  </a:cubicBezTo>
                  <a:cubicBezTo>
                    <a:pt x="344" y="2"/>
                    <a:pt x="344" y="2"/>
                    <a:pt x="344" y="2"/>
                  </a:cubicBezTo>
                  <a:cubicBezTo>
                    <a:pt x="345" y="2"/>
                    <a:pt x="345" y="2"/>
                    <a:pt x="345" y="2"/>
                  </a:cubicBezTo>
                  <a:cubicBezTo>
                    <a:pt x="346" y="2"/>
                    <a:pt x="346" y="2"/>
                    <a:pt x="346" y="2"/>
                  </a:cubicBezTo>
                  <a:cubicBezTo>
                    <a:pt x="346" y="1"/>
                    <a:pt x="346" y="1"/>
                    <a:pt x="346" y="1"/>
                  </a:cubicBezTo>
                  <a:cubicBezTo>
                    <a:pt x="347" y="1"/>
                    <a:pt x="347" y="1"/>
                    <a:pt x="348" y="1"/>
                  </a:cubicBezTo>
                  <a:cubicBezTo>
                    <a:pt x="348" y="1"/>
                    <a:pt x="348" y="1"/>
                    <a:pt x="348" y="1"/>
                  </a:cubicBezTo>
                  <a:cubicBezTo>
                    <a:pt x="349" y="1"/>
                    <a:pt x="349" y="1"/>
                    <a:pt x="349" y="1"/>
                  </a:cubicBezTo>
                  <a:cubicBezTo>
                    <a:pt x="349" y="1"/>
                    <a:pt x="349" y="1"/>
                    <a:pt x="349" y="1"/>
                  </a:cubicBezTo>
                  <a:cubicBezTo>
                    <a:pt x="349" y="1"/>
                    <a:pt x="349" y="1"/>
                    <a:pt x="349" y="1"/>
                  </a:cubicBezTo>
                  <a:cubicBezTo>
                    <a:pt x="349" y="1"/>
                    <a:pt x="349" y="1"/>
                    <a:pt x="349" y="1"/>
                  </a:cubicBezTo>
                  <a:cubicBezTo>
                    <a:pt x="348" y="1"/>
                    <a:pt x="348" y="1"/>
                    <a:pt x="348" y="1"/>
                  </a:cubicBezTo>
                  <a:cubicBezTo>
                    <a:pt x="347" y="1"/>
                    <a:pt x="347" y="1"/>
                    <a:pt x="347" y="1"/>
                  </a:cubicBezTo>
                  <a:cubicBezTo>
                    <a:pt x="347" y="1"/>
                    <a:pt x="347" y="1"/>
                    <a:pt x="347" y="1"/>
                  </a:cubicBezTo>
                  <a:cubicBezTo>
                    <a:pt x="346" y="1"/>
                    <a:pt x="346" y="1"/>
                    <a:pt x="346" y="1"/>
                  </a:cubicBezTo>
                  <a:cubicBezTo>
                    <a:pt x="346" y="1"/>
                    <a:pt x="346" y="1"/>
                    <a:pt x="346" y="1"/>
                  </a:cubicBezTo>
                  <a:cubicBezTo>
                    <a:pt x="346" y="1"/>
                    <a:pt x="346" y="1"/>
                    <a:pt x="346" y="1"/>
                  </a:cubicBezTo>
                  <a:cubicBezTo>
                    <a:pt x="346" y="1"/>
                    <a:pt x="346" y="1"/>
                    <a:pt x="346" y="1"/>
                  </a:cubicBezTo>
                  <a:cubicBezTo>
                    <a:pt x="345" y="1"/>
                    <a:pt x="345" y="1"/>
                    <a:pt x="345" y="1"/>
                  </a:cubicBezTo>
                  <a:cubicBezTo>
                    <a:pt x="345" y="1"/>
                    <a:pt x="345" y="1"/>
                    <a:pt x="345" y="1"/>
                  </a:cubicBezTo>
                  <a:cubicBezTo>
                    <a:pt x="345" y="1"/>
                    <a:pt x="345" y="1"/>
                    <a:pt x="345" y="1"/>
                  </a:cubicBezTo>
                  <a:cubicBezTo>
                    <a:pt x="345" y="1"/>
                    <a:pt x="345" y="1"/>
                    <a:pt x="345" y="1"/>
                  </a:cubicBezTo>
                  <a:cubicBezTo>
                    <a:pt x="345" y="1"/>
                    <a:pt x="345" y="1"/>
                    <a:pt x="345" y="1"/>
                  </a:cubicBezTo>
                  <a:cubicBezTo>
                    <a:pt x="344" y="1"/>
                    <a:pt x="344" y="1"/>
                    <a:pt x="344" y="1"/>
                  </a:cubicBezTo>
                  <a:cubicBezTo>
                    <a:pt x="344" y="1"/>
                    <a:pt x="344" y="1"/>
                    <a:pt x="344" y="1"/>
                  </a:cubicBezTo>
                  <a:cubicBezTo>
                    <a:pt x="343" y="1"/>
                    <a:pt x="343" y="1"/>
                    <a:pt x="343" y="1"/>
                  </a:cubicBezTo>
                  <a:cubicBezTo>
                    <a:pt x="343" y="1"/>
                    <a:pt x="343" y="1"/>
                    <a:pt x="343" y="1"/>
                  </a:cubicBezTo>
                  <a:cubicBezTo>
                    <a:pt x="343" y="2"/>
                    <a:pt x="343" y="2"/>
                    <a:pt x="343" y="2"/>
                  </a:cubicBezTo>
                  <a:cubicBezTo>
                    <a:pt x="342" y="2"/>
                    <a:pt x="342" y="2"/>
                    <a:pt x="342"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0" y="2"/>
                    <a:pt x="340" y="2"/>
                    <a:pt x="340" y="2"/>
                  </a:cubicBezTo>
                  <a:cubicBezTo>
                    <a:pt x="340" y="2"/>
                    <a:pt x="340" y="2"/>
                    <a:pt x="340" y="2"/>
                  </a:cubicBezTo>
                  <a:cubicBezTo>
                    <a:pt x="339" y="2"/>
                    <a:pt x="339" y="2"/>
                    <a:pt x="339"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7" y="2"/>
                    <a:pt x="337" y="2"/>
                    <a:pt x="337" y="2"/>
                  </a:cubicBezTo>
                  <a:cubicBezTo>
                    <a:pt x="336" y="2"/>
                    <a:pt x="336" y="2"/>
                    <a:pt x="336" y="2"/>
                  </a:cubicBezTo>
                  <a:cubicBezTo>
                    <a:pt x="335" y="3"/>
                    <a:pt x="335" y="3"/>
                    <a:pt x="335" y="3"/>
                  </a:cubicBezTo>
                  <a:cubicBezTo>
                    <a:pt x="335" y="3"/>
                    <a:pt x="335" y="3"/>
                    <a:pt x="335" y="3"/>
                  </a:cubicBezTo>
                  <a:cubicBezTo>
                    <a:pt x="335" y="3"/>
                    <a:pt x="335" y="3"/>
                    <a:pt x="335" y="3"/>
                  </a:cubicBezTo>
                  <a:cubicBezTo>
                    <a:pt x="335" y="3"/>
                    <a:pt x="335" y="3"/>
                    <a:pt x="335" y="3"/>
                  </a:cubicBezTo>
                  <a:cubicBezTo>
                    <a:pt x="335" y="3"/>
                    <a:pt x="335" y="3"/>
                    <a:pt x="335" y="3"/>
                  </a:cubicBezTo>
                  <a:cubicBezTo>
                    <a:pt x="336" y="3"/>
                    <a:pt x="336" y="3"/>
                    <a:pt x="336" y="3"/>
                  </a:cubicBezTo>
                  <a:cubicBezTo>
                    <a:pt x="336" y="2"/>
                    <a:pt x="336" y="2"/>
                    <a:pt x="336" y="2"/>
                  </a:cubicBezTo>
                  <a:cubicBezTo>
                    <a:pt x="336" y="2"/>
                    <a:pt x="336" y="2"/>
                    <a:pt x="336" y="2"/>
                  </a:cubicBezTo>
                  <a:cubicBezTo>
                    <a:pt x="337" y="2"/>
                    <a:pt x="337" y="2"/>
                    <a:pt x="337" y="2"/>
                  </a:cubicBezTo>
                  <a:cubicBezTo>
                    <a:pt x="337" y="2"/>
                    <a:pt x="337" y="2"/>
                    <a:pt x="337" y="2"/>
                  </a:cubicBezTo>
                  <a:cubicBezTo>
                    <a:pt x="337" y="2"/>
                    <a:pt x="337" y="2"/>
                    <a:pt x="337" y="2"/>
                  </a:cubicBezTo>
                  <a:cubicBezTo>
                    <a:pt x="337" y="2"/>
                    <a:pt x="337" y="2"/>
                    <a:pt x="337" y="2"/>
                  </a:cubicBezTo>
                  <a:cubicBezTo>
                    <a:pt x="338" y="2"/>
                    <a:pt x="338" y="2"/>
                    <a:pt x="338" y="2"/>
                  </a:cubicBezTo>
                  <a:cubicBezTo>
                    <a:pt x="339" y="2"/>
                    <a:pt x="339" y="2"/>
                    <a:pt x="339" y="2"/>
                  </a:cubicBezTo>
                  <a:cubicBezTo>
                    <a:pt x="340" y="2"/>
                    <a:pt x="340" y="2"/>
                    <a:pt x="340" y="2"/>
                  </a:cubicBezTo>
                  <a:cubicBezTo>
                    <a:pt x="340" y="2"/>
                    <a:pt x="340" y="2"/>
                    <a:pt x="340" y="2"/>
                  </a:cubicBezTo>
                  <a:cubicBezTo>
                    <a:pt x="341" y="2"/>
                    <a:pt x="341" y="2"/>
                    <a:pt x="341" y="2"/>
                  </a:cubicBezTo>
                  <a:cubicBezTo>
                    <a:pt x="341" y="2"/>
                    <a:pt x="341" y="2"/>
                    <a:pt x="341" y="2"/>
                  </a:cubicBezTo>
                  <a:cubicBezTo>
                    <a:pt x="341" y="2"/>
                    <a:pt x="341" y="2"/>
                    <a:pt x="341" y="2"/>
                  </a:cubicBezTo>
                  <a:cubicBezTo>
                    <a:pt x="340" y="2"/>
                    <a:pt x="340" y="2"/>
                    <a:pt x="340" y="2"/>
                  </a:cubicBezTo>
                  <a:cubicBezTo>
                    <a:pt x="340" y="2"/>
                    <a:pt x="340" y="2"/>
                    <a:pt x="340" y="2"/>
                  </a:cubicBezTo>
                  <a:cubicBezTo>
                    <a:pt x="339" y="2"/>
                    <a:pt x="339" y="2"/>
                    <a:pt x="339" y="2"/>
                  </a:cubicBezTo>
                  <a:cubicBezTo>
                    <a:pt x="339" y="2"/>
                    <a:pt x="339" y="2"/>
                    <a:pt x="339" y="2"/>
                  </a:cubicBezTo>
                  <a:cubicBezTo>
                    <a:pt x="338" y="2"/>
                    <a:pt x="338" y="2"/>
                    <a:pt x="338" y="2"/>
                  </a:cubicBezTo>
                  <a:cubicBezTo>
                    <a:pt x="337" y="2"/>
                    <a:pt x="336" y="2"/>
                    <a:pt x="336" y="2"/>
                  </a:cubicBezTo>
                  <a:cubicBezTo>
                    <a:pt x="335" y="2"/>
                    <a:pt x="335" y="2"/>
                    <a:pt x="335" y="2"/>
                  </a:cubicBezTo>
                  <a:cubicBezTo>
                    <a:pt x="335" y="2"/>
                    <a:pt x="335" y="2"/>
                    <a:pt x="335" y="2"/>
                  </a:cubicBezTo>
                  <a:cubicBezTo>
                    <a:pt x="334" y="2"/>
                    <a:pt x="334" y="2"/>
                    <a:pt x="334" y="2"/>
                  </a:cubicBezTo>
                  <a:cubicBezTo>
                    <a:pt x="332" y="3"/>
                    <a:pt x="331" y="3"/>
                    <a:pt x="329" y="3"/>
                  </a:cubicBezTo>
                  <a:cubicBezTo>
                    <a:pt x="329" y="3"/>
                    <a:pt x="329" y="3"/>
                    <a:pt x="329" y="3"/>
                  </a:cubicBezTo>
                  <a:cubicBezTo>
                    <a:pt x="330" y="3"/>
                    <a:pt x="330" y="3"/>
                    <a:pt x="330" y="3"/>
                  </a:cubicBezTo>
                  <a:cubicBezTo>
                    <a:pt x="330" y="3"/>
                    <a:pt x="330" y="3"/>
                    <a:pt x="330" y="3"/>
                  </a:cubicBezTo>
                  <a:cubicBezTo>
                    <a:pt x="330" y="3"/>
                    <a:pt x="330" y="3"/>
                    <a:pt x="330" y="3"/>
                  </a:cubicBezTo>
                  <a:cubicBezTo>
                    <a:pt x="330" y="3"/>
                    <a:pt x="329" y="3"/>
                    <a:pt x="328" y="3"/>
                  </a:cubicBezTo>
                  <a:cubicBezTo>
                    <a:pt x="327" y="3"/>
                    <a:pt x="326" y="3"/>
                    <a:pt x="325" y="3"/>
                  </a:cubicBezTo>
                  <a:cubicBezTo>
                    <a:pt x="325" y="3"/>
                    <a:pt x="324" y="4"/>
                    <a:pt x="323" y="4"/>
                  </a:cubicBezTo>
                  <a:cubicBezTo>
                    <a:pt x="323" y="4"/>
                    <a:pt x="323" y="4"/>
                    <a:pt x="323" y="4"/>
                  </a:cubicBezTo>
                  <a:cubicBezTo>
                    <a:pt x="323" y="4"/>
                    <a:pt x="323" y="4"/>
                    <a:pt x="323" y="4"/>
                  </a:cubicBezTo>
                  <a:cubicBezTo>
                    <a:pt x="323" y="4"/>
                    <a:pt x="323" y="4"/>
                    <a:pt x="323" y="4"/>
                  </a:cubicBezTo>
                  <a:cubicBezTo>
                    <a:pt x="322" y="4"/>
                    <a:pt x="322" y="4"/>
                    <a:pt x="322" y="4"/>
                  </a:cubicBezTo>
                  <a:cubicBezTo>
                    <a:pt x="322" y="4"/>
                    <a:pt x="322" y="4"/>
                    <a:pt x="322" y="4"/>
                  </a:cubicBezTo>
                  <a:cubicBezTo>
                    <a:pt x="322" y="4"/>
                    <a:pt x="322" y="4"/>
                    <a:pt x="322" y="4"/>
                  </a:cubicBezTo>
                  <a:cubicBezTo>
                    <a:pt x="321" y="4"/>
                    <a:pt x="321" y="4"/>
                    <a:pt x="321" y="4"/>
                  </a:cubicBezTo>
                  <a:cubicBezTo>
                    <a:pt x="321" y="4"/>
                    <a:pt x="321" y="4"/>
                    <a:pt x="321" y="4"/>
                  </a:cubicBezTo>
                  <a:cubicBezTo>
                    <a:pt x="320" y="4"/>
                    <a:pt x="320" y="4"/>
                    <a:pt x="320" y="4"/>
                  </a:cubicBezTo>
                  <a:cubicBezTo>
                    <a:pt x="320" y="4"/>
                    <a:pt x="320" y="4"/>
                    <a:pt x="320" y="4"/>
                  </a:cubicBezTo>
                  <a:cubicBezTo>
                    <a:pt x="320" y="4"/>
                    <a:pt x="320" y="4"/>
                    <a:pt x="320" y="4"/>
                  </a:cubicBezTo>
                  <a:cubicBezTo>
                    <a:pt x="319" y="4"/>
                    <a:pt x="319" y="4"/>
                    <a:pt x="319" y="4"/>
                  </a:cubicBezTo>
                  <a:cubicBezTo>
                    <a:pt x="319" y="4"/>
                    <a:pt x="318" y="4"/>
                    <a:pt x="317" y="5"/>
                  </a:cubicBezTo>
                  <a:cubicBezTo>
                    <a:pt x="317" y="5"/>
                    <a:pt x="317" y="5"/>
                    <a:pt x="317" y="5"/>
                  </a:cubicBezTo>
                  <a:cubicBezTo>
                    <a:pt x="316" y="5"/>
                    <a:pt x="315" y="5"/>
                    <a:pt x="315" y="5"/>
                  </a:cubicBezTo>
                  <a:cubicBezTo>
                    <a:pt x="315" y="5"/>
                    <a:pt x="315" y="5"/>
                    <a:pt x="314" y="5"/>
                  </a:cubicBezTo>
                  <a:cubicBezTo>
                    <a:pt x="314" y="5"/>
                    <a:pt x="314" y="5"/>
                    <a:pt x="314" y="5"/>
                  </a:cubicBezTo>
                  <a:cubicBezTo>
                    <a:pt x="313" y="5"/>
                    <a:pt x="313" y="5"/>
                    <a:pt x="313" y="5"/>
                  </a:cubicBezTo>
                  <a:cubicBezTo>
                    <a:pt x="313" y="5"/>
                    <a:pt x="313" y="5"/>
                    <a:pt x="314" y="5"/>
                  </a:cubicBezTo>
                  <a:cubicBezTo>
                    <a:pt x="314" y="5"/>
                    <a:pt x="314" y="5"/>
                    <a:pt x="314" y="5"/>
                  </a:cubicBezTo>
                  <a:cubicBezTo>
                    <a:pt x="315" y="5"/>
                    <a:pt x="315" y="5"/>
                    <a:pt x="315" y="5"/>
                  </a:cubicBezTo>
                  <a:cubicBezTo>
                    <a:pt x="314" y="5"/>
                    <a:pt x="313" y="6"/>
                    <a:pt x="312" y="6"/>
                  </a:cubicBezTo>
                  <a:cubicBezTo>
                    <a:pt x="311" y="6"/>
                    <a:pt x="311" y="6"/>
                    <a:pt x="311" y="6"/>
                  </a:cubicBezTo>
                  <a:cubicBezTo>
                    <a:pt x="311" y="6"/>
                    <a:pt x="311" y="6"/>
                    <a:pt x="311" y="6"/>
                  </a:cubicBezTo>
                  <a:cubicBezTo>
                    <a:pt x="310" y="6"/>
                    <a:pt x="310" y="6"/>
                    <a:pt x="310" y="6"/>
                  </a:cubicBezTo>
                  <a:cubicBezTo>
                    <a:pt x="309" y="6"/>
                    <a:pt x="308" y="6"/>
                    <a:pt x="307" y="7"/>
                  </a:cubicBezTo>
                  <a:cubicBezTo>
                    <a:pt x="306" y="7"/>
                    <a:pt x="305" y="7"/>
                    <a:pt x="305" y="7"/>
                  </a:cubicBezTo>
                  <a:cubicBezTo>
                    <a:pt x="304" y="7"/>
                    <a:pt x="304" y="7"/>
                    <a:pt x="304" y="7"/>
                  </a:cubicBezTo>
                  <a:cubicBezTo>
                    <a:pt x="303" y="7"/>
                    <a:pt x="303" y="7"/>
                    <a:pt x="303" y="7"/>
                  </a:cubicBezTo>
                  <a:cubicBezTo>
                    <a:pt x="303" y="7"/>
                    <a:pt x="303" y="7"/>
                    <a:pt x="303" y="7"/>
                  </a:cubicBezTo>
                  <a:cubicBezTo>
                    <a:pt x="303" y="7"/>
                    <a:pt x="303" y="7"/>
                    <a:pt x="303" y="7"/>
                  </a:cubicBezTo>
                  <a:cubicBezTo>
                    <a:pt x="302" y="8"/>
                    <a:pt x="302" y="8"/>
                    <a:pt x="302" y="8"/>
                  </a:cubicBezTo>
                  <a:cubicBezTo>
                    <a:pt x="302" y="8"/>
                    <a:pt x="302" y="8"/>
                    <a:pt x="302" y="8"/>
                  </a:cubicBezTo>
                  <a:cubicBezTo>
                    <a:pt x="302" y="7"/>
                    <a:pt x="302" y="7"/>
                    <a:pt x="302" y="7"/>
                  </a:cubicBezTo>
                  <a:cubicBezTo>
                    <a:pt x="302" y="7"/>
                    <a:pt x="302" y="7"/>
                    <a:pt x="302" y="7"/>
                  </a:cubicBezTo>
                  <a:cubicBezTo>
                    <a:pt x="301" y="8"/>
                    <a:pt x="301" y="8"/>
                    <a:pt x="301" y="8"/>
                  </a:cubicBezTo>
                  <a:cubicBezTo>
                    <a:pt x="300" y="8"/>
                    <a:pt x="300" y="8"/>
                    <a:pt x="300" y="8"/>
                  </a:cubicBezTo>
                  <a:cubicBezTo>
                    <a:pt x="300" y="8"/>
                    <a:pt x="300" y="8"/>
                    <a:pt x="299" y="8"/>
                  </a:cubicBezTo>
                  <a:cubicBezTo>
                    <a:pt x="299" y="8"/>
                    <a:pt x="298" y="8"/>
                    <a:pt x="298" y="8"/>
                  </a:cubicBezTo>
                  <a:cubicBezTo>
                    <a:pt x="298" y="8"/>
                    <a:pt x="298" y="8"/>
                    <a:pt x="298" y="8"/>
                  </a:cubicBezTo>
                  <a:cubicBezTo>
                    <a:pt x="298" y="8"/>
                    <a:pt x="298" y="8"/>
                    <a:pt x="297" y="8"/>
                  </a:cubicBezTo>
                  <a:cubicBezTo>
                    <a:pt x="296" y="8"/>
                    <a:pt x="296" y="8"/>
                    <a:pt x="296" y="8"/>
                  </a:cubicBezTo>
                  <a:cubicBezTo>
                    <a:pt x="295" y="8"/>
                    <a:pt x="295" y="8"/>
                    <a:pt x="295" y="8"/>
                  </a:cubicBezTo>
                  <a:cubicBezTo>
                    <a:pt x="295" y="8"/>
                    <a:pt x="295" y="8"/>
                    <a:pt x="295" y="8"/>
                  </a:cubicBezTo>
                  <a:cubicBezTo>
                    <a:pt x="295" y="9"/>
                    <a:pt x="295" y="9"/>
                    <a:pt x="295" y="9"/>
                  </a:cubicBezTo>
                  <a:cubicBezTo>
                    <a:pt x="294" y="9"/>
                    <a:pt x="294" y="9"/>
                    <a:pt x="294" y="9"/>
                  </a:cubicBezTo>
                  <a:cubicBezTo>
                    <a:pt x="294" y="9"/>
                    <a:pt x="294" y="9"/>
                    <a:pt x="294" y="9"/>
                  </a:cubicBezTo>
                  <a:cubicBezTo>
                    <a:pt x="293" y="9"/>
                    <a:pt x="293" y="9"/>
                    <a:pt x="293" y="9"/>
                  </a:cubicBezTo>
                  <a:cubicBezTo>
                    <a:pt x="292" y="9"/>
                    <a:pt x="292" y="9"/>
                    <a:pt x="292" y="9"/>
                  </a:cubicBezTo>
                  <a:cubicBezTo>
                    <a:pt x="292" y="9"/>
                    <a:pt x="292" y="9"/>
                    <a:pt x="292" y="9"/>
                  </a:cubicBezTo>
                  <a:cubicBezTo>
                    <a:pt x="292" y="9"/>
                    <a:pt x="292" y="9"/>
                    <a:pt x="292" y="9"/>
                  </a:cubicBezTo>
                  <a:cubicBezTo>
                    <a:pt x="289" y="10"/>
                    <a:pt x="287" y="11"/>
                    <a:pt x="284" y="11"/>
                  </a:cubicBezTo>
                  <a:cubicBezTo>
                    <a:pt x="284" y="11"/>
                    <a:pt x="284" y="11"/>
                    <a:pt x="284" y="11"/>
                  </a:cubicBezTo>
                  <a:cubicBezTo>
                    <a:pt x="283" y="12"/>
                    <a:pt x="283" y="12"/>
                    <a:pt x="283" y="12"/>
                  </a:cubicBezTo>
                  <a:cubicBezTo>
                    <a:pt x="283" y="12"/>
                    <a:pt x="283" y="12"/>
                    <a:pt x="283" y="12"/>
                  </a:cubicBezTo>
                  <a:cubicBezTo>
                    <a:pt x="282" y="12"/>
                    <a:pt x="282" y="12"/>
                    <a:pt x="282" y="12"/>
                  </a:cubicBezTo>
                  <a:cubicBezTo>
                    <a:pt x="282" y="12"/>
                    <a:pt x="282" y="12"/>
                    <a:pt x="282" y="12"/>
                  </a:cubicBezTo>
                  <a:cubicBezTo>
                    <a:pt x="283" y="12"/>
                    <a:pt x="283" y="12"/>
                    <a:pt x="283" y="12"/>
                  </a:cubicBezTo>
                  <a:cubicBezTo>
                    <a:pt x="284" y="12"/>
                    <a:pt x="284" y="12"/>
                    <a:pt x="284" y="12"/>
                  </a:cubicBezTo>
                  <a:cubicBezTo>
                    <a:pt x="284" y="12"/>
                    <a:pt x="284" y="12"/>
                    <a:pt x="285" y="12"/>
                  </a:cubicBezTo>
                  <a:cubicBezTo>
                    <a:pt x="285" y="12"/>
                    <a:pt x="285" y="12"/>
                    <a:pt x="285" y="12"/>
                  </a:cubicBezTo>
                  <a:cubicBezTo>
                    <a:pt x="285" y="12"/>
                    <a:pt x="285" y="12"/>
                    <a:pt x="285" y="12"/>
                  </a:cubicBezTo>
                  <a:cubicBezTo>
                    <a:pt x="284" y="12"/>
                    <a:pt x="283" y="12"/>
                    <a:pt x="282" y="13"/>
                  </a:cubicBezTo>
                  <a:cubicBezTo>
                    <a:pt x="282" y="13"/>
                    <a:pt x="282" y="13"/>
                    <a:pt x="281" y="13"/>
                  </a:cubicBezTo>
                  <a:cubicBezTo>
                    <a:pt x="281" y="13"/>
                    <a:pt x="281" y="13"/>
                    <a:pt x="281" y="13"/>
                  </a:cubicBezTo>
                  <a:cubicBezTo>
                    <a:pt x="280" y="13"/>
                    <a:pt x="280" y="13"/>
                    <a:pt x="279" y="13"/>
                  </a:cubicBezTo>
                  <a:cubicBezTo>
                    <a:pt x="279" y="13"/>
                    <a:pt x="279" y="13"/>
                    <a:pt x="279" y="13"/>
                  </a:cubicBezTo>
                  <a:cubicBezTo>
                    <a:pt x="279" y="13"/>
                    <a:pt x="279" y="13"/>
                    <a:pt x="279" y="13"/>
                  </a:cubicBezTo>
                  <a:cubicBezTo>
                    <a:pt x="279" y="13"/>
                    <a:pt x="279" y="13"/>
                    <a:pt x="279" y="13"/>
                  </a:cubicBezTo>
                  <a:cubicBezTo>
                    <a:pt x="279" y="13"/>
                    <a:pt x="279" y="13"/>
                    <a:pt x="279"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79" y="13"/>
                    <a:pt x="279" y="13"/>
                    <a:pt x="279" y="13"/>
                  </a:cubicBezTo>
                  <a:cubicBezTo>
                    <a:pt x="278" y="13"/>
                    <a:pt x="278" y="13"/>
                    <a:pt x="278" y="13"/>
                  </a:cubicBezTo>
                  <a:cubicBezTo>
                    <a:pt x="278" y="13"/>
                    <a:pt x="278" y="13"/>
                    <a:pt x="278" y="13"/>
                  </a:cubicBezTo>
                  <a:cubicBezTo>
                    <a:pt x="279" y="13"/>
                    <a:pt x="279" y="13"/>
                    <a:pt x="279" y="13"/>
                  </a:cubicBezTo>
                  <a:cubicBezTo>
                    <a:pt x="279" y="13"/>
                    <a:pt x="279" y="13"/>
                    <a:pt x="279" y="13"/>
                  </a:cubicBezTo>
                  <a:cubicBezTo>
                    <a:pt x="278" y="13"/>
                    <a:pt x="278" y="13"/>
                    <a:pt x="277" y="13"/>
                  </a:cubicBezTo>
                  <a:cubicBezTo>
                    <a:pt x="277" y="13"/>
                    <a:pt x="277" y="13"/>
                    <a:pt x="277" y="13"/>
                  </a:cubicBezTo>
                  <a:cubicBezTo>
                    <a:pt x="276" y="14"/>
                    <a:pt x="275" y="14"/>
                    <a:pt x="274" y="14"/>
                  </a:cubicBezTo>
                  <a:cubicBezTo>
                    <a:pt x="274" y="14"/>
                    <a:pt x="274" y="14"/>
                    <a:pt x="274" y="14"/>
                  </a:cubicBezTo>
                  <a:cubicBezTo>
                    <a:pt x="273" y="15"/>
                    <a:pt x="273" y="15"/>
                    <a:pt x="271" y="15"/>
                  </a:cubicBezTo>
                  <a:cubicBezTo>
                    <a:pt x="271" y="16"/>
                    <a:pt x="271" y="16"/>
                    <a:pt x="271" y="16"/>
                  </a:cubicBezTo>
                  <a:cubicBezTo>
                    <a:pt x="270" y="16"/>
                    <a:pt x="270" y="16"/>
                    <a:pt x="270" y="16"/>
                  </a:cubicBezTo>
                  <a:cubicBezTo>
                    <a:pt x="270" y="16"/>
                    <a:pt x="270" y="16"/>
                    <a:pt x="270" y="16"/>
                  </a:cubicBezTo>
                  <a:cubicBezTo>
                    <a:pt x="269" y="16"/>
                    <a:pt x="269" y="16"/>
                    <a:pt x="269" y="16"/>
                  </a:cubicBezTo>
                  <a:cubicBezTo>
                    <a:pt x="269" y="16"/>
                    <a:pt x="269" y="16"/>
                    <a:pt x="269" y="16"/>
                  </a:cubicBezTo>
                  <a:cubicBezTo>
                    <a:pt x="268" y="16"/>
                    <a:pt x="268" y="16"/>
                    <a:pt x="268" y="16"/>
                  </a:cubicBezTo>
                  <a:cubicBezTo>
                    <a:pt x="268" y="17"/>
                    <a:pt x="268" y="17"/>
                    <a:pt x="268" y="17"/>
                  </a:cubicBezTo>
                  <a:cubicBezTo>
                    <a:pt x="267" y="17"/>
                    <a:pt x="267" y="17"/>
                    <a:pt x="267" y="17"/>
                  </a:cubicBezTo>
                  <a:cubicBezTo>
                    <a:pt x="267" y="17"/>
                    <a:pt x="267" y="17"/>
                    <a:pt x="267" y="17"/>
                  </a:cubicBezTo>
                  <a:cubicBezTo>
                    <a:pt x="267" y="17"/>
                    <a:pt x="267" y="17"/>
                    <a:pt x="267" y="17"/>
                  </a:cubicBezTo>
                  <a:cubicBezTo>
                    <a:pt x="266" y="17"/>
                    <a:pt x="266" y="17"/>
                    <a:pt x="266" y="17"/>
                  </a:cubicBezTo>
                  <a:cubicBezTo>
                    <a:pt x="266" y="17"/>
                    <a:pt x="266" y="17"/>
                    <a:pt x="266" y="17"/>
                  </a:cubicBezTo>
                  <a:cubicBezTo>
                    <a:pt x="266" y="17"/>
                    <a:pt x="266" y="17"/>
                    <a:pt x="266" y="17"/>
                  </a:cubicBezTo>
                  <a:cubicBezTo>
                    <a:pt x="265" y="18"/>
                    <a:pt x="265" y="18"/>
                    <a:pt x="265" y="18"/>
                  </a:cubicBezTo>
                  <a:cubicBezTo>
                    <a:pt x="265" y="18"/>
                    <a:pt x="265" y="18"/>
                    <a:pt x="265" y="18"/>
                  </a:cubicBezTo>
                  <a:cubicBezTo>
                    <a:pt x="265" y="18"/>
                    <a:pt x="265" y="18"/>
                    <a:pt x="265" y="18"/>
                  </a:cubicBezTo>
                  <a:cubicBezTo>
                    <a:pt x="265" y="18"/>
                    <a:pt x="265" y="18"/>
                    <a:pt x="265" y="18"/>
                  </a:cubicBezTo>
                  <a:cubicBezTo>
                    <a:pt x="265" y="18"/>
                    <a:pt x="265" y="18"/>
                    <a:pt x="265" y="18"/>
                  </a:cubicBezTo>
                  <a:cubicBezTo>
                    <a:pt x="266" y="18"/>
                    <a:pt x="266" y="18"/>
                    <a:pt x="266" y="18"/>
                  </a:cubicBezTo>
                  <a:cubicBezTo>
                    <a:pt x="266" y="17"/>
                    <a:pt x="267" y="17"/>
                    <a:pt x="268" y="17"/>
                  </a:cubicBezTo>
                  <a:cubicBezTo>
                    <a:pt x="268" y="17"/>
                    <a:pt x="268" y="17"/>
                    <a:pt x="268" y="17"/>
                  </a:cubicBezTo>
                  <a:cubicBezTo>
                    <a:pt x="268" y="17"/>
                    <a:pt x="268" y="17"/>
                    <a:pt x="268" y="17"/>
                  </a:cubicBezTo>
                  <a:cubicBezTo>
                    <a:pt x="268" y="17"/>
                    <a:pt x="268" y="17"/>
                    <a:pt x="268" y="17"/>
                  </a:cubicBezTo>
                  <a:cubicBezTo>
                    <a:pt x="268" y="17"/>
                    <a:pt x="268" y="17"/>
                    <a:pt x="268" y="17"/>
                  </a:cubicBezTo>
                  <a:cubicBezTo>
                    <a:pt x="268" y="17"/>
                    <a:pt x="268" y="17"/>
                    <a:pt x="268" y="17"/>
                  </a:cubicBezTo>
                  <a:cubicBezTo>
                    <a:pt x="268" y="17"/>
                    <a:pt x="268" y="17"/>
                    <a:pt x="269" y="17"/>
                  </a:cubicBezTo>
                  <a:cubicBezTo>
                    <a:pt x="269" y="17"/>
                    <a:pt x="269" y="17"/>
                    <a:pt x="269" y="17"/>
                  </a:cubicBezTo>
                  <a:cubicBezTo>
                    <a:pt x="269" y="17"/>
                    <a:pt x="269" y="17"/>
                    <a:pt x="269" y="17"/>
                  </a:cubicBezTo>
                  <a:cubicBezTo>
                    <a:pt x="269" y="17"/>
                    <a:pt x="269" y="17"/>
                    <a:pt x="269" y="17"/>
                  </a:cubicBezTo>
                  <a:cubicBezTo>
                    <a:pt x="269" y="17"/>
                    <a:pt x="269" y="17"/>
                    <a:pt x="269"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1" y="17"/>
                    <a:pt x="271" y="17"/>
                    <a:pt x="271" y="17"/>
                  </a:cubicBezTo>
                  <a:cubicBezTo>
                    <a:pt x="271" y="17"/>
                    <a:pt x="271" y="17"/>
                    <a:pt x="271" y="17"/>
                  </a:cubicBezTo>
                  <a:cubicBezTo>
                    <a:pt x="272" y="16"/>
                    <a:pt x="272" y="16"/>
                    <a:pt x="272" y="16"/>
                  </a:cubicBezTo>
                  <a:cubicBezTo>
                    <a:pt x="271" y="17"/>
                    <a:pt x="271" y="17"/>
                    <a:pt x="271" y="17"/>
                  </a:cubicBezTo>
                  <a:cubicBezTo>
                    <a:pt x="271" y="17"/>
                    <a:pt x="271" y="17"/>
                    <a:pt x="271" y="17"/>
                  </a:cubicBezTo>
                  <a:cubicBezTo>
                    <a:pt x="271" y="17"/>
                    <a:pt x="271" y="17"/>
                    <a:pt x="271" y="17"/>
                  </a:cubicBezTo>
                  <a:cubicBezTo>
                    <a:pt x="271" y="17"/>
                    <a:pt x="271" y="17"/>
                    <a:pt x="271" y="17"/>
                  </a:cubicBezTo>
                  <a:cubicBezTo>
                    <a:pt x="271" y="18"/>
                    <a:pt x="271" y="18"/>
                    <a:pt x="271"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69" y="19"/>
                    <a:pt x="269" y="19"/>
                    <a:pt x="269" y="19"/>
                  </a:cubicBezTo>
                  <a:cubicBezTo>
                    <a:pt x="270" y="19"/>
                    <a:pt x="270" y="19"/>
                    <a:pt x="270" y="19"/>
                  </a:cubicBezTo>
                  <a:cubicBezTo>
                    <a:pt x="270" y="19"/>
                    <a:pt x="270" y="19"/>
                    <a:pt x="270" y="19"/>
                  </a:cubicBezTo>
                  <a:cubicBezTo>
                    <a:pt x="268" y="19"/>
                    <a:pt x="268" y="19"/>
                    <a:pt x="268" y="19"/>
                  </a:cubicBezTo>
                  <a:cubicBezTo>
                    <a:pt x="268" y="19"/>
                    <a:pt x="268" y="19"/>
                    <a:pt x="268" y="19"/>
                  </a:cubicBezTo>
                  <a:cubicBezTo>
                    <a:pt x="268" y="20"/>
                    <a:pt x="268" y="20"/>
                    <a:pt x="268" y="20"/>
                  </a:cubicBezTo>
                  <a:cubicBezTo>
                    <a:pt x="267" y="20"/>
                    <a:pt x="267" y="20"/>
                    <a:pt x="267" y="20"/>
                  </a:cubicBezTo>
                  <a:cubicBezTo>
                    <a:pt x="266" y="21"/>
                    <a:pt x="264" y="21"/>
                    <a:pt x="263" y="22"/>
                  </a:cubicBezTo>
                  <a:cubicBezTo>
                    <a:pt x="262" y="22"/>
                    <a:pt x="262" y="22"/>
                    <a:pt x="262" y="22"/>
                  </a:cubicBezTo>
                  <a:cubicBezTo>
                    <a:pt x="262" y="22"/>
                    <a:pt x="262" y="22"/>
                    <a:pt x="262" y="22"/>
                  </a:cubicBezTo>
                  <a:cubicBezTo>
                    <a:pt x="261" y="22"/>
                    <a:pt x="261" y="22"/>
                    <a:pt x="261" y="22"/>
                  </a:cubicBezTo>
                  <a:cubicBezTo>
                    <a:pt x="261" y="22"/>
                    <a:pt x="261" y="22"/>
                    <a:pt x="261" y="22"/>
                  </a:cubicBezTo>
                  <a:cubicBezTo>
                    <a:pt x="261" y="22"/>
                    <a:pt x="261" y="22"/>
                    <a:pt x="261" y="22"/>
                  </a:cubicBezTo>
                  <a:cubicBezTo>
                    <a:pt x="261" y="23"/>
                    <a:pt x="261" y="23"/>
                    <a:pt x="261" y="23"/>
                  </a:cubicBezTo>
                  <a:cubicBezTo>
                    <a:pt x="261" y="23"/>
                    <a:pt x="261" y="23"/>
                    <a:pt x="261" y="23"/>
                  </a:cubicBezTo>
                  <a:cubicBezTo>
                    <a:pt x="261" y="23"/>
                    <a:pt x="261" y="23"/>
                    <a:pt x="261" y="23"/>
                  </a:cubicBezTo>
                  <a:cubicBezTo>
                    <a:pt x="260" y="23"/>
                    <a:pt x="260" y="23"/>
                    <a:pt x="259" y="24"/>
                  </a:cubicBezTo>
                  <a:cubicBezTo>
                    <a:pt x="259" y="24"/>
                    <a:pt x="259" y="24"/>
                    <a:pt x="259" y="24"/>
                  </a:cubicBezTo>
                  <a:cubicBezTo>
                    <a:pt x="259" y="24"/>
                    <a:pt x="258" y="24"/>
                    <a:pt x="258" y="24"/>
                  </a:cubicBezTo>
                  <a:cubicBezTo>
                    <a:pt x="257" y="25"/>
                    <a:pt x="257" y="25"/>
                    <a:pt x="257" y="25"/>
                  </a:cubicBezTo>
                  <a:cubicBezTo>
                    <a:pt x="257" y="25"/>
                    <a:pt x="257" y="25"/>
                    <a:pt x="257" y="25"/>
                  </a:cubicBezTo>
                  <a:cubicBezTo>
                    <a:pt x="256" y="25"/>
                    <a:pt x="256" y="25"/>
                    <a:pt x="256" y="25"/>
                  </a:cubicBezTo>
                  <a:cubicBezTo>
                    <a:pt x="256" y="26"/>
                    <a:pt x="255" y="26"/>
                    <a:pt x="254" y="26"/>
                  </a:cubicBezTo>
                  <a:cubicBezTo>
                    <a:pt x="254" y="27"/>
                    <a:pt x="253" y="27"/>
                    <a:pt x="252" y="27"/>
                  </a:cubicBezTo>
                  <a:cubicBezTo>
                    <a:pt x="252" y="28"/>
                    <a:pt x="252" y="28"/>
                    <a:pt x="252" y="28"/>
                  </a:cubicBezTo>
                  <a:cubicBezTo>
                    <a:pt x="251" y="28"/>
                    <a:pt x="251" y="28"/>
                    <a:pt x="251" y="28"/>
                  </a:cubicBezTo>
                  <a:cubicBezTo>
                    <a:pt x="251" y="28"/>
                    <a:pt x="251" y="28"/>
                    <a:pt x="250" y="29"/>
                  </a:cubicBezTo>
                  <a:cubicBezTo>
                    <a:pt x="249" y="29"/>
                    <a:pt x="249" y="29"/>
                    <a:pt x="247" y="30"/>
                  </a:cubicBezTo>
                  <a:cubicBezTo>
                    <a:pt x="246" y="31"/>
                    <a:pt x="245" y="31"/>
                    <a:pt x="244" y="32"/>
                  </a:cubicBezTo>
                  <a:cubicBezTo>
                    <a:pt x="243" y="32"/>
                    <a:pt x="242" y="32"/>
                    <a:pt x="242" y="33"/>
                  </a:cubicBezTo>
                  <a:cubicBezTo>
                    <a:pt x="242" y="33"/>
                    <a:pt x="242" y="33"/>
                    <a:pt x="242" y="33"/>
                  </a:cubicBezTo>
                  <a:cubicBezTo>
                    <a:pt x="242" y="33"/>
                    <a:pt x="241" y="33"/>
                    <a:pt x="240" y="34"/>
                  </a:cubicBezTo>
                  <a:cubicBezTo>
                    <a:pt x="239" y="34"/>
                    <a:pt x="239" y="34"/>
                    <a:pt x="239" y="34"/>
                  </a:cubicBezTo>
                  <a:cubicBezTo>
                    <a:pt x="238" y="35"/>
                    <a:pt x="237" y="35"/>
                    <a:pt x="235" y="36"/>
                  </a:cubicBezTo>
                  <a:cubicBezTo>
                    <a:pt x="235" y="36"/>
                    <a:pt x="235" y="36"/>
                    <a:pt x="235" y="36"/>
                  </a:cubicBezTo>
                  <a:cubicBezTo>
                    <a:pt x="234" y="36"/>
                    <a:pt x="233" y="37"/>
                    <a:pt x="233" y="37"/>
                  </a:cubicBezTo>
                  <a:cubicBezTo>
                    <a:pt x="232" y="38"/>
                    <a:pt x="232" y="38"/>
                    <a:pt x="232" y="38"/>
                  </a:cubicBezTo>
                  <a:cubicBezTo>
                    <a:pt x="232" y="38"/>
                    <a:pt x="232" y="38"/>
                    <a:pt x="232" y="38"/>
                  </a:cubicBezTo>
                  <a:cubicBezTo>
                    <a:pt x="233" y="38"/>
                    <a:pt x="233" y="38"/>
                    <a:pt x="234" y="38"/>
                  </a:cubicBezTo>
                  <a:cubicBezTo>
                    <a:pt x="235" y="37"/>
                    <a:pt x="235" y="37"/>
                    <a:pt x="237" y="38"/>
                  </a:cubicBezTo>
                  <a:cubicBezTo>
                    <a:pt x="234" y="39"/>
                    <a:pt x="234" y="39"/>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2" y="42"/>
                    <a:pt x="232" y="42"/>
                    <a:pt x="231" y="43"/>
                  </a:cubicBezTo>
                  <a:cubicBezTo>
                    <a:pt x="230" y="43"/>
                    <a:pt x="230" y="43"/>
                    <a:pt x="230" y="43"/>
                  </a:cubicBezTo>
                  <a:cubicBezTo>
                    <a:pt x="230" y="43"/>
                    <a:pt x="230" y="43"/>
                    <a:pt x="229" y="43"/>
                  </a:cubicBezTo>
                  <a:cubicBezTo>
                    <a:pt x="229" y="43"/>
                    <a:pt x="229" y="43"/>
                    <a:pt x="229" y="43"/>
                  </a:cubicBezTo>
                  <a:cubicBezTo>
                    <a:pt x="229" y="43"/>
                    <a:pt x="229" y="43"/>
                    <a:pt x="228" y="42"/>
                  </a:cubicBezTo>
                  <a:cubicBezTo>
                    <a:pt x="229" y="42"/>
                    <a:pt x="229" y="42"/>
                    <a:pt x="229" y="42"/>
                  </a:cubicBezTo>
                  <a:cubicBezTo>
                    <a:pt x="219" y="46"/>
                    <a:pt x="219" y="46"/>
                    <a:pt x="219" y="46"/>
                  </a:cubicBezTo>
                  <a:cubicBezTo>
                    <a:pt x="219" y="47"/>
                    <a:pt x="219" y="47"/>
                    <a:pt x="217" y="49"/>
                  </a:cubicBezTo>
                  <a:cubicBezTo>
                    <a:pt x="220" y="48"/>
                    <a:pt x="220" y="48"/>
                    <a:pt x="221" y="48"/>
                  </a:cubicBezTo>
                  <a:cubicBezTo>
                    <a:pt x="222" y="47"/>
                    <a:pt x="223" y="46"/>
                    <a:pt x="224" y="46"/>
                  </a:cubicBezTo>
                  <a:cubicBezTo>
                    <a:pt x="224" y="45"/>
                    <a:pt x="224" y="45"/>
                    <a:pt x="224" y="45"/>
                  </a:cubicBezTo>
                  <a:cubicBezTo>
                    <a:pt x="225" y="44"/>
                    <a:pt x="225" y="44"/>
                    <a:pt x="225" y="44"/>
                  </a:cubicBezTo>
                  <a:cubicBezTo>
                    <a:pt x="225" y="44"/>
                    <a:pt x="225" y="44"/>
                    <a:pt x="226" y="44"/>
                  </a:cubicBezTo>
                  <a:cubicBezTo>
                    <a:pt x="226" y="45"/>
                    <a:pt x="226" y="45"/>
                    <a:pt x="226" y="45"/>
                  </a:cubicBezTo>
                  <a:cubicBezTo>
                    <a:pt x="226" y="45"/>
                    <a:pt x="226" y="45"/>
                    <a:pt x="227" y="46"/>
                  </a:cubicBezTo>
                  <a:cubicBezTo>
                    <a:pt x="226" y="46"/>
                    <a:pt x="226" y="46"/>
                    <a:pt x="226" y="46"/>
                  </a:cubicBezTo>
                  <a:cubicBezTo>
                    <a:pt x="226" y="46"/>
                    <a:pt x="225" y="47"/>
                    <a:pt x="225" y="47"/>
                  </a:cubicBezTo>
                  <a:cubicBezTo>
                    <a:pt x="224" y="47"/>
                    <a:pt x="223" y="48"/>
                    <a:pt x="222" y="48"/>
                  </a:cubicBezTo>
                  <a:cubicBezTo>
                    <a:pt x="222" y="48"/>
                    <a:pt x="222" y="48"/>
                    <a:pt x="221" y="49"/>
                  </a:cubicBezTo>
                  <a:cubicBezTo>
                    <a:pt x="221" y="49"/>
                    <a:pt x="220" y="50"/>
                    <a:pt x="220" y="50"/>
                  </a:cubicBezTo>
                  <a:cubicBezTo>
                    <a:pt x="219" y="51"/>
                    <a:pt x="218" y="52"/>
                    <a:pt x="217" y="52"/>
                  </a:cubicBezTo>
                  <a:cubicBezTo>
                    <a:pt x="217" y="52"/>
                    <a:pt x="216" y="52"/>
                    <a:pt x="215" y="52"/>
                  </a:cubicBezTo>
                  <a:cubicBezTo>
                    <a:pt x="215" y="52"/>
                    <a:pt x="214" y="53"/>
                    <a:pt x="213" y="53"/>
                  </a:cubicBezTo>
                  <a:cubicBezTo>
                    <a:pt x="213" y="53"/>
                    <a:pt x="213" y="53"/>
                    <a:pt x="213" y="53"/>
                  </a:cubicBezTo>
                  <a:cubicBezTo>
                    <a:pt x="213" y="53"/>
                    <a:pt x="213" y="53"/>
                    <a:pt x="212" y="53"/>
                  </a:cubicBezTo>
                  <a:cubicBezTo>
                    <a:pt x="211" y="54"/>
                    <a:pt x="209" y="55"/>
                    <a:pt x="208" y="55"/>
                  </a:cubicBezTo>
                  <a:cubicBezTo>
                    <a:pt x="206" y="56"/>
                    <a:pt x="204" y="56"/>
                    <a:pt x="203" y="58"/>
                  </a:cubicBezTo>
                  <a:cubicBezTo>
                    <a:pt x="203" y="58"/>
                    <a:pt x="203" y="58"/>
                    <a:pt x="202" y="59"/>
                  </a:cubicBezTo>
                  <a:cubicBezTo>
                    <a:pt x="193" y="66"/>
                    <a:pt x="193" y="66"/>
                    <a:pt x="193" y="67"/>
                  </a:cubicBezTo>
                  <a:cubicBezTo>
                    <a:pt x="194" y="67"/>
                    <a:pt x="194" y="67"/>
                    <a:pt x="195" y="67"/>
                  </a:cubicBezTo>
                  <a:cubicBezTo>
                    <a:pt x="195" y="67"/>
                    <a:pt x="195" y="67"/>
                    <a:pt x="195" y="67"/>
                  </a:cubicBezTo>
                  <a:cubicBezTo>
                    <a:pt x="195" y="68"/>
                    <a:pt x="194" y="68"/>
                    <a:pt x="194" y="69"/>
                  </a:cubicBezTo>
                  <a:cubicBezTo>
                    <a:pt x="193" y="69"/>
                    <a:pt x="193" y="68"/>
                    <a:pt x="193" y="69"/>
                  </a:cubicBezTo>
                  <a:cubicBezTo>
                    <a:pt x="187" y="73"/>
                    <a:pt x="187" y="73"/>
                    <a:pt x="186" y="74"/>
                  </a:cubicBezTo>
                  <a:cubicBezTo>
                    <a:pt x="188" y="74"/>
                    <a:pt x="189" y="72"/>
                    <a:pt x="191" y="73"/>
                  </a:cubicBezTo>
                  <a:cubicBezTo>
                    <a:pt x="190" y="73"/>
                    <a:pt x="189" y="74"/>
                    <a:pt x="187" y="76"/>
                  </a:cubicBezTo>
                  <a:cubicBezTo>
                    <a:pt x="182" y="79"/>
                    <a:pt x="178" y="81"/>
                    <a:pt x="173" y="94"/>
                  </a:cubicBezTo>
                  <a:cubicBezTo>
                    <a:pt x="173" y="95"/>
                    <a:pt x="173" y="95"/>
                    <a:pt x="173" y="95"/>
                  </a:cubicBezTo>
                  <a:cubicBezTo>
                    <a:pt x="173" y="95"/>
                    <a:pt x="173" y="96"/>
                    <a:pt x="173" y="97"/>
                  </a:cubicBezTo>
                  <a:cubicBezTo>
                    <a:pt x="174" y="97"/>
                    <a:pt x="174" y="97"/>
                    <a:pt x="175" y="96"/>
                  </a:cubicBezTo>
                  <a:cubicBezTo>
                    <a:pt x="175" y="96"/>
                    <a:pt x="175" y="96"/>
                    <a:pt x="176" y="96"/>
                  </a:cubicBezTo>
                  <a:cubicBezTo>
                    <a:pt x="176" y="96"/>
                    <a:pt x="176" y="96"/>
                    <a:pt x="177" y="97"/>
                  </a:cubicBezTo>
                  <a:cubicBezTo>
                    <a:pt x="176" y="97"/>
                    <a:pt x="176" y="98"/>
                    <a:pt x="175" y="99"/>
                  </a:cubicBezTo>
                  <a:cubicBezTo>
                    <a:pt x="176" y="99"/>
                    <a:pt x="176" y="100"/>
                    <a:pt x="177" y="100"/>
                  </a:cubicBezTo>
                  <a:cubicBezTo>
                    <a:pt x="176" y="101"/>
                    <a:pt x="176" y="102"/>
                    <a:pt x="176" y="102"/>
                  </a:cubicBezTo>
                  <a:cubicBezTo>
                    <a:pt x="177" y="102"/>
                    <a:pt x="180" y="102"/>
                    <a:pt x="182" y="100"/>
                  </a:cubicBezTo>
                  <a:cubicBezTo>
                    <a:pt x="182" y="100"/>
                    <a:pt x="182" y="99"/>
                    <a:pt x="183" y="99"/>
                  </a:cubicBezTo>
                  <a:cubicBezTo>
                    <a:pt x="194" y="85"/>
                    <a:pt x="196" y="85"/>
                    <a:pt x="197" y="85"/>
                  </a:cubicBezTo>
                  <a:cubicBezTo>
                    <a:pt x="197" y="85"/>
                    <a:pt x="198" y="85"/>
                    <a:pt x="198" y="85"/>
                  </a:cubicBezTo>
                  <a:cubicBezTo>
                    <a:pt x="201" y="85"/>
                    <a:pt x="203" y="82"/>
                    <a:pt x="205" y="81"/>
                  </a:cubicBezTo>
                  <a:cubicBezTo>
                    <a:pt x="206" y="80"/>
                    <a:pt x="208" y="79"/>
                    <a:pt x="209" y="77"/>
                  </a:cubicBezTo>
                  <a:cubicBezTo>
                    <a:pt x="211" y="76"/>
                    <a:pt x="211" y="76"/>
                    <a:pt x="220" y="70"/>
                  </a:cubicBezTo>
                  <a:cubicBezTo>
                    <a:pt x="221" y="70"/>
                    <a:pt x="222" y="70"/>
                    <a:pt x="223" y="70"/>
                  </a:cubicBezTo>
                  <a:cubicBezTo>
                    <a:pt x="224" y="68"/>
                    <a:pt x="224" y="68"/>
                    <a:pt x="225" y="67"/>
                  </a:cubicBezTo>
                  <a:cubicBezTo>
                    <a:pt x="226" y="67"/>
                    <a:pt x="226" y="67"/>
                    <a:pt x="227" y="68"/>
                  </a:cubicBezTo>
                  <a:cubicBezTo>
                    <a:pt x="225" y="69"/>
                    <a:pt x="225" y="69"/>
                    <a:pt x="225" y="70"/>
                  </a:cubicBezTo>
                  <a:cubicBezTo>
                    <a:pt x="228" y="71"/>
                    <a:pt x="229" y="68"/>
                    <a:pt x="232" y="67"/>
                  </a:cubicBezTo>
                  <a:cubicBezTo>
                    <a:pt x="232" y="67"/>
                    <a:pt x="232" y="67"/>
                    <a:pt x="233" y="67"/>
                  </a:cubicBezTo>
                  <a:cubicBezTo>
                    <a:pt x="234" y="67"/>
                    <a:pt x="234" y="67"/>
                    <a:pt x="235" y="66"/>
                  </a:cubicBezTo>
                  <a:cubicBezTo>
                    <a:pt x="237" y="65"/>
                    <a:pt x="239" y="64"/>
                    <a:pt x="241" y="63"/>
                  </a:cubicBezTo>
                  <a:cubicBezTo>
                    <a:pt x="242" y="63"/>
                    <a:pt x="242" y="63"/>
                    <a:pt x="245" y="61"/>
                  </a:cubicBezTo>
                  <a:cubicBezTo>
                    <a:pt x="247" y="61"/>
                    <a:pt x="247" y="61"/>
                    <a:pt x="247" y="61"/>
                  </a:cubicBezTo>
                  <a:cubicBezTo>
                    <a:pt x="247" y="60"/>
                    <a:pt x="247" y="60"/>
                    <a:pt x="248" y="60"/>
                  </a:cubicBezTo>
                  <a:cubicBezTo>
                    <a:pt x="251" y="58"/>
                    <a:pt x="251" y="58"/>
                    <a:pt x="252" y="57"/>
                  </a:cubicBezTo>
                  <a:cubicBezTo>
                    <a:pt x="252" y="56"/>
                    <a:pt x="252" y="56"/>
                    <a:pt x="252" y="56"/>
                  </a:cubicBezTo>
                  <a:cubicBezTo>
                    <a:pt x="252" y="56"/>
                    <a:pt x="252" y="56"/>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8"/>
                    <a:pt x="254" y="58"/>
                    <a:pt x="255" y="58"/>
                  </a:cubicBezTo>
                  <a:cubicBezTo>
                    <a:pt x="255" y="59"/>
                    <a:pt x="255" y="59"/>
                    <a:pt x="255" y="59"/>
                  </a:cubicBezTo>
                  <a:cubicBezTo>
                    <a:pt x="263" y="59"/>
                    <a:pt x="269" y="53"/>
                    <a:pt x="276" y="51"/>
                  </a:cubicBezTo>
                  <a:cubicBezTo>
                    <a:pt x="277" y="51"/>
                    <a:pt x="278" y="51"/>
                    <a:pt x="280" y="51"/>
                  </a:cubicBezTo>
                  <a:cubicBezTo>
                    <a:pt x="283" y="50"/>
                    <a:pt x="283" y="50"/>
                    <a:pt x="284" y="49"/>
                  </a:cubicBezTo>
                  <a:cubicBezTo>
                    <a:pt x="283" y="49"/>
                    <a:pt x="283" y="49"/>
                    <a:pt x="283" y="49"/>
                  </a:cubicBezTo>
                  <a:cubicBezTo>
                    <a:pt x="283" y="49"/>
                    <a:pt x="282" y="49"/>
                    <a:pt x="281" y="50"/>
                  </a:cubicBezTo>
                  <a:cubicBezTo>
                    <a:pt x="280" y="50"/>
                    <a:pt x="280" y="50"/>
                    <a:pt x="280" y="50"/>
                  </a:cubicBezTo>
                  <a:cubicBezTo>
                    <a:pt x="280" y="50"/>
                    <a:pt x="280" y="50"/>
                    <a:pt x="279" y="50"/>
                  </a:cubicBezTo>
                  <a:cubicBezTo>
                    <a:pt x="279" y="49"/>
                    <a:pt x="279" y="49"/>
                    <a:pt x="279" y="49"/>
                  </a:cubicBezTo>
                  <a:cubicBezTo>
                    <a:pt x="279" y="49"/>
                    <a:pt x="278" y="49"/>
                    <a:pt x="278" y="49"/>
                  </a:cubicBezTo>
                  <a:cubicBezTo>
                    <a:pt x="277" y="48"/>
                    <a:pt x="277" y="48"/>
                    <a:pt x="276" y="48"/>
                  </a:cubicBezTo>
                  <a:cubicBezTo>
                    <a:pt x="276" y="47"/>
                    <a:pt x="276" y="47"/>
                    <a:pt x="276" y="47"/>
                  </a:cubicBezTo>
                  <a:cubicBezTo>
                    <a:pt x="277" y="46"/>
                    <a:pt x="277" y="46"/>
                    <a:pt x="277" y="46"/>
                  </a:cubicBezTo>
                  <a:cubicBezTo>
                    <a:pt x="277" y="46"/>
                    <a:pt x="278" y="46"/>
                    <a:pt x="279" y="45"/>
                  </a:cubicBezTo>
                  <a:cubicBezTo>
                    <a:pt x="280" y="45"/>
                    <a:pt x="280" y="45"/>
                    <a:pt x="280" y="45"/>
                  </a:cubicBezTo>
                  <a:cubicBezTo>
                    <a:pt x="281" y="45"/>
                    <a:pt x="283" y="44"/>
                    <a:pt x="285" y="44"/>
                  </a:cubicBezTo>
                  <a:cubicBezTo>
                    <a:pt x="283" y="46"/>
                    <a:pt x="283" y="46"/>
                    <a:pt x="283" y="47"/>
                  </a:cubicBezTo>
                  <a:cubicBezTo>
                    <a:pt x="283" y="48"/>
                    <a:pt x="283" y="48"/>
                    <a:pt x="283" y="48"/>
                  </a:cubicBezTo>
                  <a:cubicBezTo>
                    <a:pt x="284" y="47"/>
                    <a:pt x="284" y="47"/>
                    <a:pt x="284" y="47"/>
                  </a:cubicBezTo>
                  <a:cubicBezTo>
                    <a:pt x="286" y="45"/>
                    <a:pt x="293" y="46"/>
                    <a:pt x="291" y="42"/>
                  </a:cubicBezTo>
                  <a:cubicBezTo>
                    <a:pt x="293" y="38"/>
                    <a:pt x="293" y="38"/>
                    <a:pt x="293" y="37"/>
                  </a:cubicBezTo>
                  <a:cubicBezTo>
                    <a:pt x="294" y="37"/>
                    <a:pt x="294" y="37"/>
                    <a:pt x="294" y="37"/>
                  </a:cubicBezTo>
                  <a:cubicBezTo>
                    <a:pt x="294" y="38"/>
                    <a:pt x="294" y="38"/>
                    <a:pt x="294" y="38"/>
                  </a:cubicBezTo>
                  <a:cubicBezTo>
                    <a:pt x="295" y="38"/>
                    <a:pt x="295" y="38"/>
                    <a:pt x="296" y="38"/>
                  </a:cubicBezTo>
                  <a:cubicBezTo>
                    <a:pt x="297" y="38"/>
                    <a:pt x="297" y="38"/>
                    <a:pt x="298" y="36"/>
                  </a:cubicBezTo>
                  <a:cubicBezTo>
                    <a:pt x="299" y="36"/>
                    <a:pt x="299" y="36"/>
                    <a:pt x="299" y="35"/>
                  </a:cubicBezTo>
                  <a:cubicBezTo>
                    <a:pt x="300" y="35"/>
                    <a:pt x="301" y="34"/>
                    <a:pt x="301" y="34"/>
                  </a:cubicBezTo>
                  <a:cubicBezTo>
                    <a:pt x="300" y="34"/>
                    <a:pt x="300" y="34"/>
                    <a:pt x="298" y="34"/>
                  </a:cubicBezTo>
                  <a:cubicBezTo>
                    <a:pt x="297" y="34"/>
                    <a:pt x="297" y="34"/>
                    <a:pt x="296" y="34"/>
                  </a:cubicBezTo>
                  <a:cubicBezTo>
                    <a:pt x="297" y="34"/>
                    <a:pt x="297" y="34"/>
                    <a:pt x="299" y="33"/>
                  </a:cubicBezTo>
                  <a:cubicBezTo>
                    <a:pt x="299" y="33"/>
                    <a:pt x="299" y="32"/>
                    <a:pt x="299" y="32"/>
                  </a:cubicBezTo>
                  <a:cubicBezTo>
                    <a:pt x="300" y="32"/>
                    <a:pt x="300" y="32"/>
                    <a:pt x="300" y="32"/>
                  </a:cubicBezTo>
                  <a:cubicBezTo>
                    <a:pt x="301" y="32"/>
                    <a:pt x="301" y="32"/>
                    <a:pt x="302" y="32"/>
                  </a:cubicBezTo>
                  <a:cubicBezTo>
                    <a:pt x="301" y="32"/>
                    <a:pt x="301" y="33"/>
                    <a:pt x="300" y="33"/>
                  </a:cubicBezTo>
                  <a:cubicBezTo>
                    <a:pt x="300" y="33"/>
                    <a:pt x="301" y="33"/>
                    <a:pt x="302" y="33"/>
                  </a:cubicBezTo>
                  <a:cubicBezTo>
                    <a:pt x="303" y="33"/>
                    <a:pt x="303" y="32"/>
                    <a:pt x="304" y="32"/>
                  </a:cubicBezTo>
                  <a:cubicBezTo>
                    <a:pt x="304" y="32"/>
                    <a:pt x="304" y="32"/>
                    <a:pt x="305" y="33"/>
                  </a:cubicBezTo>
                  <a:cubicBezTo>
                    <a:pt x="308" y="32"/>
                    <a:pt x="309" y="31"/>
                    <a:pt x="309" y="30"/>
                  </a:cubicBezTo>
                  <a:cubicBezTo>
                    <a:pt x="308" y="30"/>
                    <a:pt x="307" y="30"/>
                    <a:pt x="307" y="30"/>
                  </a:cubicBezTo>
                  <a:cubicBezTo>
                    <a:pt x="307" y="30"/>
                    <a:pt x="307" y="30"/>
                    <a:pt x="311" y="29"/>
                  </a:cubicBezTo>
                  <a:cubicBezTo>
                    <a:pt x="311" y="29"/>
                    <a:pt x="312" y="29"/>
                    <a:pt x="313" y="29"/>
                  </a:cubicBezTo>
                  <a:cubicBezTo>
                    <a:pt x="313" y="29"/>
                    <a:pt x="313" y="29"/>
                    <a:pt x="313" y="29"/>
                  </a:cubicBezTo>
                  <a:cubicBezTo>
                    <a:pt x="314" y="29"/>
                    <a:pt x="315" y="28"/>
                    <a:pt x="315" y="28"/>
                  </a:cubicBezTo>
                  <a:cubicBezTo>
                    <a:pt x="315" y="27"/>
                    <a:pt x="315" y="27"/>
                    <a:pt x="315" y="27"/>
                  </a:cubicBezTo>
                  <a:cubicBezTo>
                    <a:pt x="316" y="26"/>
                    <a:pt x="316" y="26"/>
                    <a:pt x="318" y="24"/>
                  </a:cubicBezTo>
                  <a:cubicBezTo>
                    <a:pt x="318" y="24"/>
                    <a:pt x="319" y="24"/>
                    <a:pt x="320" y="24"/>
                  </a:cubicBezTo>
                  <a:cubicBezTo>
                    <a:pt x="320" y="24"/>
                    <a:pt x="321" y="23"/>
                    <a:pt x="322" y="22"/>
                  </a:cubicBezTo>
                  <a:cubicBezTo>
                    <a:pt x="322" y="22"/>
                    <a:pt x="323" y="21"/>
                    <a:pt x="324" y="20"/>
                  </a:cubicBezTo>
                  <a:cubicBezTo>
                    <a:pt x="323" y="20"/>
                    <a:pt x="323" y="20"/>
                    <a:pt x="322" y="20"/>
                  </a:cubicBezTo>
                  <a:cubicBezTo>
                    <a:pt x="323" y="20"/>
                    <a:pt x="323" y="20"/>
                    <a:pt x="323" y="19"/>
                  </a:cubicBezTo>
                  <a:cubicBezTo>
                    <a:pt x="323" y="19"/>
                    <a:pt x="323" y="19"/>
                    <a:pt x="323" y="19"/>
                  </a:cubicBezTo>
                  <a:cubicBezTo>
                    <a:pt x="324" y="19"/>
                    <a:pt x="324" y="19"/>
                    <a:pt x="324" y="19"/>
                  </a:cubicBezTo>
                  <a:cubicBezTo>
                    <a:pt x="325" y="18"/>
                    <a:pt x="325" y="18"/>
                    <a:pt x="327" y="18"/>
                  </a:cubicBezTo>
                  <a:cubicBezTo>
                    <a:pt x="327" y="18"/>
                    <a:pt x="327" y="18"/>
                    <a:pt x="328" y="19"/>
                  </a:cubicBezTo>
                  <a:cubicBezTo>
                    <a:pt x="327" y="19"/>
                    <a:pt x="327" y="19"/>
                    <a:pt x="327" y="19"/>
                  </a:cubicBezTo>
                  <a:cubicBezTo>
                    <a:pt x="325" y="20"/>
                    <a:pt x="325" y="20"/>
                    <a:pt x="324" y="21"/>
                  </a:cubicBezTo>
                  <a:cubicBezTo>
                    <a:pt x="324" y="21"/>
                    <a:pt x="324" y="21"/>
                    <a:pt x="324" y="21"/>
                  </a:cubicBezTo>
                  <a:cubicBezTo>
                    <a:pt x="326" y="20"/>
                    <a:pt x="327" y="19"/>
                    <a:pt x="330" y="18"/>
                  </a:cubicBezTo>
                  <a:cubicBezTo>
                    <a:pt x="330" y="18"/>
                    <a:pt x="330" y="17"/>
                    <a:pt x="331" y="17"/>
                  </a:cubicBezTo>
                  <a:cubicBezTo>
                    <a:pt x="331" y="17"/>
                    <a:pt x="331" y="17"/>
                    <a:pt x="331" y="16"/>
                  </a:cubicBezTo>
                  <a:cubicBezTo>
                    <a:pt x="331" y="16"/>
                    <a:pt x="330" y="16"/>
                    <a:pt x="330" y="16"/>
                  </a:cubicBezTo>
                  <a:cubicBezTo>
                    <a:pt x="330" y="16"/>
                    <a:pt x="330" y="16"/>
                    <a:pt x="329" y="16"/>
                  </a:cubicBezTo>
                  <a:cubicBezTo>
                    <a:pt x="330" y="16"/>
                    <a:pt x="330" y="16"/>
                    <a:pt x="331" y="15"/>
                  </a:cubicBezTo>
                  <a:cubicBezTo>
                    <a:pt x="332" y="15"/>
                    <a:pt x="332" y="15"/>
                    <a:pt x="332" y="15"/>
                  </a:cubicBezTo>
                  <a:cubicBezTo>
                    <a:pt x="333" y="15"/>
                    <a:pt x="333" y="15"/>
                    <a:pt x="334" y="14"/>
                  </a:cubicBezTo>
                  <a:cubicBezTo>
                    <a:pt x="333" y="14"/>
                    <a:pt x="333" y="14"/>
                    <a:pt x="330" y="15"/>
                  </a:cubicBezTo>
                  <a:cubicBezTo>
                    <a:pt x="331" y="14"/>
                    <a:pt x="332" y="14"/>
                    <a:pt x="333" y="13"/>
                  </a:cubicBezTo>
                  <a:cubicBezTo>
                    <a:pt x="333" y="13"/>
                    <a:pt x="333" y="13"/>
                    <a:pt x="338" y="11"/>
                  </a:cubicBezTo>
                  <a:cubicBezTo>
                    <a:pt x="339" y="11"/>
                    <a:pt x="339" y="11"/>
                    <a:pt x="339" y="11"/>
                  </a:cubicBezTo>
                  <a:cubicBezTo>
                    <a:pt x="340" y="10"/>
                    <a:pt x="340" y="10"/>
                    <a:pt x="342" y="10"/>
                  </a:cubicBezTo>
                  <a:cubicBezTo>
                    <a:pt x="342" y="10"/>
                    <a:pt x="342" y="10"/>
                    <a:pt x="343" y="10"/>
                  </a:cubicBezTo>
                  <a:cubicBezTo>
                    <a:pt x="343" y="10"/>
                    <a:pt x="346" y="8"/>
                    <a:pt x="353" y="6"/>
                  </a:cubicBezTo>
                  <a:cubicBezTo>
                    <a:pt x="354" y="6"/>
                    <a:pt x="354" y="6"/>
                    <a:pt x="354" y="6"/>
                  </a:cubicBezTo>
                  <a:cubicBezTo>
                    <a:pt x="354" y="6"/>
                    <a:pt x="353" y="6"/>
                    <a:pt x="352" y="6"/>
                  </a:cubicBezTo>
                  <a:cubicBezTo>
                    <a:pt x="352" y="6"/>
                    <a:pt x="352" y="6"/>
                    <a:pt x="352" y="6"/>
                  </a:cubicBezTo>
                  <a:cubicBezTo>
                    <a:pt x="353" y="6"/>
                    <a:pt x="354" y="6"/>
                    <a:pt x="354" y="6"/>
                  </a:cubicBezTo>
                  <a:cubicBezTo>
                    <a:pt x="355" y="6"/>
                    <a:pt x="355" y="6"/>
                    <a:pt x="355" y="6"/>
                  </a:cubicBezTo>
                  <a:cubicBezTo>
                    <a:pt x="356" y="5"/>
                    <a:pt x="358" y="5"/>
                    <a:pt x="359" y="5"/>
                  </a:cubicBezTo>
                  <a:cubicBezTo>
                    <a:pt x="359" y="5"/>
                    <a:pt x="359" y="5"/>
                    <a:pt x="360" y="5"/>
                  </a:cubicBezTo>
                  <a:cubicBezTo>
                    <a:pt x="361" y="5"/>
                    <a:pt x="361" y="5"/>
                    <a:pt x="363" y="4"/>
                  </a:cubicBezTo>
                  <a:moveTo>
                    <a:pt x="346" y="1"/>
                  </a:moveTo>
                  <a:cubicBezTo>
                    <a:pt x="347" y="1"/>
                    <a:pt x="348" y="1"/>
                    <a:pt x="349" y="1"/>
                  </a:cubicBezTo>
                  <a:cubicBezTo>
                    <a:pt x="347" y="1"/>
                    <a:pt x="347" y="1"/>
                    <a:pt x="347" y="1"/>
                  </a:cubicBezTo>
                  <a:cubicBezTo>
                    <a:pt x="348" y="1"/>
                    <a:pt x="348" y="1"/>
                    <a:pt x="348" y="1"/>
                  </a:cubicBezTo>
                  <a:cubicBezTo>
                    <a:pt x="351" y="0"/>
                    <a:pt x="351" y="0"/>
                    <a:pt x="351" y="0"/>
                  </a:cubicBezTo>
                  <a:cubicBezTo>
                    <a:pt x="354" y="0"/>
                    <a:pt x="354" y="0"/>
                    <a:pt x="354" y="0"/>
                  </a:cubicBezTo>
                  <a:cubicBezTo>
                    <a:pt x="352" y="0"/>
                    <a:pt x="352" y="0"/>
                    <a:pt x="352" y="0"/>
                  </a:cubicBezTo>
                  <a:cubicBezTo>
                    <a:pt x="352" y="0"/>
                    <a:pt x="352" y="0"/>
                    <a:pt x="352" y="0"/>
                  </a:cubicBezTo>
                  <a:cubicBezTo>
                    <a:pt x="350" y="0"/>
                    <a:pt x="350" y="0"/>
                    <a:pt x="350" y="0"/>
                  </a:cubicBezTo>
                  <a:cubicBezTo>
                    <a:pt x="353" y="0"/>
                    <a:pt x="353" y="0"/>
                    <a:pt x="353" y="0"/>
                  </a:cubicBezTo>
                  <a:cubicBezTo>
                    <a:pt x="353" y="0"/>
                    <a:pt x="353" y="0"/>
                    <a:pt x="353" y="0"/>
                  </a:cubicBezTo>
                  <a:cubicBezTo>
                    <a:pt x="353" y="0"/>
                    <a:pt x="354" y="0"/>
                    <a:pt x="355" y="0"/>
                  </a:cubicBezTo>
                  <a:cubicBezTo>
                    <a:pt x="355" y="0"/>
                    <a:pt x="356" y="0"/>
                    <a:pt x="356" y="0"/>
                  </a:cubicBezTo>
                  <a:cubicBezTo>
                    <a:pt x="355" y="0"/>
                    <a:pt x="353" y="0"/>
                    <a:pt x="352" y="0"/>
                  </a:cubicBezTo>
                  <a:cubicBezTo>
                    <a:pt x="353" y="0"/>
                    <a:pt x="353" y="0"/>
                    <a:pt x="354" y="0"/>
                  </a:cubicBezTo>
                  <a:cubicBezTo>
                    <a:pt x="353" y="0"/>
                    <a:pt x="352" y="0"/>
                    <a:pt x="351" y="0"/>
                  </a:cubicBezTo>
                  <a:cubicBezTo>
                    <a:pt x="352" y="0"/>
                    <a:pt x="353" y="0"/>
                    <a:pt x="355" y="0"/>
                  </a:cubicBezTo>
                  <a:cubicBezTo>
                    <a:pt x="355" y="0"/>
                    <a:pt x="355" y="0"/>
                    <a:pt x="355" y="0"/>
                  </a:cubicBezTo>
                  <a:cubicBezTo>
                    <a:pt x="354" y="0"/>
                    <a:pt x="352" y="0"/>
                    <a:pt x="349" y="0"/>
                  </a:cubicBezTo>
                  <a:cubicBezTo>
                    <a:pt x="349" y="0"/>
                    <a:pt x="349" y="0"/>
                    <a:pt x="349" y="0"/>
                  </a:cubicBezTo>
                  <a:cubicBezTo>
                    <a:pt x="350" y="0"/>
                    <a:pt x="351" y="0"/>
                    <a:pt x="352" y="0"/>
                  </a:cubicBezTo>
                  <a:cubicBezTo>
                    <a:pt x="352" y="0"/>
                    <a:pt x="352" y="0"/>
                    <a:pt x="352" y="0"/>
                  </a:cubicBezTo>
                  <a:cubicBezTo>
                    <a:pt x="349" y="0"/>
                    <a:pt x="349" y="0"/>
                    <a:pt x="349" y="0"/>
                  </a:cubicBezTo>
                  <a:cubicBezTo>
                    <a:pt x="349" y="0"/>
                    <a:pt x="349" y="0"/>
                    <a:pt x="349" y="0"/>
                  </a:cubicBezTo>
                  <a:cubicBezTo>
                    <a:pt x="350" y="0"/>
                    <a:pt x="350" y="0"/>
                    <a:pt x="350" y="0"/>
                  </a:cubicBezTo>
                  <a:cubicBezTo>
                    <a:pt x="349" y="0"/>
                    <a:pt x="348" y="0"/>
                    <a:pt x="347" y="0"/>
                  </a:cubicBezTo>
                  <a:cubicBezTo>
                    <a:pt x="344" y="0"/>
                    <a:pt x="344" y="0"/>
                    <a:pt x="344" y="0"/>
                  </a:cubicBezTo>
                  <a:cubicBezTo>
                    <a:pt x="344" y="0"/>
                    <a:pt x="344" y="0"/>
                    <a:pt x="344" y="0"/>
                  </a:cubicBezTo>
                  <a:cubicBezTo>
                    <a:pt x="341" y="1"/>
                    <a:pt x="339" y="1"/>
                    <a:pt x="336" y="1"/>
                  </a:cubicBezTo>
                  <a:cubicBezTo>
                    <a:pt x="337" y="1"/>
                    <a:pt x="339" y="1"/>
                    <a:pt x="340" y="1"/>
                  </a:cubicBezTo>
                  <a:cubicBezTo>
                    <a:pt x="340" y="1"/>
                    <a:pt x="340" y="1"/>
                    <a:pt x="340" y="1"/>
                  </a:cubicBezTo>
                  <a:cubicBezTo>
                    <a:pt x="341" y="1"/>
                    <a:pt x="343" y="1"/>
                    <a:pt x="345" y="0"/>
                  </a:cubicBezTo>
                  <a:cubicBezTo>
                    <a:pt x="344" y="0"/>
                    <a:pt x="344" y="0"/>
                    <a:pt x="344" y="0"/>
                  </a:cubicBezTo>
                  <a:cubicBezTo>
                    <a:pt x="346" y="0"/>
                    <a:pt x="346" y="0"/>
                    <a:pt x="346" y="0"/>
                  </a:cubicBezTo>
                  <a:cubicBezTo>
                    <a:pt x="346" y="0"/>
                    <a:pt x="346" y="0"/>
                    <a:pt x="346" y="0"/>
                  </a:cubicBezTo>
                  <a:cubicBezTo>
                    <a:pt x="343" y="0"/>
                    <a:pt x="341" y="1"/>
                    <a:pt x="339" y="1"/>
                  </a:cubicBezTo>
                  <a:cubicBezTo>
                    <a:pt x="339" y="1"/>
                    <a:pt x="339" y="1"/>
                    <a:pt x="339" y="1"/>
                  </a:cubicBezTo>
                  <a:cubicBezTo>
                    <a:pt x="341" y="1"/>
                    <a:pt x="341" y="1"/>
                    <a:pt x="341" y="1"/>
                  </a:cubicBezTo>
                  <a:cubicBezTo>
                    <a:pt x="341" y="1"/>
                    <a:pt x="341" y="1"/>
                    <a:pt x="341" y="1"/>
                  </a:cubicBezTo>
                  <a:cubicBezTo>
                    <a:pt x="341" y="1"/>
                    <a:pt x="341" y="1"/>
                    <a:pt x="337" y="1"/>
                  </a:cubicBezTo>
                  <a:cubicBezTo>
                    <a:pt x="337" y="1"/>
                    <a:pt x="337" y="1"/>
                    <a:pt x="337" y="1"/>
                  </a:cubicBezTo>
                  <a:cubicBezTo>
                    <a:pt x="337" y="1"/>
                    <a:pt x="337" y="1"/>
                    <a:pt x="337" y="1"/>
                  </a:cubicBezTo>
                  <a:cubicBezTo>
                    <a:pt x="335" y="1"/>
                    <a:pt x="335" y="1"/>
                    <a:pt x="335" y="1"/>
                  </a:cubicBezTo>
                  <a:cubicBezTo>
                    <a:pt x="335" y="1"/>
                    <a:pt x="335" y="1"/>
                    <a:pt x="335" y="1"/>
                  </a:cubicBezTo>
                  <a:cubicBezTo>
                    <a:pt x="332" y="1"/>
                    <a:pt x="332" y="1"/>
                    <a:pt x="332" y="1"/>
                  </a:cubicBezTo>
                  <a:cubicBezTo>
                    <a:pt x="332" y="1"/>
                    <a:pt x="332" y="1"/>
                    <a:pt x="332" y="1"/>
                  </a:cubicBezTo>
                  <a:cubicBezTo>
                    <a:pt x="331" y="2"/>
                    <a:pt x="331" y="2"/>
                    <a:pt x="331" y="2"/>
                  </a:cubicBezTo>
                  <a:cubicBezTo>
                    <a:pt x="327" y="2"/>
                    <a:pt x="327" y="2"/>
                    <a:pt x="327" y="2"/>
                  </a:cubicBezTo>
                  <a:cubicBezTo>
                    <a:pt x="321" y="3"/>
                    <a:pt x="321" y="3"/>
                    <a:pt x="320" y="3"/>
                  </a:cubicBezTo>
                  <a:cubicBezTo>
                    <a:pt x="324" y="2"/>
                    <a:pt x="324" y="2"/>
                    <a:pt x="324" y="2"/>
                  </a:cubicBezTo>
                  <a:cubicBezTo>
                    <a:pt x="326" y="2"/>
                    <a:pt x="326" y="2"/>
                    <a:pt x="326" y="2"/>
                  </a:cubicBezTo>
                  <a:cubicBezTo>
                    <a:pt x="327" y="2"/>
                    <a:pt x="327" y="2"/>
                    <a:pt x="327" y="2"/>
                  </a:cubicBezTo>
                  <a:cubicBezTo>
                    <a:pt x="324" y="2"/>
                    <a:pt x="324" y="2"/>
                    <a:pt x="324" y="2"/>
                  </a:cubicBezTo>
                  <a:cubicBezTo>
                    <a:pt x="320" y="3"/>
                    <a:pt x="320" y="3"/>
                    <a:pt x="320" y="3"/>
                  </a:cubicBezTo>
                  <a:cubicBezTo>
                    <a:pt x="316" y="4"/>
                    <a:pt x="316" y="4"/>
                    <a:pt x="316" y="4"/>
                  </a:cubicBezTo>
                  <a:cubicBezTo>
                    <a:pt x="317" y="4"/>
                    <a:pt x="317" y="4"/>
                    <a:pt x="317" y="4"/>
                  </a:cubicBezTo>
                  <a:cubicBezTo>
                    <a:pt x="316" y="4"/>
                    <a:pt x="316" y="4"/>
                    <a:pt x="316" y="4"/>
                  </a:cubicBezTo>
                  <a:cubicBezTo>
                    <a:pt x="318" y="3"/>
                    <a:pt x="319" y="3"/>
                    <a:pt x="321" y="3"/>
                  </a:cubicBezTo>
                  <a:cubicBezTo>
                    <a:pt x="320" y="3"/>
                    <a:pt x="320" y="3"/>
                    <a:pt x="320" y="3"/>
                  </a:cubicBezTo>
                  <a:cubicBezTo>
                    <a:pt x="320" y="3"/>
                    <a:pt x="320" y="3"/>
                    <a:pt x="320" y="3"/>
                  </a:cubicBezTo>
                  <a:cubicBezTo>
                    <a:pt x="323" y="3"/>
                    <a:pt x="323" y="3"/>
                    <a:pt x="323" y="3"/>
                  </a:cubicBezTo>
                  <a:cubicBezTo>
                    <a:pt x="326" y="2"/>
                    <a:pt x="326" y="2"/>
                    <a:pt x="326" y="2"/>
                  </a:cubicBezTo>
                  <a:cubicBezTo>
                    <a:pt x="328" y="2"/>
                    <a:pt x="329" y="2"/>
                    <a:pt x="331" y="2"/>
                  </a:cubicBezTo>
                  <a:cubicBezTo>
                    <a:pt x="330" y="2"/>
                    <a:pt x="330" y="2"/>
                    <a:pt x="330" y="2"/>
                  </a:cubicBezTo>
                  <a:cubicBezTo>
                    <a:pt x="330" y="2"/>
                    <a:pt x="330" y="2"/>
                    <a:pt x="330" y="2"/>
                  </a:cubicBezTo>
                  <a:cubicBezTo>
                    <a:pt x="328" y="2"/>
                    <a:pt x="326" y="3"/>
                    <a:pt x="324" y="3"/>
                  </a:cubicBezTo>
                  <a:cubicBezTo>
                    <a:pt x="324" y="3"/>
                    <a:pt x="324" y="3"/>
                    <a:pt x="324" y="3"/>
                  </a:cubicBezTo>
                  <a:cubicBezTo>
                    <a:pt x="323" y="3"/>
                    <a:pt x="323" y="3"/>
                    <a:pt x="323" y="3"/>
                  </a:cubicBezTo>
                  <a:cubicBezTo>
                    <a:pt x="323" y="3"/>
                    <a:pt x="323" y="3"/>
                    <a:pt x="323" y="3"/>
                  </a:cubicBezTo>
                  <a:cubicBezTo>
                    <a:pt x="321" y="3"/>
                    <a:pt x="321" y="3"/>
                    <a:pt x="321" y="3"/>
                  </a:cubicBezTo>
                  <a:cubicBezTo>
                    <a:pt x="321" y="3"/>
                    <a:pt x="321" y="3"/>
                    <a:pt x="321" y="3"/>
                  </a:cubicBezTo>
                  <a:cubicBezTo>
                    <a:pt x="320" y="3"/>
                    <a:pt x="320" y="3"/>
                    <a:pt x="320" y="3"/>
                  </a:cubicBezTo>
                  <a:cubicBezTo>
                    <a:pt x="319" y="3"/>
                    <a:pt x="319" y="3"/>
                    <a:pt x="319" y="3"/>
                  </a:cubicBezTo>
                  <a:cubicBezTo>
                    <a:pt x="318" y="3"/>
                    <a:pt x="317" y="4"/>
                    <a:pt x="317" y="4"/>
                  </a:cubicBezTo>
                  <a:cubicBezTo>
                    <a:pt x="317" y="4"/>
                    <a:pt x="317" y="4"/>
                    <a:pt x="317" y="4"/>
                  </a:cubicBezTo>
                  <a:cubicBezTo>
                    <a:pt x="316" y="4"/>
                    <a:pt x="316" y="4"/>
                    <a:pt x="316" y="4"/>
                  </a:cubicBezTo>
                  <a:cubicBezTo>
                    <a:pt x="315" y="4"/>
                    <a:pt x="314" y="4"/>
                    <a:pt x="313" y="4"/>
                  </a:cubicBezTo>
                  <a:cubicBezTo>
                    <a:pt x="312" y="4"/>
                    <a:pt x="312" y="4"/>
                    <a:pt x="312" y="4"/>
                  </a:cubicBezTo>
                  <a:cubicBezTo>
                    <a:pt x="310" y="5"/>
                    <a:pt x="310" y="5"/>
                    <a:pt x="310" y="5"/>
                  </a:cubicBezTo>
                  <a:cubicBezTo>
                    <a:pt x="307" y="5"/>
                    <a:pt x="307" y="5"/>
                    <a:pt x="307" y="5"/>
                  </a:cubicBezTo>
                  <a:cubicBezTo>
                    <a:pt x="306" y="5"/>
                    <a:pt x="306" y="5"/>
                    <a:pt x="306" y="5"/>
                  </a:cubicBezTo>
                  <a:cubicBezTo>
                    <a:pt x="306" y="6"/>
                    <a:pt x="306" y="6"/>
                    <a:pt x="306" y="6"/>
                  </a:cubicBezTo>
                  <a:cubicBezTo>
                    <a:pt x="308" y="4"/>
                    <a:pt x="311" y="5"/>
                    <a:pt x="314" y="4"/>
                  </a:cubicBezTo>
                  <a:cubicBezTo>
                    <a:pt x="315" y="4"/>
                    <a:pt x="315" y="4"/>
                    <a:pt x="315" y="4"/>
                  </a:cubicBezTo>
                  <a:cubicBezTo>
                    <a:pt x="312" y="4"/>
                    <a:pt x="312" y="4"/>
                    <a:pt x="312" y="4"/>
                  </a:cubicBezTo>
                  <a:cubicBezTo>
                    <a:pt x="309" y="5"/>
                    <a:pt x="309" y="5"/>
                    <a:pt x="309" y="5"/>
                  </a:cubicBezTo>
                  <a:cubicBezTo>
                    <a:pt x="305" y="5"/>
                    <a:pt x="305" y="5"/>
                    <a:pt x="305" y="5"/>
                  </a:cubicBezTo>
                  <a:cubicBezTo>
                    <a:pt x="300" y="6"/>
                    <a:pt x="300" y="6"/>
                    <a:pt x="300" y="6"/>
                  </a:cubicBezTo>
                  <a:cubicBezTo>
                    <a:pt x="298" y="7"/>
                    <a:pt x="298" y="7"/>
                    <a:pt x="298" y="7"/>
                  </a:cubicBezTo>
                  <a:cubicBezTo>
                    <a:pt x="297" y="7"/>
                    <a:pt x="296" y="7"/>
                    <a:pt x="294" y="8"/>
                  </a:cubicBezTo>
                  <a:cubicBezTo>
                    <a:pt x="293" y="8"/>
                    <a:pt x="292" y="8"/>
                    <a:pt x="291" y="9"/>
                  </a:cubicBezTo>
                  <a:cubicBezTo>
                    <a:pt x="296" y="7"/>
                    <a:pt x="296" y="7"/>
                    <a:pt x="296" y="7"/>
                  </a:cubicBezTo>
                  <a:cubicBezTo>
                    <a:pt x="297" y="7"/>
                    <a:pt x="297" y="7"/>
                    <a:pt x="297" y="7"/>
                  </a:cubicBezTo>
                  <a:cubicBezTo>
                    <a:pt x="296" y="7"/>
                    <a:pt x="296" y="7"/>
                    <a:pt x="296" y="7"/>
                  </a:cubicBezTo>
                  <a:cubicBezTo>
                    <a:pt x="295" y="7"/>
                    <a:pt x="295" y="7"/>
                    <a:pt x="295" y="7"/>
                  </a:cubicBezTo>
                  <a:cubicBezTo>
                    <a:pt x="293" y="8"/>
                    <a:pt x="293" y="8"/>
                    <a:pt x="293" y="8"/>
                  </a:cubicBezTo>
                  <a:cubicBezTo>
                    <a:pt x="292" y="8"/>
                    <a:pt x="291" y="8"/>
                    <a:pt x="290" y="9"/>
                  </a:cubicBezTo>
                  <a:cubicBezTo>
                    <a:pt x="287" y="9"/>
                    <a:pt x="287" y="9"/>
                    <a:pt x="287" y="9"/>
                  </a:cubicBezTo>
                  <a:cubicBezTo>
                    <a:pt x="286" y="9"/>
                    <a:pt x="286" y="9"/>
                    <a:pt x="286" y="9"/>
                  </a:cubicBezTo>
                  <a:cubicBezTo>
                    <a:pt x="286" y="9"/>
                    <a:pt x="286" y="9"/>
                    <a:pt x="286" y="9"/>
                  </a:cubicBezTo>
                  <a:cubicBezTo>
                    <a:pt x="287" y="9"/>
                    <a:pt x="287" y="9"/>
                    <a:pt x="287" y="9"/>
                  </a:cubicBezTo>
                  <a:cubicBezTo>
                    <a:pt x="284" y="10"/>
                    <a:pt x="284" y="10"/>
                    <a:pt x="284" y="10"/>
                  </a:cubicBezTo>
                  <a:cubicBezTo>
                    <a:pt x="281" y="11"/>
                    <a:pt x="281" y="11"/>
                    <a:pt x="281" y="11"/>
                  </a:cubicBezTo>
                  <a:cubicBezTo>
                    <a:pt x="281" y="11"/>
                    <a:pt x="281" y="11"/>
                    <a:pt x="281" y="11"/>
                  </a:cubicBezTo>
                  <a:cubicBezTo>
                    <a:pt x="282" y="11"/>
                    <a:pt x="284" y="10"/>
                    <a:pt x="285" y="10"/>
                  </a:cubicBezTo>
                  <a:cubicBezTo>
                    <a:pt x="282" y="11"/>
                    <a:pt x="282" y="11"/>
                    <a:pt x="282" y="11"/>
                  </a:cubicBezTo>
                  <a:cubicBezTo>
                    <a:pt x="278" y="11"/>
                    <a:pt x="278" y="11"/>
                    <a:pt x="278" y="11"/>
                  </a:cubicBezTo>
                  <a:cubicBezTo>
                    <a:pt x="278" y="12"/>
                    <a:pt x="278" y="12"/>
                    <a:pt x="278" y="12"/>
                  </a:cubicBezTo>
                  <a:cubicBezTo>
                    <a:pt x="280" y="11"/>
                    <a:pt x="282" y="11"/>
                    <a:pt x="283" y="10"/>
                  </a:cubicBezTo>
                  <a:cubicBezTo>
                    <a:pt x="280" y="11"/>
                    <a:pt x="277" y="12"/>
                    <a:pt x="274" y="12"/>
                  </a:cubicBezTo>
                  <a:cubicBezTo>
                    <a:pt x="271" y="13"/>
                    <a:pt x="271" y="13"/>
                    <a:pt x="271" y="13"/>
                  </a:cubicBezTo>
                  <a:cubicBezTo>
                    <a:pt x="267" y="14"/>
                    <a:pt x="267" y="14"/>
                    <a:pt x="267" y="14"/>
                  </a:cubicBezTo>
                  <a:cubicBezTo>
                    <a:pt x="265" y="15"/>
                    <a:pt x="265" y="15"/>
                    <a:pt x="265" y="15"/>
                  </a:cubicBezTo>
                  <a:cubicBezTo>
                    <a:pt x="265" y="15"/>
                    <a:pt x="266" y="15"/>
                    <a:pt x="267" y="15"/>
                  </a:cubicBezTo>
                  <a:cubicBezTo>
                    <a:pt x="266" y="15"/>
                    <a:pt x="265" y="15"/>
                    <a:pt x="265" y="15"/>
                  </a:cubicBezTo>
                  <a:cubicBezTo>
                    <a:pt x="266" y="15"/>
                    <a:pt x="267" y="15"/>
                    <a:pt x="267" y="14"/>
                  </a:cubicBezTo>
                  <a:cubicBezTo>
                    <a:pt x="266" y="15"/>
                    <a:pt x="266" y="15"/>
                    <a:pt x="266" y="15"/>
                  </a:cubicBezTo>
                  <a:cubicBezTo>
                    <a:pt x="266" y="15"/>
                    <a:pt x="266" y="15"/>
                    <a:pt x="267" y="15"/>
                  </a:cubicBezTo>
                  <a:cubicBezTo>
                    <a:pt x="267" y="15"/>
                    <a:pt x="267" y="15"/>
                    <a:pt x="267" y="15"/>
                  </a:cubicBezTo>
                  <a:cubicBezTo>
                    <a:pt x="264" y="16"/>
                    <a:pt x="264" y="16"/>
                    <a:pt x="263" y="16"/>
                  </a:cubicBezTo>
                  <a:cubicBezTo>
                    <a:pt x="264" y="16"/>
                    <a:pt x="264" y="16"/>
                    <a:pt x="264" y="16"/>
                  </a:cubicBezTo>
                  <a:cubicBezTo>
                    <a:pt x="264" y="16"/>
                    <a:pt x="264" y="16"/>
                    <a:pt x="264" y="16"/>
                  </a:cubicBezTo>
                  <a:cubicBezTo>
                    <a:pt x="268" y="15"/>
                    <a:pt x="268" y="15"/>
                    <a:pt x="271" y="14"/>
                  </a:cubicBezTo>
                  <a:cubicBezTo>
                    <a:pt x="274" y="13"/>
                    <a:pt x="274" y="13"/>
                    <a:pt x="274" y="13"/>
                  </a:cubicBezTo>
                  <a:cubicBezTo>
                    <a:pt x="272" y="14"/>
                    <a:pt x="272" y="14"/>
                    <a:pt x="272" y="14"/>
                  </a:cubicBezTo>
                  <a:cubicBezTo>
                    <a:pt x="276" y="12"/>
                    <a:pt x="276" y="12"/>
                    <a:pt x="276" y="12"/>
                  </a:cubicBezTo>
                  <a:cubicBezTo>
                    <a:pt x="277" y="12"/>
                    <a:pt x="277" y="12"/>
                    <a:pt x="277" y="12"/>
                  </a:cubicBezTo>
                  <a:cubicBezTo>
                    <a:pt x="281" y="11"/>
                    <a:pt x="281" y="11"/>
                    <a:pt x="281" y="11"/>
                  </a:cubicBezTo>
                  <a:cubicBezTo>
                    <a:pt x="285" y="10"/>
                    <a:pt x="285" y="10"/>
                    <a:pt x="285" y="10"/>
                  </a:cubicBezTo>
                  <a:cubicBezTo>
                    <a:pt x="285" y="10"/>
                    <a:pt x="285" y="10"/>
                    <a:pt x="285" y="10"/>
                  </a:cubicBezTo>
                  <a:cubicBezTo>
                    <a:pt x="285" y="10"/>
                    <a:pt x="285" y="10"/>
                    <a:pt x="285" y="10"/>
                  </a:cubicBezTo>
                  <a:cubicBezTo>
                    <a:pt x="288" y="10"/>
                    <a:pt x="291" y="9"/>
                    <a:pt x="293" y="8"/>
                  </a:cubicBezTo>
                  <a:cubicBezTo>
                    <a:pt x="294" y="8"/>
                    <a:pt x="294" y="8"/>
                    <a:pt x="294" y="8"/>
                  </a:cubicBezTo>
                  <a:cubicBezTo>
                    <a:pt x="294" y="8"/>
                    <a:pt x="299" y="7"/>
                    <a:pt x="300" y="7"/>
                  </a:cubicBezTo>
                  <a:cubicBezTo>
                    <a:pt x="297" y="7"/>
                    <a:pt x="297" y="7"/>
                    <a:pt x="297" y="7"/>
                  </a:cubicBezTo>
                  <a:cubicBezTo>
                    <a:pt x="296" y="8"/>
                    <a:pt x="296" y="8"/>
                    <a:pt x="296" y="8"/>
                  </a:cubicBezTo>
                  <a:cubicBezTo>
                    <a:pt x="299" y="7"/>
                    <a:pt x="299" y="7"/>
                    <a:pt x="299" y="7"/>
                  </a:cubicBezTo>
                  <a:cubicBezTo>
                    <a:pt x="300" y="7"/>
                    <a:pt x="302" y="6"/>
                    <a:pt x="304" y="6"/>
                  </a:cubicBezTo>
                  <a:cubicBezTo>
                    <a:pt x="304" y="6"/>
                    <a:pt x="304" y="6"/>
                    <a:pt x="304" y="6"/>
                  </a:cubicBezTo>
                  <a:cubicBezTo>
                    <a:pt x="302" y="7"/>
                    <a:pt x="302" y="7"/>
                    <a:pt x="302" y="7"/>
                  </a:cubicBezTo>
                  <a:cubicBezTo>
                    <a:pt x="301" y="7"/>
                    <a:pt x="301" y="7"/>
                    <a:pt x="301" y="7"/>
                  </a:cubicBezTo>
                  <a:cubicBezTo>
                    <a:pt x="302" y="7"/>
                    <a:pt x="304" y="6"/>
                    <a:pt x="305" y="6"/>
                  </a:cubicBezTo>
                  <a:cubicBezTo>
                    <a:pt x="309" y="5"/>
                    <a:pt x="309" y="5"/>
                    <a:pt x="309" y="5"/>
                  </a:cubicBezTo>
                  <a:cubicBezTo>
                    <a:pt x="309" y="5"/>
                    <a:pt x="309" y="5"/>
                    <a:pt x="309" y="5"/>
                  </a:cubicBezTo>
                  <a:cubicBezTo>
                    <a:pt x="307" y="6"/>
                    <a:pt x="307" y="6"/>
                    <a:pt x="307" y="6"/>
                  </a:cubicBezTo>
                  <a:cubicBezTo>
                    <a:pt x="307" y="6"/>
                    <a:pt x="307" y="6"/>
                    <a:pt x="307" y="6"/>
                  </a:cubicBezTo>
                  <a:cubicBezTo>
                    <a:pt x="309" y="6"/>
                    <a:pt x="309" y="6"/>
                    <a:pt x="309" y="6"/>
                  </a:cubicBezTo>
                  <a:cubicBezTo>
                    <a:pt x="314" y="5"/>
                    <a:pt x="314" y="5"/>
                    <a:pt x="314" y="5"/>
                  </a:cubicBezTo>
                  <a:cubicBezTo>
                    <a:pt x="315" y="4"/>
                    <a:pt x="315" y="4"/>
                    <a:pt x="315" y="4"/>
                  </a:cubicBezTo>
                  <a:cubicBezTo>
                    <a:pt x="315" y="5"/>
                    <a:pt x="315" y="5"/>
                    <a:pt x="315" y="5"/>
                  </a:cubicBezTo>
                  <a:cubicBezTo>
                    <a:pt x="315" y="5"/>
                    <a:pt x="315" y="5"/>
                    <a:pt x="315" y="5"/>
                  </a:cubicBezTo>
                  <a:cubicBezTo>
                    <a:pt x="318" y="4"/>
                    <a:pt x="318" y="4"/>
                    <a:pt x="318" y="4"/>
                  </a:cubicBezTo>
                  <a:cubicBezTo>
                    <a:pt x="320" y="4"/>
                    <a:pt x="320" y="4"/>
                    <a:pt x="320" y="4"/>
                  </a:cubicBezTo>
                  <a:cubicBezTo>
                    <a:pt x="323" y="3"/>
                    <a:pt x="327" y="3"/>
                    <a:pt x="330" y="3"/>
                  </a:cubicBezTo>
                  <a:cubicBezTo>
                    <a:pt x="331" y="3"/>
                    <a:pt x="331" y="3"/>
                    <a:pt x="331" y="3"/>
                  </a:cubicBezTo>
                  <a:cubicBezTo>
                    <a:pt x="332" y="2"/>
                    <a:pt x="332" y="2"/>
                    <a:pt x="332" y="2"/>
                  </a:cubicBezTo>
                  <a:cubicBezTo>
                    <a:pt x="333" y="2"/>
                    <a:pt x="334" y="2"/>
                    <a:pt x="335" y="2"/>
                  </a:cubicBezTo>
                  <a:cubicBezTo>
                    <a:pt x="333" y="2"/>
                    <a:pt x="333" y="2"/>
                    <a:pt x="332" y="2"/>
                  </a:cubicBezTo>
                  <a:cubicBezTo>
                    <a:pt x="333" y="2"/>
                    <a:pt x="333" y="2"/>
                    <a:pt x="333" y="2"/>
                  </a:cubicBezTo>
                  <a:cubicBezTo>
                    <a:pt x="332" y="2"/>
                    <a:pt x="332" y="2"/>
                    <a:pt x="332" y="2"/>
                  </a:cubicBezTo>
                  <a:cubicBezTo>
                    <a:pt x="335" y="2"/>
                    <a:pt x="335" y="2"/>
                    <a:pt x="335" y="2"/>
                  </a:cubicBezTo>
                  <a:cubicBezTo>
                    <a:pt x="337" y="2"/>
                    <a:pt x="337" y="2"/>
                    <a:pt x="337" y="2"/>
                  </a:cubicBezTo>
                  <a:cubicBezTo>
                    <a:pt x="337" y="2"/>
                    <a:pt x="337" y="2"/>
                    <a:pt x="337" y="2"/>
                  </a:cubicBezTo>
                  <a:cubicBezTo>
                    <a:pt x="337" y="2"/>
                    <a:pt x="337" y="2"/>
                    <a:pt x="337" y="2"/>
                  </a:cubicBezTo>
                  <a:cubicBezTo>
                    <a:pt x="338" y="2"/>
                    <a:pt x="340" y="2"/>
                    <a:pt x="341" y="1"/>
                  </a:cubicBezTo>
                  <a:cubicBezTo>
                    <a:pt x="342" y="1"/>
                    <a:pt x="342" y="1"/>
                    <a:pt x="346" y="1"/>
                  </a:cubicBezTo>
                  <a:moveTo>
                    <a:pt x="300" y="6"/>
                  </a:moveTo>
                  <a:cubicBezTo>
                    <a:pt x="301" y="6"/>
                    <a:pt x="303" y="6"/>
                    <a:pt x="304" y="6"/>
                  </a:cubicBezTo>
                  <a:cubicBezTo>
                    <a:pt x="305" y="5"/>
                    <a:pt x="306" y="5"/>
                    <a:pt x="308" y="5"/>
                  </a:cubicBezTo>
                  <a:cubicBezTo>
                    <a:pt x="311" y="4"/>
                    <a:pt x="311" y="4"/>
                    <a:pt x="311" y="4"/>
                  </a:cubicBezTo>
                  <a:cubicBezTo>
                    <a:pt x="311" y="4"/>
                    <a:pt x="312" y="4"/>
                    <a:pt x="313" y="4"/>
                  </a:cubicBezTo>
                  <a:cubicBezTo>
                    <a:pt x="314" y="4"/>
                    <a:pt x="315" y="4"/>
                    <a:pt x="315" y="4"/>
                  </a:cubicBezTo>
                  <a:cubicBezTo>
                    <a:pt x="315" y="4"/>
                    <a:pt x="314" y="4"/>
                    <a:pt x="313" y="4"/>
                  </a:cubicBezTo>
                  <a:cubicBezTo>
                    <a:pt x="313" y="4"/>
                    <a:pt x="319" y="3"/>
                    <a:pt x="324" y="2"/>
                  </a:cubicBezTo>
                  <a:cubicBezTo>
                    <a:pt x="326" y="2"/>
                    <a:pt x="328" y="2"/>
                    <a:pt x="331" y="2"/>
                  </a:cubicBezTo>
                  <a:cubicBezTo>
                    <a:pt x="330" y="2"/>
                    <a:pt x="329" y="2"/>
                    <a:pt x="328" y="2"/>
                  </a:cubicBezTo>
                  <a:cubicBezTo>
                    <a:pt x="328" y="2"/>
                    <a:pt x="328" y="2"/>
                    <a:pt x="328" y="2"/>
                  </a:cubicBezTo>
                  <a:cubicBezTo>
                    <a:pt x="327" y="2"/>
                    <a:pt x="326" y="2"/>
                    <a:pt x="325" y="2"/>
                  </a:cubicBezTo>
                  <a:cubicBezTo>
                    <a:pt x="325" y="2"/>
                    <a:pt x="325" y="2"/>
                    <a:pt x="325" y="2"/>
                  </a:cubicBezTo>
                  <a:cubicBezTo>
                    <a:pt x="323" y="2"/>
                    <a:pt x="321" y="3"/>
                    <a:pt x="319" y="3"/>
                  </a:cubicBezTo>
                  <a:cubicBezTo>
                    <a:pt x="319" y="3"/>
                    <a:pt x="319" y="3"/>
                    <a:pt x="319" y="3"/>
                  </a:cubicBezTo>
                  <a:cubicBezTo>
                    <a:pt x="319" y="3"/>
                    <a:pt x="319" y="3"/>
                    <a:pt x="319" y="3"/>
                  </a:cubicBezTo>
                  <a:cubicBezTo>
                    <a:pt x="315" y="4"/>
                    <a:pt x="315" y="4"/>
                    <a:pt x="315" y="4"/>
                  </a:cubicBezTo>
                  <a:cubicBezTo>
                    <a:pt x="313" y="4"/>
                    <a:pt x="313" y="4"/>
                    <a:pt x="313" y="4"/>
                  </a:cubicBezTo>
                  <a:cubicBezTo>
                    <a:pt x="309" y="5"/>
                    <a:pt x="309" y="5"/>
                    <a:pt x="309" y="5"/>
                  </a:cubicBezTo>
                  <a:cubicBezTo>
                    <a:pt x="309" y="5"/>
                    <a:pt x="309" y="5"/>
                    <a:pt x="309" y="5"/>
                  </a:cubicBezTo>
                  <a:cubicBezTo>
                    <a:pt x="308" y="5"/>
                    <a:pt x="308" y="5"/>
                    <a:pt x="307" y="5"/>
                  </a:cubicBezTo>
                  <a:cubicBezTo>
                    <a:pt x="304" y="5"/>
                    <a:pt x="304" y="5"/>
                    <a:pt x="304" y="5"/>
                  </a:cubicBezTo>
                  <a:cubicBezTo>
                    <a:pt x="303" y="6"/>
                    <a:pt x="303" y="6"/>
                    <a:pt x="303" y="6"/>
                  </a:cubicBezTo>
                  <a:cubicBezTo>
                    <a:pt x="303" y="6"/>
                    <a:pt x="303" y="6"/>
                    <a:pt x="303" y="6"/>
                  </a:cubicBezTo>
                  <a:cubicBezTo>
                    <a:pt x="304" y="5"/>
                    <a:pt x="304" y="5"/>
                    <a:pt x="304" y="5"/>
                  </a:cubicBezTo>
                  <a:cubicBezTo>
                    <a:pt x="304" y="5"/>
                    <a:pt x="304" y="5"/>
                    <a:pt x="304" y="5"/>
                  </a:cubicBezTo>
                  <a:cubicBezTo>
                    <a:pt x="303" y="6"/>
                    <a:pt x="301" y="6"/>
                    <a:pt x="300" y="6"/>
                  </a:cubicBezTo>
                  <a:cubicBezTo>
                    <a:pt x="300" y="6"/>
                    <a:pt x="300" y="6"/>
                    <a:pt x="300" y="6"/>
                  </a:cubicBezTo>
                  <a:cubicBezTo>
                    <a:pt x="298" y="7"/>
                    <a:pt x="298" y="7"/>
                    <a:pt x="298" y="7"/>
                  </a:cubicBezTo>
                  <a:cubicBezTo>
                    <a:pt x="295" y="7"/>
                    <a:pt x="295" y="7"/>
                    <a:pt x="295" y="7"/>
                  </a:cubicBezTo>
                  <a:cubicBezTo>
                    <a:pt x="291" y="8"/>
                    <a:pt x="291" y="8"/>
                    <a:pt x="291" y="8"/>
                  </a:cubicBezTo>
                  <a:cubicBezTo>
                    <a:pt x="289" y="9"/>
                    <a:pt x="289" y="9"/>
                    <a:pt x="289" y="9"/>
                  </a:cubicBezTo>
                  <a:cubicBezTo>
                    <a:pt x="290" y="8"/>
                    <a:pt x="290" y="8"/>
                    <a:pt x="290" y="8"/>
                  </a:cubicBezTo>
                  <a:cubicBezTo>
                    <a:pt x="288" y="9"/>
                    <a:pt x="288" y="9"/>
                    <a:pt x="288" y="9"/>
                  </a:cubicBezTo>
                  <a:cubicBezTo>
                    <a:pt x="291" y="8"/>
                    <a:pt x="291" y="8"/>
                    <a:pt x="291" y="8"/>
                  </a:cubicBezTo>
                  <a:cubicBezTo>
                    <a:pt x="291" y="8"/>
                    <a:pt x="291" y="8"/>
                    <a:pt x="291" y="8"/>
                  </a:cubicBezTo>
                  <a:cubicBezTo>
                    <a:pt x="292" y="8"/>
                    <a:pt x="293" y="8"/>
                    <a:pt x="294" y="8"/>
                  </a:cubicBezTo>
                  <a:cubicBezTo>
                    <a:pt x="297" y="7"/>
                    <a:pt x="297" y="7"/>
                    <a:pt x="297" y="7"/>
                  </a:cubicBezTo>
                  <a:cubicBezTo>
                    <a:pt x="296" y="7"/>
                    <a:pt x="296" y="7"/>
                    <a:pt x="295" y="7"/>
                  </a:cubicBezTo>
                  <a:cubicBezTo>
                    <a:pt x="296" y="7"/>
                    <a:pt x="297" y="7"/>
                    <a:pt x="298" y="7"/>
                  </a:cubicBezTo>
                  <a:cubicBezTo>
                    <a:pt x="297" y="7"/>
                    <a:pt x="297" y="7"/>
                    <a:pt x="297" y="7"/>
                  </a:cubicBezTo>
                  <a:cubicBezTo>
                    <a:pt x="298" y="7"/>
                    <a:pt x="299" y="7"/>
                    <a:pt x="300" y="6"/>
                  </a:cubicBezTo>
                  <a:moveTo>
                    <a:pt x="275" y="12"/>
                  </a:moveTo>
                  <a:cubicBezTo>
                    <a:pt x="277" y="11"/>
                    <a:pt x="280" y="11"/>
                    <a:pt x="282" y="10"/>
                  </a:cubicBezTo>
                  <a:cubicBezTo>
                    <a:pt x="281" y="11"/>
                    <a:pt x="281" y="11"/>
                    <a:pt x="281" y="11"/>
                  </a:cubicBezTo>
                  <a:cubicBezTo>
                    <a:pt x="277" y="12"/>
                    <a:pt x="277" y="12"/>
                    <a:pt x="277" y="12"/>
                  </a:cubicBezTo>
                  <a:cubicBezTo>
                    <a:pt x="275" y="12"/>
                    <a:pt x="275" y="12"/>
                    <a:pt x="275" y="12"/>
                  </a:cubicBezTo>
                  <a:moveTo>
                    <a:pt x="251" y="20"/>
                  </a:moveTo>
                  <a:cubicBezTo>
                    <a:pt x="251" y="20"/>
                    <a:pt x="251" y="20"/>
                    <a:pt x="251" y="20"/>
                  </a:cubicBezTo>
                  <a:cubicBezTo>
                    <a:pt x="256" y="18"/>
                    <a:pt x="256" y="18"/>
                    <a:pt x="256" y="18"/>
                  </a:cubicBezTo>
                  <a:cubicBezTo>
                    <a:pt x="258" y="18"/>
                    <a:pt x="258" y="18"/>
                    <a:pt x="258" y="18"/>
                  </a:cubicBezTo>
                  <a:cubicBezTo>
                    <a:pt x="259" y="17"/>
                    <a:pt x="259" y="17"/>
                    <a:pt x="259" y="17"/>
                  </a:cubicBezTo>
                  <a:cubicBezTo>
                    <a:pt x="257" y="18"/>
                    <a:pt x="257" y="18"/>
                    <a:pt x="257" y="18"/>
                  </a:cubicBezTo>
                  <a:cubicBezTo>
                    <a:pt x="255" y="18"/>
                    <a:pt x="255" y="18"/>
                    <a:pt x="255" y="18"/>
                  </a:cubicBezTo>
                  <a:cubicBezTo>
                    <a:pt x="255" y="18"/>
                    <a:pt x="255" y="18"/>
                    <a:pt x="255" y="18"/>
                  </a:cubicBezTo>
                  <a:cubicBezTo>
                    <a:pt x="256" y="18"/>
                    <a:pt x="256" y="18"/>
                    <a:pt x="256" y="18"/>
                  </a:cubicBezTo>
                  <a:cubicBezTo>
                    <a:pt x="256" y="18"/>
                    <a:pt x="256" y="18"/>
                    <a:pt x="256" y="18"/>
                  </a:cubicBezTo>
                  <a:cubicBezTo>
                    <a:pt x="260" y="16"/>
                    <a:pt x="260" y="16"/>
                    <a:pt x="260" y="16"/>
                  </a:cubicBezTo>
                  <a:cubicBezTo>
                    <a:pt x="265" y="15"/>
                    <a:pt x="265" y="15"/>
                    <a:pt x="265" y="15"/>
                  </a:cubicBezTo>
                  <a:cubicBezTo>
                    <a:pt x="269" y="14"/>
                    <a:pt x="269" y="14"/>
                    <a:pt x="269" y="14"/>
                  </a:cubicBezTo>
                  <a:cubicBezTo>
                    <a:pt x="269" y="14"/>
                    <a:pt x="269" y="14"/>
                    <a:pt x="269" y="14"/>
                  </a:cubicBezTo>
                  <a:cubicBezTo>
                    <a:pt x="266" y="15"/>
                    <a:pt x="266" y="15"/>
                    <a:pt x="266" y="15"/>
                  </a:cubicBezTo>
                  <a:cubicBezTo>
                    <a:pt x="245" y="21"/>
                    <a:pt x="245" y="21"/>
                    <a:pt x="245" y="21"/>
                  </a:cubicBezTo>
                  <a:cubicBezTo>
                    <a:pt x="246" y="21"/>
                    <a:pt x="246" y="21"/>
                    <a:pt x="246" y="21"/>
                  </a:cubicBezTo>
                  <a:cubicBezTo>
                    <a:pt x="246" y="21"/>
                    <a:pt x="247" y="21"/>
                    <a:pt x="248" y="21"/>
                  </a:cubicBezTo>
                  <a:cubicBezTo>
                    <a:pt x="244" y="22"/>
                    <a:pt x="244" y="22"/>
                    <a:pt x="244" y="22"/>
                  </a:cubicBezTo>
                  <a:cubicBezTo>
                    <a:pt x="244" y="22"/>
                    <a:pt x="244" y="22"/>
                    <a:pt x="244" y="22"/>
                  </a:cubicBezTo>
                  <a:cubicBezTo>
                    <a:pt x="244" y="22"/>
                    <a:pt x="244" y="22"/>
                    <a:pt x="244" y="22"/>
                  </a:cubicBezTo>
                  <a:cubicBezTo>
                    <a:pt x="245" y="22"/>
                    <a:pt x="245" y="22"/>
                    <a:pt x="245" y="22"/>
                  </a:cubicBezTo>
                  <a:cubicBezTo>
                    <a:pt x="247" y="21"/>
                    <a:pt x="247" y="21"/>
                    <a:pt x="247" y="21"/>
                  </a:cubicBezTo>
                  <a:cubicBezTo>
                    <a:pt x="245" y="22"/>
                    <a:pt x="245" y="22"/>
                    <a:pt x="245" y="22"/>
                  </a:cubicBezTo>
                  <a:cubicBezTo>
                    <a:pt x="247" y="22"/>
                    <a:pt x="249" y="21"/>
                    <a:pt x="251" y="20"/>
                  </a:cubicBezTo>
                  <a:moveTo>
                    <a:pt x="179" y="56"/>
                  </a:moveTo>
                  <a:cubicBezTo>
                    <a:pt x="182" y="54"/>
                    <a:pt x="182" y="54"/>
                    <a:pt x="182" y="54"/>
                  </a:cubicBezTo>
                  <a:cubicBezTo>
                    <a:pt x="186" y="52"/>
                    <a:pt x="186" y="52"/>
                    <a:pt x="186" y="52"/>
                  </a:cubicBezTo>
                  <a:cubicBezTo>
                    <a:pt x="185" y="52"/>
                    <a:pt x="185" y="52"/>
                    <a:pt x="180" y="54"/>
                  </a:cubicBezTo>
                  <a:cubicBezTo>
                    <a:pt x="177" y="56"/>
                    <a:pt x="177" y="56"/>
                    <a:pt x="177" y="56"/>
                  </a:cubicBezTo>
                  <a:cubicBezTo>
                    <a:pt x="177" y="57"/>
                    <a:pt x="177" y="57"/>
                    <a:pt x="177" y="57"/>
                  </a:cubicBezTo>
                  <a:cubicBezTo>
                    <a:pt x="179" y="56"/>
                    <a:pt x="179" y="56"/>
                    <a:pt x="179" y="56"/>
                  </a:cubicBezTo>
                  <a:moveTo>
                    <a:pt x="156" y="69"/>
                  </a:moveTo>
                  <a:cubicBezTo>
                    <a:pt x="154" y="70"/>
                    <a:pt x="154" y="70"/>
                    <a:pt x="154" y="70"/>
                  </a:cubicBezTo>
                  <a:cubicBezTo>
                    <a:pt x="153" y="71"/>
                    <a:pt x="153" y="71"/>
                    <a:pt x="153" y="71"/>
                  </a:cubicBezTo>
                  <a:cubicBezTo>
                    <a:pt x="160" y="66"/>
                    <a:pt x="160" y="66"/>
                    <a:pt x="160" y="66"/>
                  </a:cubicBezTo>
                  <a:cubicBezTo>
                    <a:pt x="159" y="66"/>
                    <a:pt x="159" y="66"/>
                    <a:pt x="159" y="66"/>
                  </a:cubicBezTo>
                  <a:cubicBezTo>
                    <a:pt x="156" y="69"/>
                    <a:pt x="156" y="69"/>
                    <a:pt x="156" y="69"/>
                  </a:cubicBezTo>
                  <a:close/>
                  <a:moveTo>
                    <a:pt x="6" y="417"/>
                  </a:moveTo>
                  <a:cubicBezTo>
                    <a:pt x="5" y="413"/>
                    <a:pt x="5" y="413"/>
                    <a:pt x="5" y="413"/>
                  </a:cubicBezTo>
                  <a:cubicBezTo>
                    <a:pt x="5" y="409"/>
                    <a:pt x="5" y="409"/>
                    <a:pt x="5" y="409"/>
                  </a:cubicBezTo>
                  <a:cubicBezTo>
                    <a:pt x="4" y="409"/>
                    <a:pt x="4" y="409"/>
                    <a:pt x="4" y="409"/>
                  </a:cubicBezTo>
                  <a:cubicBezTo>
                    <a:pt x="3" y="408"/>
                    <a:pt x="3" y="408"/>
                    <a:pt x="3" y="408"/>
                  </a:cubicBezTo>
                  <a:cubicBezTo>
                    <a:pt x="2" y="407"/>
                    <a:pt x="2" y="407"/>
                    <a:pt x="2" y="407"/>
                  </a:cubicBezTo>
                  <a:cubicBezTo>
                    <a:pt x="2" y="405"/>
                    <a:pt x="2" y="405"/>
                    <a:pt x="2" y="405"/>
                  </a:cubicBezTo>
                  <a:cubicBezTo>
                    <a:pt x="1" y="398"/>
                    <a:pt x="1" y="398"/>
                    <a:pt x="1" y="398"/>
                  </a:cubicBezTo>
                  <a:cubicBezTo>
                    <a:pt x="1" y="394"/>
                    <a:pt x="1" y="394"/>
                    <a:pt x="1" y="394"/>
                  </a:cubicBezTo>
                  <a:cubicBezTo>
                    <a:pt x="1" y="392"/>
                    <a:pt x="1" y="389"/>
                    <a:pt x="1" y="387"/>
                  </a:cubicBezTo>
                  <a:cubicBezTo>
                    <a:pt x="1" y="379"/>
                    <a:pt x="1" y="379"/>
                    <a:pt x="1" y="379"/>
                  </a:cubicBezTo>
                  <a:cubicBezTo>
                    <a:pt x="1" y="378"/>
                    <a:pt x="1" y="376"/>
                    <a:pt x="1" y="374"/>
                  </a:cubicBezTo>
                  <a:cubicBezTo>
                    <a:pt x="0" y="370"/>
                    <a:pt x="0" y="370"/>
                    <a:pt x="0" y="370"/>
                  </a:cubicBezTo>
                  <a:cubicBezTo>
                    <a:pt x="0" y="367"/>
                    <a:pt x="0" y="367"/>
                    <a:pt x="0" y="367"/>
                  </a:cubicBezTo>
                  <a:cubicBezTo>
                    <a:pt x="0" y="367"/>
                    <a:pt x="0" y="367"/>
                    <a:pt x="0" y="367"/>
                  </a:cubicBezTo>
                  <a:cubicBezTo>
                    <a:pt x="0" y="376"/>
                    <a:pt x="1" y="389"/>
                    <a:pt x="1" y="399"/>
                  </a:cubicBezTo>
                  <a:cubicBezTo>
                    <a:pt x="2" y="405"/>
                    <a:pt x="2" y="405"/>
                    <a:pt x="2" y="405"/>
                  </a:cubicBezTo>
                  <a:cubicBezTo>
                    <a:pt x="2" y="405"/>
                    <a:pt x="2" y="405"/>
                    <a:pt x="2" y="405"/>
                  </a:cubicBezTo>
                  <a:cubicBezTo>
                    <a:pt x="2" y="407"/>
                    <a:pt x="2" y="407"/>
                    <a:pt x="2" y="407"/>
                  </a:cubicBezTo>
                  <a:cubicBezTo>
                    <a:pt x="3" y="414"/>
                    <a:pt x="3" y="414"/>
                    <a:pt x="3" y="414"/>
                  </a:cubicBezTo>
                  <a:cubicBezTo>
                    <a:pt x="3" y="414"/>
                    <a:pt x="3" y="414"/>
                    <a:pt x="3" y="414"/>
                  </a:cubicBezTo>
                  <a:cubicBezTo>
                    <a:pt x="4" y="419"/>
                    <a:pt x="4" y="419"/>
                    <a:pt x="4" y="419"/>
                  </a:cubicBezTo>
                  <a:cubicBezTo>
                    <a:pt x="5" y="421"/>
                    <a:pt x="5" y="421"/>
                    <a:pt x="5" y="421"/>
                  </a:cubicBezTo>
                  <a:cubicBezTo>
                    <a:pt x="4" y="416"/>
                    <a:pt x="4" y="416"/>
                    <a:pt x="4" y="416"/>
                  </a:cubicBezTo>
                  <a:cubicBezTo>
                    <a:pt x="4" y="413"/>
                    <a:pt x="4" y="413"/>
                    <a:pt x="4" y="413"/>
                  </a:cubicBezTo>
                  <a:cubicBezTo>
                    <a:pt x="5" y="414"/>
                    <a:pt x="5" y="414"/>
                    <a:pt x="5" y="414"/>
                  </a:cubicBezTo>
                  <a:cubicBezTo>
                    <a:pt x="5" y="417"/>
                    <a:pt x="5" y="417"/>
                    <a:pt x="5" y="417"/>
                  </a:cubicBezTo>
                  <a:cubicBezTo>
                    <a:pt x="6" y="417"/>
                    <a:pt x="6" y="417"/>
                    <a:pt x="6" y="417"/>
                  </a:cubicBezTo>
                  <a:moveTo>
                    <a:pt x="182" y="64"/>
                  </a:moveTo>
                  <a:cubicBezTo>
                    <a:pt x="185" y="62"/>
                    <a:pt x="185" y="62"/>
                    <a:pt x="185" y="62"/>
                  </a:cubicBezTo>
                  <a:cubicBezTo>
                    <a:pt x="189" y="60"/>
                    <a:pt x="189" y="60"/>
                    <a:pt x="189" y="60"/>
                  </a:cubicBezTo>
                  <a:cubicBezTo>
                    <a:pt x="188" y="60"/>
                    <a:pt x="187" y="60"/>
                    <a:pt x="187" y="60"/>
                  </a:cubicBezTo>
                  <a:cubicBezTo>
                    <a:pt x="187" y="59"/>
                    <a:pt x="188" y="59"/>
                    <a:pt x="189" y="58"/>
                  </a:cubicBezTo>
                  <a:cubicBezTo>
                    <a:pt x="191" y="56"/>
                    <a:pt x="191" y="56"/>
                    <a:pt x="191" y="56"/>
                  </a:cubicBezTo>
                  <a:cubicBezTo>
                    <a:pt x="191" y="56"/>
                    <a:pt x="191" y="56"/>
                    <a:pt x="191" y="56"/>
                  </a:cubicBezTo>
                  <a:cubicBezTo>
                    <a:pt x="192" y="54"/>
                    <a:pt x="192" y="54"/>
                    <a:pt x="192" y="54"/>
                  </a:cubicBezTo>
                  <a:cubicBezTo>
                    <a:pt x="191" y="54"/>
                    <a:pt x="191" y="54"/>
                    <a:pt x="191" y="54"/>
                  </a:cubicBezTo>
                  <a:cubicBezTo>
                    <a:pt x="193" y="52"/>
                    <a:pt x="193" y="52"/>
                    <a:pt x="193" y="52"/>
                  </a:cubicBezTo>
                  <a:cubicBezTo>
                    <a:pt x="196" y="51"/>
                    <a:pt x="196" y="51"/>
                    <a:pt x="196" y="51"/>
                  </a:cubicBezTo>
                  <a:cubicBezTo>
                    <a:pt x="195" y="51"/>
                    <a:pt x="195" y="51"/>
                    <a:pt x="194" y="51"/>
                  </a:cubicBezTo>
                  <a:cubicBezTo>
                    <a:pt x="194" y="51"/>
                    <a:pt x="194" y="51"/>
                    <a:pt x="194" y="51"/>
                  </a:cubicBezTo>
                  <a:cubicBezTo>
                    <a:pt x="196" y="50"/>
                    <a:pt x="197" y="49"/>
                    <a:pt x="199" y="48"/>
                  </a:cubicBezTo>
                  <a:cubicBezTo>
                    <a:pt x="199" y="48"/>
                    <a:pt x="199" y="48"/>
                    <a:pt x="199" y="48"/>
                  </a:cubicBezTo>
                  <a:cubicBezTo>
                    <a:pt x="202" y="47"/>
                    <a:pt x="202" y="47"/>
                    <a:pt x="202" y="47"/>
                  </a:cubicBezTo>
                  <a:cubicBezTo>
                    <a:pt x="202" y="46"/>
                    <a:pt x="202" y="46"/>
                    <a:pt x="202" y="46"/>
                  </a:cubicBezTo>
                  <a:cubicBezTo>
                    <a:pt x="204" y="45"/>
                    <a:pt x="204" y="45"/>
                    <a:pt x="204" y="45"/>
                  </a:cubicBezTo>
                  <a:cubicBezTo>
                    <a:pt x="205" y="45"/>
                    <a:pt x="205" y="45"/>
                    <a:pt x="205" y="45"/>
                  </a:cubicBezTo>
                  <a:cubicBezTo>
                    <a:pt x="208" y="43"/>
                    <a:pt x="208" y="43"/>
                    <a:pt x="208" y="43"/>
                  </a:cubicBezTo>
                  <a:cubicBezTo>
                    <a:pt x="208" y="42"/>
                    <a:pt x="208" y="42"/>
                    <a:pt x="208" y="42"/>
                  </a:cubicBezTo>
                  <a:cubicBezTo>
                    <a:pt x="211" y="41"/>
                    <a:pt x="211" y="41"/>
                    <a:pt x="211" y="41"/>
                  </a:cubicBezTo>
                  <a:cubicBezTo>
                    <a:pt x="213" y="39"/>
                    <a:pt x="213" y="39"/>
                    <a:pt x="213" y="39"/>
                  </a:cubicBezTo>
                  <a:cubicBezTo>
                    <a:pt x="212" y="39"/>
                    <a:pt x="212" y="39"/>
                    <a:pt x="212" y="39"/>
                  </a:cubicBezTo>
                  <a:cubicBezTo>
                    <a:pt x="214" y="38"/>
                    <a:pt x="214" y="38"/>
                    <a:pt x="214" y="38"/>
                  </a:cubicBezTo>
                  <a:cubicBezTo>
                    <a:pt x="214" y="38"/>
                    <a:pt x="214" y="38"/>
                    <a:pt x="214" y="38"/>
                  </a:cubicBezTo>
                  <a:cubicBezTo>
                    <a:pt x="214" y="38"/>
                    <a:pt x="214" y="38"/>
                    <a:pt x="214" y="38"/>
                  </a:cubicBezTo>
                  <a:cubicBezTo>
                    <a:pt x="217" y="37"/>
                    <a:pt x="217" y="37"/>
                    <a:pt x="217" y="37"/>
                  </a:cubicBezTo>
                  <a:cubicBezTo>
                    <a:pt x="218" y="36"/>
                    <a:pt x="218" y="36"/>
                    <a:pt x="218" y="36"/>
                  </a:cubicBezTo>
                  <a:cubicBezTo>
                    <a:pt x="216" y="36"/>
                    <a:pt x="216" y="36"/>
                    <a:pt x="216" y="36"/>
                  </a:cubicBezTo>
                  <a:cubicBezTo>
                    <a:pt x="220" y="34"/>
                    <a:pt x="220" y="34"/>
                    <a:pt x="220" y="34"/>
                  </a:cubicBezTo>
                  <a:cubicBezTo>
                    <a:pt x="222" y="33"/>
                    <a:pt x="222" y="33"/>
                    <a:pt x="222" y="33"/>
                  </a:cubicBezTo>
                  <a:cubicBezTo>
                    <a:pt x="222" y="33"/>
                    <a:pt x="222" y="33"/>
                    <a:pt x="222" y="33"/>
                  </a:cubicBezTo>
                  <a:cubicBezTo>
                    <a:pt x="225" y="31"/>
                    <a:pt x="225" y="31"/>
                    <a:pt x="225" y="31"/>
                  </a:cubicBezTo>
                  <a:cubicBezTo>
                    <a:pt x="227" y="30"/>
                    <a:pt x="227" y="30"/>
                    <a:pt x="227" y="30"/>
                  </a:cubicBezTo>
                  <a:cubicBezTo>
                    <a:pt x="226" y="30"/>
                    <a:pt x="226" y="30"/>
                    <a:pt x="226" y="30"/>
                  </a:cubicBezTo>
                  <a:cubicBezTo>
                    <a:pt x="224" y="31"/>
                    <a:pt x="224" y="31"/>
                    <a:pt x="224" y="31"/>
                  </a:cubicBezTo>
                  <a:cubicBezTo>
                    <a:pt x="223" y="31"/>
                    <a:pt x="223" y="31"/>
                    <a:pt x="223" y="31"/>
                  </a:cubicBezTo>
                  <a:cubicBezTo>
                    <a:pt x="223" y="31"/>
                    <a:pt x="223" y="31"/>
                    <a:pt x="223" y="31"/>
                  </a:cubicBezTo>
                  <a:cubicBezTo>
                    <a:pt x="220" y="32"/>
                    <a:pt x="220" y="32"/>
                    <a:pt x="220" y="32"/>
                  </a:cubicBezTo>
                  <a:cubicBezTo>
                    <a:pt x="220" y="32"/>
                    <a:pt x="220" y="32"/>
                    <a:pt x="220" y="32"/>
                  </a:cubicBezTo>
                  <a:cubicBezTo>
                    <a:pt x="224" y="31"/>
                    <a:pt x="224" y="31"/>
                    <a:pt x="224" y="31"/>
                  </a:cubicBezTo>
                  <a:cubicBezTo>
                    <a:pt x="227" y="29"/>
                    <a:pt x="227" y="29"/>
                    <a:pt x="227" y="29"/>
                  </a:cubicBezTo>
                  <a:cubicBezTo>
                    <a:pt x="232" y="27"/>
                    <a:pt x="232" y="27"/>
                    <a:pt x="232" y="27"/>
                  </a:cubicBezTo>
                  <a:cubicBezTo>
                    <a:pt x="237" y="25"/>
                    <a:pt x="237" y="25"/>
                    <a:pt x="237" y="25"/>
                  </a:cubicBezTo>
                  <a:cubicBezTo>
                    <a:pt x="237" y="25"/>
                    <a:pt x="237" y="25"/>
                    <a:pt x="237" y="25"/>
                  </a:cubicBezTo>
                  <a:cubicBezTo>
                    <a:pt x="233" y="26"/>
                    <a:pt x="233" y="26"/>
                    <a:pt x="233" y="26"/>
                  </a:cubicBezTo>
                  <a:cubicBezTo>
                    <a:pt x="233" y="26"/>
                    <a:pt x="233" y="26"/>
                    <a:pt x="233" y="26"/>
                  </a:cubicBezTo>
                  <a:cubicBezTo>
                    <a:pt x="231" y="27"/>
                    <a:pt x="231" y="27"/>
                    <a:pt x="231" y="27"/>
                  </a:cubicBezTo>
                  <a:cubicBezTo>
                    <a:pt x="226" y="29"/>
                    <a:pt x="226" y="29"/>
                    <a:pt x="226" y="29"/>
                  </a:cubicBezTo>
                  <a:cubicBezTo>
                    <a:pt x="221" y="31"/>
                    <a:pt x="221" y="31"/>
                    <a:pt x="221" y="31"/>
                  </a:cubicBezTo>
                  <a:cubicBezTo>
                    <a:pt x="218" y="33"/>
                    <a:pt x="218" y="33"/>
                    <a:pt x="218" y="33"/>
                  </a:cubicBezTo>
                  <a:cubicBezTo>
                    <a:pt x="213" y="35"/>
                    <a:pt x="213" y="35"/>
                    <a:pt x="213" y="35"/>
                  </a:cubicBezTo>
                  <a:cubicBezTo>
                    <a:pt x="212" y="36"/>
                    <a:pt x="212" y="36"/>
                    <a:pt x="212" y="36"/>
                  </a:cubicBezTo>
                  <a:cubicBezTo>
                    <a:pt x="217" y="33"/>
                    <a:pt x="217" y="33"/>
                    <a:pt x="217" y="33"/>
                  </a:cubicBezTo>
                  <a:cubicBezTo>
                    <a:pt x="224" y="30"/>
                    <a:pt x="224" y="30"/>
                    <a:pt x="224" y="30"/>
                  </a:cubicBezTo>
                  <a:cubicBezTo>
                    <a:pt x="228" y="28"/>
                    <a:pt x="228" y="28"/>
                    <a:pt x="228" y="28"/>
                  </a:cubicBezTo>
                  <a:cubicBezTo>
                    <a:pt x="233" y="26"/>
                    <a:pt x="233" y="26"/>
                    <a:pt x="233" y="26"/>
                  </a:cubicBezTo>
                  <a:cubicBezTo>
                    <a:pt x="237" y="25"/>
                    <a:pt x="237" y="25"/>
                    <a:pt x="237" y="25"/>
                  </a:cubicBezTo>
                  <a:cubicBezTo>
                    <a:pt x="237" y="25"/>
                    <a:pt x="237" y="25"/>
                    <a:pt x="237" y="25"/>
                  </a:cubicBezTo>
                  <a:cubicBezTo>
                    <a:pt x="236" y="25"/>
                    <a:pt x="236" y="25"/>
                    <a:pt x="236" y="25"/>
                  </a:cubicBezTo>
                  <a:cubicBezTo>
                    <a:pt x="231" y="27"/>
                    <a:pt x="231" y="27"/>
                    <a:pt x="231" y="27"/>
                  </a:cubicBezTo>
                  <a:cubicBezTo>
                    <a:pt x="224" y="30"/>
                    <a:pt x="224" y="30"/>
                    <a:pt x="224" y="30"/>
                  </a:cubicBezTo>
                  <a:cubicBezTo>
                    <a:pt x="213" y="35"/>
                    <a:pt x="213" y="35"/>
                    <a:pt x="213" y="35"/>
                  </a:cubicBezTo>
                  <a:cubicBezTo>
                    <a:pt x="212" y="35"/>
                    <a:pt x="212" y="35"/>
                    <a:pt x="212" y="35"/>
                  </a:cubicBezTo>
                  <a:cubicBezTo>
                    <a:pt x="212" y="36"/>
                    <a:pt x="212" y="36"/>
                    <a:pt x="212" y="36"/>
                  </a:cubicBezTo>
                  <a:cubicBezTo>
                    <a:pt x="208" y="37"/>
                    <a:pt x="208" y="37"/>
                    <a:pt x="208" y="37"/>
                  </a:cubicBezTo>
                  <a:cubicBezTo>
                    <a:pt x="209" y="37"/>
                    <a:pt x="209" y="37"/>
                    <a:pt x="209" y="37"/>
                  </a:cubicBezTo>
                  <a:cubicBezTo>
                    <a:pt x="208" y="37"/>
                    <a:pt x="208" y="37"/>
                    <a:pt x="208" y="37"/>
                  </a:cubicBezTo>
                  <a:cubicBezTo>
                    <a:pt x="206" y="38"/>
                    <a:pt x="206" y="38"/>
                    <a:pt x="206" y="38"/>
                  </a:cubicBezTo>
                  <a:cubicBezTo>
                    <a:pt x="203" y="40"/>
                    <a:pt x="203" y="40"/>
                    <a:pt x="203" y="40"/>
                  </a:cubicBezTo>
                  <a:cubicBezTo>
                    <a:pt x="203" y="40"/>
                    <a:pt x="203" y="40"/>
                    <a:pt x="203" y="40"/>
                  </a:cubicBezTo>
                  <a:cubicBezTo>
                    <a:pt x="204" y="39"/>
                    <a:pt x="204" y="39"/>
                    <a:pt x="204" y="39"/>
                  </a:cubicBezTo>
                  <a:cubicBezTo>
                    <a:pt x="201" y="41"/>
                    <a:pt x="201" y="41"/>
                    <a:pt x="201" y="41"/>
                  </a:cubicBezTo>
                  <a:cubicBezTo>
                    <a:pt x="199" y="42"/>
                    <a:pt x="199" y="42"/>
                    <a:pt x="199" y="42"/>
                  </a:cubicBezTo>
                  <a:cubicBezTo>
                    <a:pt x="198" y="43"/>
                    <a:pt x="198" y="43"/>
                    <a:pt x="198" y="43"/>
                  </a:cubicBezTo>
                  <a:cubicBezTo>
                    <a:pt x="194" y="45"/>
                    <a:pt x="194" y="45"/>
                    <a:pt x="194" y="45"/>
                  </a:cubicBezTo>
                  <a:cubicBezTo>
                    <a:pt x="191" y="46"/>
                    <a:pt x="191" y="46"/>
                    <a:pt x="191" y="46"/>
                  </a:cubicBezTo>
                  <a:cubicBezTo>
                    <a:pt x="184" y="50"/>
                    <a:pt x="184" y="50"/>
                    <a:pt x="184" y="50"/>
                  </a:cubicBezTo>
                  <a:cubicBezTo>
                    <a:pt x="179" y="53"/>
                    <a:pt x="179" y="53"/>
                    <a:pt x="179" y="53"/>
                  </a:cubicBezTo>
                  <a:cubicBezTo>
                    <a:pt x="176" y="55"/>
                    <a:pt x="176" y="55"/>
                    <a:pt x="176" y="55"/>
                  </a:cubicBezTo>
                  <a:cubicBezTo>
                    <a:pt x="177" y="54"/>
                    <a:pt x="177" y="54"/>
                    <a:pt x="177" y="54"/>
                  </a:cubicBezTo>
                  <a:cubicBezTo>
                    <a:pt x="183" y="51"/>
                    <a:pt x="183" y="51"/>
                    <a:pt x="183" y="51"/>
                  </a:cubicBezTo>
                  <a:cubicBezTo>
                    <a:pt x="187" y="49"/>
                    <a:pt x="187" y="49"/>
                    <a:pt x="187" y="49"/>
                  </a:cubicBezTo>
                  <a:cubicBezTo>
                    <a:pt x="191" y="46"/>
                    <a:pt x="191" y="46"/>
                    <a:pt x="191" y="46"/>
                  </a:cubicBezTo>
                  <a:cubicBezTo>
                    <a:pt x="182" y="51"/>
                    <a:pt x="171" y="59"/>
                    <a:pt x="162" y="64"/>
                  </a:cubicBezTo>
                  <a:cubicBezTo>
                    <a:pt x="162" y="64"/>
                    <a:pt x="162" y="64"/>
                    <a:pt x="162" y="64"/>
                  </a:cubicBezTo>
                  <a:cubicBezTo>
                    <a:pt x="163" y="64"/>
                    <a:pt x="163" y="64"/>
                    <a:pt x="163" y="64"/>
                  </a:cubicBezTo>
                  <a:cubicBezTo>
                    <a:pt x="167" y="61"/>
                    <a:pt x="167" y="61"/>
                    <a:pt x="167" y="61"/>
                  </a:cubicBezTo>
                  <a:cubicBezTo>
                    <a:pt x="170" y="59"/>
                    <a:pt x="170" y="59"/>
                    <a:pt x="170" y="59"/>
                  </a:cubicBezTo>
                  <a:cubicBezTo>
                    <a:pt x="170" y="59"/>
                    <a:pt x="170" y="59"/>
                    <a:pt x="170" y="59"/>
                  </a:cubicBezTo>
                  <a:cubicBezTo>
                    <a:pt x="167" y="61"/>
                    <a:pt x="167" y="61"/>
                    <a:pt x="167" y="61"/>
                  </a:cubicBezTo>
                  <a:cubicBezTo>
                    <a:pt x="164" y="63"/>
                    <a:pt x="164" y="63"/>
                    <a:pt x="164" y="63"/>
                  </a:cubicBezTo>
                  <a:cubicBezTo>
                    <a:pt x="159" y="67"/>
                    <a:pt x="159" y="67"/>
                    <a:pt x="159" y="67"/>
                  </a:cubicBezTo>
                  <a:cubicBezTo>
                    <a:pt x="156" y="68"/>
                    <a:pt x="154" y="70"/>
                    <a:pt x="152" y="71"/>
                  </a:cubicBezTo>
                  <a:cubicBezTo>
                    <a:pt x="151" y="72"/>
                    <a:pt x="151" y="72"/>
                    <a:pt x="151" y="72"/>
                  </a:cubicBezTo>
                  <a:cubicBezTo>
                    <a:pt x="148" y="75"/>
                    <a:pt x="148" y="75"/>
                    <a:pt x="148" y="75"/>
                  </a:cubicBezTo>
                  <a:cubicBezTo>
                    <a:pt x="147" y="75"/>
                    <a:pt x="147" y="75"/>
                    <a:pt x="147" y="75"/>
                  </a:cubicBezTo>
                  <a:cubicBezTo>
                    <a:pt x="147" y="76"/>
                    <a:pt x="146" y="76"/>
                    <a:pt x="145" y="77"/>
                  </a:cubicBezTo>
                  <a:cubicBezTo>
                    <a:pt x="145" y="77"/>
                    <a:pt x="145" y="77"/>
                    <a:pt x="145" y="77"/>
                  </a:cubicBezTo>
                  <a:cubicBezTo>
                    <a:pt x="149" y="74"/>
                    <a:pt x="149" y="74"/>
                    <a:pt x="149" y="74"/>
                  </a:cubicBezTo>
                  <a:cubicBezTo>
                    <a:pt x="149" y="74"/>
                    <a:pt x="149" y="74"/>
                    <a:pt x="149" y="74"/>
                  </a:cubicBezTo>
                  <a:cubicBezTo>
                    <a:pt x="148" y="75"/>
                    <a:pt x="148" y="75"/>
                    <a:pt x="148" y="75"/>
                  </a:cubicBezTo>
                  <a:cubicBezTo>
                    <a:pt x="147" y="76"/>
                    <a:pt x="147" y="76"/>
                    <a:pt x="147" y="76"/>
                  </a:cubicBezTo>
                  <a:cubicBezTo>
                    <a:pt x="147" y="76"/>
                    <a:pt x="147" y="76"/>
                    <a:pt x="147" y="76"/>
                  </a:cubicBezTo>
                  <a:cubicBezTo>
                    <a:pt x="151" y="73"/>
                    <a:pt x="151" y="73"/>
                    <a:pt x="151" y="73"/>
                  </a:cubicBezTo>
                  <a:cubicBezTo>
                    <a:pt x="151" y="73"/>
                    <a:pt x="151" y="73"/>
                    <a:pt x="151" y="73"/>
                  </a:cubicBezTo>
                  <a:cubicBezTo>
                    <a:pt x="156" y="69"/>
                    <a:pt x="156" y="69"/>
                    <a:pt x="156" y="69"/>
                  </a:cubicBezTo>
                  <a:cubicBezTo>
                    <a:pt x="156" y="69"/>
                    <a:pt x="156" y="69"/>
                    <a:pt x="156" y="69"/>
                  </a:cubicBezTo>
                  <a:cubicBezTo>
                    <a:pt x="160" y="66"/>
                    <a:pt x="160" y="66"/>
                    <a:pt x="160" y="66"/>
                  </a:cubicBezTo>
                  <a:cubicBezTo>
                    <a:pt x="161" y="65"/>
                    <a:pt x="161" y="65"/>
                    <a:pt x="161" y="65"/>
                  </a:cubicBezTo>
                  <a:cubicBezTo>
                    <a:pt x="162" y="65"/>
                    <a:pt x="163" y="64"/>
                    <a:pt x="164" y="63"/>
                  </a:cubicBezTo>
                  <a:cubicBezTo>
                    <a:pt x="163" y="64"/>
                    <a:pt x="163" y="64"/>
                    <a:pt x="163" y="64"/>
                  </a:cubicBezTo>
                  <a:cubicBezTo>
                    <a:pt x="165" y="63"/>
                    <a:pt x="165" y="63"/>
                    <a:pt x="165" y="63"/>
                  </a:cubicBezTo>
                  <a:cubicBezTo>
                    <a:pt x="167" y="61"/>
                    <a:pt x="167" y="61"/>
                    <a:pt x="167" y="61"/>
                  </a:cubicBezTo>
                  <a:cubicBezTo>
                    <a:pt x="167" y="61"/>
                    <a:pt x="167" y="61"/>
                    <a:pt x="167" y="61"/>
                  </a:cubicBezTo>
                  <a:cubicBezTo>
                    <a:pt x="170" y="59"/>
                    <a:pt x="170" y="59"/>
                    <a:pt x="170" y="59"/>
                  </a:cubicBezTo>
                  <a:cubicBezTo>
                    <a:pt x="174" y="57"/>
                    <a:pt x="174" y="57"/>
                    <a:pt x="174" y="57"/>
                  </a:cubicBezTo>
                  <a:cubicBezTo>
                    <a:pt x="177" y="55"/>
                    <a:pt x="177" y="55"/>
                    <a:pt x="177" y="55"/>
                  </a:cubicBezTo>
                  <a:cubicBezTo>
                    <a:pt x="180" y="54"/>
                    <a:pt x="180" y="54"/>
                    <a:pt x="180" y="54"/>
                  </a:cubicBezTo>
                  <a:cubicBezTo>
                    <a:pt x="185" y="50"/>
                    <a:pt x="185" y="50"/>
                    <a:pt x="185" y="50"/>
                  </a:cubicBezTo>
                  <a:cubicBezTo>
                    <a:pt x="186" y="50"/>
                    <a:pt x="186" y="50"/>
                    <a:pt x="186" y="50"/>
                  </a:cubicBezTo>
                  <a:cubicBezTo>
                    <a:pt x="190" y="48"/>
                    <a:pt x="190" y="48"/>
                    <a:pt x="190" y="48"/>
                  </a:cubicBezTo>
                  <a:cubicBezTo>
                    <a:pt x="194" y="45"/>
                    <a:pt x="194" y="45"/>
                    <a:pt x="194" y="45"/>
                  </a:cubicBezTo>
                  <a:cubicBezTo>
                    <a:pt x="196" y="44"/>
                    <a:pt x="196" y="44"/>
                    <a:pt x="196" y="44"/>
                  </a:cubicBezTo>
                  <a:cubicBezTo>
                    <a:pt x="199" y="42"/>
                    <a:pt x="199" y="42"/>
                    <a:pt x="199" y="42"/>
                  </a:cubicBezTo>
                  <a:cubicBezTo>
                    <a:pt x="199" y="43"/>
                    <a:pt x="199" y="43"/>
                    <a:pt x="199" y="43"/>
                  </a:cubicBezTo>
                  <a:cubicBezTo>
                    <a:pt x="201" y="41"/>
                    <a:pt x="201" y="41"/>
                    <a:pt x="201" y="41"/>
                  </a:cubicBezTo>
                  <a:cubicBezTo>
                    <a:pt x="201" y="42"/>
                    <a:pt x="201" y="42"/>
                    <a:pt x="201" y="42"/>
                  </a:cubicBezTo>
                  <a:cubicBezTo>
                    <a:pt x="198" y="43"/>
                    <a:pt x="198" y="43"/>
                    <a:pt x="198" y="43"/>
                  </a:cubicBezTo>
                  <a:cubicBezTo>
                    <a:pt x="199" y="43"/>
                    <a:pt x="199" y="43"/>
                    <a:pt x="199" y="43"/>
                  </a:cubicBezTo>
                  <a:cubicBezTo>
                    <a:pt x="200" y="43"/>
                    <a:pt x="200" y="43"/>
                    <a:pt x="200" y="43"/>
                  </a:cubicBezTo>
                  <a:cubicBezTo>
                    <a:pt x="204" y="40"/>
                    <a:pt x="204" y="40"/>
                    <a:pt x="204" y="40"/>
                  </a:cubicBezTo>
                  <a:cubicBezTo>
                    <a:pt x="205" y="40"/>
                    <a:pt x="205" y="40"/>
                    <a:pt x="205" y="40"/>
                  </a:cubicBezTo>
                  <a:cubicBezTo>
                    <a:pt x="201" y="43"/>
                    <a:pt x="201" y="43"/>
                    <a:pt x="201" y="43"/>
                  </a:cubicBezTo>
                  <a:cubicBezTo>
                    <a:pt x="200" y="43"/>
                    <a:pt x="200" y="43"/>
                    <a:pt x="200" y="43"/>
                  </a:cubicBezTo>
                  <a:cubicBezTo>
                    <a:pt x="196" y="45"/>
                    <a:pt x="196" y="45"/>
                    <a:pt x="196" y="45"/>
                  </a:cubicBezTo>
                  <a:cubicBezTo>
                    <a:pt x="196" y="46"/>
                    <a:pt x="196" y="46"/>
                    <a:pt x="196" y="46"/>
                  </a:cubicBezTo>
                  <a:cubicBezTo>
                    <a:pt x="193" y="48"/>
                    <a:pt x="193" y="48"/>
                    <a:pt x="193" y="48"/>
                  </a:cubicBezTo>
                  <a:cubicBezTo>
                    <a:pt x="192" y="49"/>
                    <a:pt x="192" y="49"/>
                    <a:pt x="192" y="49"/>
                  </a:cubicBezTo>
                  <a:cubicBezTo>
                    <a:pt x="188" y="51"/>
                    <a:pt x="188" y="51"/>
                    <a:pt x="188" y="51"/>
                  </a:cubicBezTo>
                  <a:cubicBezTo>
                    <a:pt x="187" y="52"/>
                    <a:pt x="187" y="52"/>
                    <a:pt x="187" y="52"/>
                  </a:cubicBezTo>
                  <a:cubicBezTo>
                    <a:pt x="184" y="54"/>
                    <a:pt x="184" y="54"/>
                    <a:pt x="184" y="54"/>
                  </a:cubicBezTo>
                  <a:cubicBezTo>
                    <a:pt x="179" y="57"/>
                    <a:pt x="179" y="57"/>
                    <a:pt x="179" y="57"/>
                  </a:cubicBezTo>
                  <a:cubicBezTo>
                    <a:pt x="174" y="60"/>
                    <a:pt x="174" y="60"/>
                    <a:pt x="174" y="60"/>
                  </a:cubicBezTo>
                  <a:cubicBezTo>
                    <a:pt x="169" y="63"/>
                    <a:pt x="169" y="63"/>
                    <a:pt x="169" y="63"/>
                  </a:cubicBezTo>
                  <a:cubicBezTo>
                    <a:pt x="165" y="66"/>
                    <a:pt x="165" y="66"/>
                    <a:pt x="165" y="66"/>
                  </a:cubicBezTo>
                  <a:cubicBezTo>
                    <a:pt x="163" y="67"/>
                    <a:pt x="163" y="67"/>
                    <a:pt x="163" y="67"/>
                  </a:cubicBezTo>
                  <a:cubicBezTo>
                    <a:pt x="163" y="66"/>
                    <a:pt x="163" y="66"/>
                    <a:pt x="163" y="66"/>
                  </a:cubicBezTo>
                  <a:cubicBezTo>
                    <a:pt x="163" y="66"/>
                    <a:pt x="163" y="66"/>
                    <a:pt x="163" y="66"/>
                  </a:cubicBezTo>
                  <a:cubicBezTo>
                    <a:pt x="159" y="68"/>
                    <a:pt x="159" y="68"/>
                    <a:pt x="159" y="68"/>
                  </a:cubicBezTo>
                  <a:cubicBezTo>
                    <a:pt x="157" y="69"/>
                    <a:pt x="156" y="70"/>
                    <a:pt x="155" y="71"/>
                  </a:cubicBezTo>
                  <a:cubicBezTo>
                    <a:pt x="154" y="72"/>
                    <a:pt x="154" y="72"/>
                    <a:pt x="154" y="72"/>
                  </a:cubicBezTo>
                  <a:cubicBezTo>
                    <a:pt x="155" y="72"/>
                    <a:pt x="155" y="72"/>
                    <a:pt x="155" y="72"/>
                  </a:cubicBezTo>
                  <a:cubicBezTo>
                    <a:pt x="158" y="70"/>
                    <a:pt x="158" y="70"/>
                    <a:pt x="158" y="70"/>
                  </a:cubicBezTo>
                  <a:cubicBezTo>
                    <a:pt x="159" y="70"/>
                    <a:pt x="159" y="70"/>
                    <a:pt x="159" y="70"/>
                  </a:cubicBezTo>
                  <a:cubicBezTo>
                    <a:pt x="159" y="70"/>
                    <a:pt x="159" y="70"/>
                    <a:pt x="159" y="70"/>
                  </a:cubicBezTo>
                  <a:cubicBezTo>
                    <a:pt x="158" y="72"/>
                    <a:pt x="158" y="72"/>
                    <a:pt x="158" y="72"/>
                  </a:cubicBezTo>
                  <a:cubicBezTo>
                    <a:pt x="153" y="76"/>
                    <a:pt x="153" y="76"/>
                    <a:pt x="153" y="76"/>
                  </a:cubicBezTo>
                  <a:cubicBezTo>
                    <a:pt x="151" y="78"/>
                    <a:pt x="151" y="78"/>
                    <a:pt x="151" y="78"/>
                  </a:cubicBezTo>
                  <a:cubicBezTo>
                    <a:pt x="148" y="81"/>
                    <a:pt x="148" y="81"/>
                    <a:pt x="148" y="81"/>
                  </a:cubicBezTo>
                  <a:cubicBezTo>
                    <a:pt x="148" y="81"/>
                    <a:pt x="149" y="81"/>
                    <a:pt x="149" y="81"/>
                  </a:cubicBezTo>
                  <a:cubicBezTo>
                    <a:pt x="145" y="85"/>
                    <a:pt x="145" y="85"/>
                    <a:pt x="145" y="85"/>
                  </a:cubicBezTo>
                  <a:cubicBezTo>
                    <a:pt x="147" y="85"/>
                    <a:pt x="147" y="85"/>
                    <a:pt x="147" y="85"/>
                  </a:cubicBezTo>
                  <a:cubicBezTo>
                    <a:pt x="146" y="87"/>
                    <a:pt x="146" y="87"/>
                    <a:pt x="146" y="87"/>
                  </a:cubicBezTo>
                  <a:cubicBezTo>
                    <a:pt x="149" y="85"/>
                    <a:pt x="149" y="85"/>
                    <a:pt x="149" y="85"/>
                  </a:cubicBezTo>
                  <a:cubicBezTo>
                    <a:pt x="153" y="80"/>
                    <a:pt x="153" y="80"/>
                    <a:pt x="153" y="80"/>
                  </a:cubicBezTo>
                  <a:cubicBezTo>
                    <a:pt x="154" y="78"/>
                    <a:pt x="154" y="78"/>
                    <a:pt x="154" y="78"/>
                  </a:cubicBezTo>
                  <a:cubicBezTo>
                    <a:pt x="157" y="76"/>
                    <a:pt x="157" y="76"/>
                    <a:pt x="157" y="76"/>
                  </a:cubicBezTo>
                  <a:cubicBezTo>
                    <a:pt x="155" y="78"/>
                    <a:pt x="155" y="78"/>
                    <a:pt x="155" y="78"/>
                  </a:cubicBezTo>
                  <a:cubicBezTo>
                    <a:pt x="153" y="82"/>
                    <a:pt x="153" y="82"/>
                    <a:pt x="153" y="82"/>
                  </a:cubicBezTo>
                  <a:cubicBezTo>
                    <a:pt x="152" y="84"/>
                    <a:pt x="152" y="84"/>
                    <a:pt x="152" y="84"/>
                  </a:cubicBezTo>
                  <a:cubicBezTo>
                    <a:pt x="153" y="83"/>
                    <a:pt x="155" y="82"/>
                    <a:pt x="156" y="80"/>
                  </a:cubicBezTo>
                  <a:cubicBezTo>
                    <a:pt x="160" y="78"/>
                    <a:pt x="160" y="78"/>
                    <a:pt x="160" y="78"/>
                  </a:cubicBezTo>
                  <a:cubicBezTo>
                    <a:pt x="161" y="76"/>
                    <a:pt x="161" y="76"/>
                    <a:pt x="161" y="76"/>
                  </a:cubicBezTo>
                  <a:cubicBezTo>
                    <a:pt x="167" y="71"/>
                    <a:pt x="167" y="71"/>
                    <a:pt x="167" y="71"/>
                  </a:cubicBezTo>
                  <a:cubicBezTo>
                    <a:pt x="168" y="69"/>
                    <a:pt x="168" y="69"/>
                    <a:pt x="168" y="69"/>
                  </a:cubicBezTo>
                  <a:cubicBezTo>
                    <a:pt x="174" y="64"/>
                    <a:pt x="174" y="64"/>
                    <a:pt x="174" y="64"/>
                  </a:cubicBezTo>
                  <a:cubicBezTo>
                    <a:pt x="176" y="62"/>
                    <a:pt x="176" y="62"/>
                    <a:pt x="176" y="62"/>
                  </a:cubicBezTo>
                  <a:cubicBezTo>
                    <a:pt x="179" y="61"/>
                    <a:pt x="179" y="61"/>
                    <a:pt x="179" y="61"/>
                  </a:cubicBezTo>
                  <a:cubicBezTo>
                    <a:pt x="174" y="66"/>
                    <a:pt x="174" y="66"/>
                    <a:pt x="174" y="66"/>
                  </a:cubicBezTo>
                  <a:cubicBezTo>
                    <a:pt x="170" y="70"/>
                    <a:pt x="170" y="70"/>
                    <a:pt x="170" y="70"/>
                  </a:cubicBezTo>
                  <a:cubicBezTo>
                    <a:pt x="171" y="70"/>
                    <a:pt x="171" y="70"/>
                    <a:pt x="171" y="70"/>
                  </a:cubicBezTo>
                  <a:cubicBezTo>
                    <a:pt x="176" y="67"/>
                    <a:pt x="176" y="67"/>
                    <a:pt x="176" y="67"/>
                  </a:cubicBezTo>
                  <a:cubicBezTo>
                    <a:pt x="179" y="65"/>
                    <a:pt x="179" y="65"/>
                    <a:pt x="179" y="65"/>
                  </a:cubicBezTo>
                  <a:cubicBezTo>
                    <a:pt x="182" y="64"/>
                    <a:pt x="182" y="64"/>
                    <a:pt x="182" y="64"/>
                  </a:cubicBezTo>
                  <a:cubicBezTo>
                    <a:pt x="182" y="64"/>
                    <a:pt x="182" y="64"/>
                    <a:pt x="182" y="64"/>
                  </a:cubicBezTo>
                  <a:moveTo>
                    <a:pt x="110" y="148"/>
                  </a:moveTo>
                  <a:cubicBezTo>
                    <a:pt x="112" y="146"/>
                    <a:pt x="112" y="146"/>
                    <a:pt x="112" y="146"/>
                  </a:cubicBezTo>
                  <a:cubicBezTo>
                    <a:pt x="113" y="144"/>
                    <a:pt x="113" y="144"/>
                    <a:pt x="113" y="144"/>
                  </a:cubicBezTo>
                  <a:cubicBezTo>
                    <a:pt x="115" y="143"/>
                    <a:pt x="115" y="143"/>
                    <a:pt x="115" y="143"/>
                  </a:cubicBezTo>
                  <a:cubicBezTo>
                    <a:pt x="118" y="139"/>
                    <a:pt x="118" y="139"/>
                    <a:pt x="118" y="139"/>
                  </a:cubicBezTo>
                  <a:cubicBezTo>
                    <a:pt x="116" y="138"/>
                    <a:pt x="116" y="138"/>
                    <a:pt x="116" y="138"/>
                  </a:cubicBezTo>
                  <a:cubicBezTo>
                    <a:pt x="117" y="135"/>
                    <a:pt x="117" y="135"/>
                    <a:pt x="117" y="135"/>
                  </a:cubicBezTo>
                  <a:cubicBezTo>
                    <a:pt x="116" y="135"/>
                    <a:pt x="115" y="135"/>
                    <a:pt x="115" y="135"/>
                  </a:cubicBezTo>
                  <a:cubicBezTo>
                    <a:pt x="111" y="137"/>
                    <a:pt x="111" y="137"/>
                    <a:pt x="111" y="137"/>
                  </a:cubicBezTo>
                  <a:cubicBezTo>
                    <a:pt x="108" y="139"/>
                    <a:pt x="108" y="139"/>
                    <a:pt x="108" y="139"/>
                  </a:cubicBezTo>
                  <a:cubicBezTo>
                    <a:pt x="108" y="138"/>
                    <a:pt x="108" y="138"/>
                    <a:pt x="108" y="138"/>
                  </a:cubicBezTo>
                  <a:cubicBezTo>
                    <a:pt x="111" y="135"/>
                    <a:pt x="111" y="135"/>
                    <a:pt x="111" y="135"/>
                  </a:cubicBezTo>
                  <a:cubicBezTo>
                    <a:pt x="114" y="134"/>
                    <a:pt x="114" y="134"/>
                    <a:pt x="114" y="134"/>
                  </a:cubicBezTo>
                  <a:cubicBezTo>
                    <a:pt x="118" y="133"/>
                    <a:pt x="118" y="133"/>
                    <a:pt x="118" y="133"/>
                  </a:cubicBezTo>
                  <a:cubicBezTo>
                    <a:pt x="121" y="131"/>
                    <a:pt x="121" y="131"/>
                    <a:pt x="121" y="131"/>
                  </a:cubicBezTo>
                  <a:cubicBezTo>
                    <a:pt x="119" y="130"/>
                    <a:pt x="119" y="130"/>
                    <a:pt x="119" y="130"/>
                  </a:cubicBezTo>
                  <a:cubicBezTo>
                    <a:pt x="119" y="128"/>
                    <a:pt x="119" y="128"/>
                    <a:pt x="119" y="128"/>
                  </a:cubicBezTo>
                  <a:cubicBezTo>
                    <a:pt x="118" y="127"/>
                    <a:pt x="118" y="127"/>
                    <a:pt x="118" y="127"/>
                  </a:cubicBezTo>
                  <a:cubicBezTo>
                    <a:pt x="119" y="124"/>
                    <a:pt x="119" y="124"/>
                    <a:pt x="119" y="124"/>
                  </a:cubicBezTo>
                  <a:cubicBezTo>
                    <a:pt x="120" y="121"/>
                    <a:pt x="120" y="121"/>
                    <a:pt x="120" y="121"/>
                  </a:cubicBezTo>
                  <a:cubicBezTo>
                    <a:pt x="122" y="119"/>
                    <a:pt x="122" y="119"/>
                    <a:pt x="122" y="119"/>
                  </a:cubicBezTo>
                  <a:cubicBezTo>
                    <a:pt x="123" y="118"/>
                    <a:pt x="123" y="118"/>
                    <a:pt x="123" y="118"/>
                  </a:cubicBezTo>
                  <a:cubicBezTo>
                    <a:pt x="125" y="116"/>
                    <a:pt x="125" y="116"/>
                    <a:pt x="125" y="116"/>
                  </a:cubicBezTo>
                  <a:cubicBezTo>
                    <a:pt x="127" y="112"/>
                    <a:pt x="127" y="112"/>
                    <a:pt x="127" y="112"/>
                  </a:cubicBezTo>
                  <a:cubicBezTo>
                    <a:pt x="130" y="108"/>
                    <a:pt x="130" y="108"/>
                    <a:pt x="130" y="108"/>
                  </a:cubicBezTo>
                  <a:cubicBezTo>
                    <a:pt x="136" y="100"/>
                    <a:pt x="136" y="100"/>
                    <a:pt x="136" y="100"/>
                  </a:cubicBezTo>
                  <a:cubicBezTo>
                    <a:pt x="139" y="96"/>
                    <a:pt x="139" y="96"/>
                    <a:pt x="139" y="96"/>
                  </a:cubicBezTo>
                  <a:cubicBezTo>
                    <a:pt x="133" y="101"/>
                    <a:pt x="133" y="101"/>
                    <a:pt x="133" y="101"/>
                  </a:cubicBezTo>
                  <a:cubicBezTo>
                    <a:pt x="132" y="102"/>
                    <a:pt x="130" y="103"/>
                    <a:pt x="129" y="104"/>
                  </a:cubicBezTo>
                  <a:cubicBezTo>
                    <a:pt x="126" y="106"/>
                    <a:pt x="126" y="106"/>
                    <a:pt x="126" y="106"/>
                  </a:cubicBezTo>
                  <a:cubicBezTo>
                    <a:pt x="123" y="108"/>
                    <a:pt x="123" y="108"/>
                    <a:pt x="123" y="108"/>
                  </a:cubicBezTo>
                  <a:cubicBezTo>
                    <a:pt x="122" y="108"/>
                    <a:pt x="122" y="108"/>
                    <a:pt x="122" y="108"/>
                  </a:cubicBezTo>
                  <a:cubicBezTo>
                    <a:pt x="124" y="105"/>
                    <a:pt x="124" y="105"/>
                    <a:pt x="124" y="105"/>
                  </a:cubicBezTo>
                  <a:cubicBezTo>
                    <a:pt x="125" y="103"/>
                    <a:pt x="125" y="103"/>
                    <a:pt x="125" y="103"/>
                  </a:cubicBezTo>
                  <a:cubicBezTo>
                    <a:pt x="123" y="104"/>
                    <a:pt x="123" y="104"/>
                    <a:pt x="123" y="104"/>
                  </a:cubicBezTo>
                  <a:cubicBezTo>
                    <a:pt x="128" y="100"/>
                    <a:pt x="128" y="100"/>
                    <a:pt x="128" y="100"/>
                  </a:cubicBezTo>
                  <a:cubicBezTo>
                    <a:pt x="130" y="98"/>
                    <a:pt x="132" y="96"/>
                    <a:pt x="134" y="94"/>
                  </a:cubicBezTo>
                  <a:cubicBezTo>
                    <a:pt x="137" y="91"/>
                    <a:pt x="137" y="91"/>
                    <a:pt x="137" y="91"/>
                  </a:cubicBezTo>
                  <a:cubicBezTo>
                    <a:pt x="137" y="91"/>
                    <a:pt x="137" y="91"/>
                    <a:pt x="137" y="91"/>
                  </a:cubicBezTo>
                  <a:cubicBezTo>
                    <a:pt x="138" y="89"/>
                    <a:pt x="138" y="89"/>
                    <a:pt x="138" y="89"/>
                  </a:cubicBezTo>
                  <a:cubicBezTo>
                    <a:pt x="141" y="85"/>
                    <a:pt x="141" y="85"/>
                    <a:pt x="141" y="85"/>
                  </a:cubicBezTo>
                  <a:cubicBezTo>
                    <a:pt x="144" y="82"/>
                    <a:pt x="144" y="82"/>
                    <a:pt x="144" y="82"/>
                  </a:cubicBezTo>
                  <a:cubicBezTo>
                    <a:pt x="142" y="83"/>
                    <a:pt x="142" y="83"/>
                    <a:pt x="142" y="83"/>
                  </a:cubicBezTo>
                  <a:cubicBezTo>
                    <a:pt x="141" y="83"/>
                    <a:pt x="141" y="83"/>
                    <a:pt x="141" y="83"/>
                  </a:cubicBezTo>
                  <a:cubicBezTo>
                    <a:pt x="142" y="82"/>
                    <a:pt x="142" y="82"/>
                    <a:pt x="142" y="82"/>
                  </a:cubicBezTo>
                  <a:cubicBezTo>
                    <a:pt x="142" y="82"/>
                    <a:pt x="142" y="82"/>
                    <a:pt x="142" y="82"/>
                  </a:cubicBezTo>
                  <a:cubicBezTo>
                    <a:pt x="139" y="84"/>
                    <a:pt x="139" y="84"/>
                    <a:pt x="139" y="84"/>
                  </a:cubicBezTo>
                  <a:cubicBezTo>
                    <a:pt x="135" y="87"/>
                    <a:pt x="135" y="87"/>
                    <a:pt x="135" y="87"/>
                  </a:cubicBezTo>
                  <a:cubicBezTo>
                    <a:pt x="131" y="91"/>
                    <a:pt x="131" y="91"/>
                    <a:pt x="131" y="91"/>
                  </a:cubicBezTo>
                  <a:cubicBezTo>
                    <a:pt x="127" y="94"/>
                    <a:pt x="127" y="94"/>
                    <a:pt x="127" y="94"/>
                  </a:cubicBezTo>
                  <a:cubicBezTo>
                    <a:pt x="123" y="98"/>
                    <a:pt x="123" y="98"/>
                    <a:pt x="123" y="98"/>
                  </a:cubicBezTo>
                  <a:cubicBezTo>
                    <a:pt x="123" y="97"/>
                    <a:pt x="123" y="97"/>
                    <a:pt x="123" y="97"/>
                  </a:cubicBezTo>
                  <a:cubicBezTo>
                    <a:pt x="119" y="101"/>
                    <a:pt x="119" y="101"/>
                    <a:pt x="119" y="101"/>
                  </a:cubicBezTo>
                  <a:cubicBezTo>
                    <a:pt x="117" y="103"/>
                    <a:pt x="117" y="103"/>
                    <a:pt x="117" y="103"/>
                  </a:cubicBezTo>
                  <a:cubicBezTo>
                    <a:pt x="115" y="105"/>
                    <a:pt x="115" y="105"/>
                    <a:pt x="115" y="105"/>
                  </a:cubicBezTo>
                  <a:cubicBezTo>
                    <a:pt x="113" y="108"/>
                    <a:pt x="113" y="108"/>
                    <a:pt x="113" y="108"/>
                  </a:cubicBezTo>
                  <a:cubicBezTo>
                    <a:pt x="109" y="113"/>
                    <a:pt x="109" y="113"/>
                    <a:pt x="109" y="113"/>
                  </a:cubicBezTo>
                  <a:cubicBezTo>
                    <a:pt x="107" y="115"/>
                    <a:pt x="105" y="116"/>
                    <a:pt x="103" y="118"/>
                  </a:cubicBezTo>
                  <a:cubicBezTo>
                    <a:pt x="99" y="122"/>
                    <a:pt x="99" y="122"/>
                    <a:pt x="99" y="122"/>
                  </a:cubicBezTo>
                  <a:cubicBezTo>
                    <a:pt x="96" y="125"/>
                    <a:pt x="96" y="125"/>
                    <a:pt x="96" y="125"/>
                  </a:cubicBezTo>
                  <a:cubicBezTo>
                    <a:pt x="95" y="126"/>
                    <a:pt x="95" y="126"/>
                    <a:pt x="95" y="126"/>
                  </a:cubicBezTo>
                  <a:cubicBezTo>
                    <a:pt x="91" y="131"/>
                    <a:pt x="91" y="131"/>
                    <a:pt x="91" y="131"/>
                  </a:cubicBezTo>
                  <a:cubicBezTo>
                    <a:pt x="89" y="133"/>
                    <a:pt x="87" y="135"/>
                    <a:pt x="85" y="137"/>
                  </a:cubicBezTo>
                  <a:cubicBezTo>
                    <a:pt x="83" y="141"/>
                    <a:pt x="83" y="141"/>
                    <a:pt x="83" y="141"/>
                  </a:cubicBezTo>
                  <a:cubicBezTo>
                    <a:pt x="80" y="144"/>
                    <a:pt x="80" y="144"/>
                    <a:pt x="80" y="144"/>
                  </a:cubicBezTo>
                  <a:cubicBezTo>
                    <a:pt x="77" y="148"/>
                    <a:pt x="77" y="148"/>
                    <a:pt x="77" y="148"/>
                  </a:cubicBezTo>
                  <a:cubicBezTo>
                    <a:pt x="76" y="148"/>
                    <a:pt x="76" y="148"/>
                    <a:pt x="76" y="148"/>
                  </a:cubicBezTo>
                  <a:cubicBezTo>
                    <a:pt x="80" y="143"/>
                    <a:pt x="80" y="143"/>
                    <a:pt x="80" y="143"/>
                  </a:cubicBezTo>
                  <a:cubicBezTo>
                    <a:pt x="83" y="138"/>
                    <a:pt x="83" y="138"/>
                    <a:pt x="83" y="138"/>
                  </a:cubicBezTo>
                  <a:cubicBezTo>
                    <a:pt x="84" y="137"/>
                    <a:pt x="85" y="135"/>
                    <a:pt x="86" y="134"/>
                  </a:cubicBezTo>
                  <a:cubicBezTo>
                    <a:pt x="91" y="128"/>
                    <a:pt x="91" y="128"/>
                    <a:pt x="91" y="128"/>
                  </a:cubicBezTo>
                  <a:cubicBezTo>
                    <a:pt x="95" y="124"/>
                    <a:pt x="95" y="124"/>
                    <a:pt x="95" y="124"/>
                  </a:cubicBezTo>
                  <a:cubicBezTo>
                    <a:pt x="96" y="123"/>
                    <a:pt x="96" y="123"/>
                    <a:pt x="96" y="123"/>
                  </a:cubicBezTo>
                  <a:cubicBezTo>
                    <a:pt x="96" y="122"/>
                    <a:pt x="96" y="122"/>
                    <a:pt x="96" y="122"/>
                  </a:cubicBezTo>
                  <a:cubicBezTo>
                    <a:pt x="97" y="121"/>
                    <a:pt x="97" y="121"/>
                    <a:pt x="97" y="121"/>
                  </a:cubicBezTo>
                  <a:cubicBezTo>
                    <a:pt x="99" y="119"/>
                    <a:pt x="99" y="119"/>
                    <a:pt x="99" y="119"/>
                  </a:cubicBezTo>
                  <a:cubicBezTo>
                    <a:pt x="92" y="126"/>
                    <a:pt x="85" y="135"/>
                    <a:pt x="79" y="142"/>
                  </a:cubicBezTo>
                  <a:cubicBezTo>
                    <a:pt x="67" y="158"/>
                    <a:pt x="67" y="158"/>
                    <a:pt x="47" y="190"/>
                  </a:cubicBezTo>
                  <a:cubicBezTo>
                    <a:pt x="37" y="208"/>
                    <a:pt x="37" y="208"/>
                    <a:pt x="23" y="243"/>
                  </a:cubicBezTo>
                  <a:cubicBezTo>
                    <a:pt x="19" y="253"/>
                    <a:pt x="15" y="267"/>
                    <a:pt x="12" y="277"/>
                  </a:cubicBezTo>
                  <a:cubicBezTo>
                    <a:pt x="11" y="280"/>
                    <a:pt x="11" y="280"/>
                    <a:pt x="11" y="280"/>
                  </a:cubicBezTo>
                  <a:cubicBezTo>
                    <a:pt x="11" y="280"/>
                    <a:pt x="11" y="280"/>
                    <a:pt x="11" y="280"/>
                  </a:cubicBezTo>
                  <a:cubicBezTo>
                    <a:pt x="12" y="278"/>
                    <a:pt x="12" y="278"/>
                    <a:pt x="12" y="278"/>
                  </a:cubicBezTo>
                  <a:cubicBezTo>
                    <a:pt x="12" y="277"/>
                    <a:pt x="12" y="277"/>
                    <a:pt x="12" y="277"/>
                  </a:cubicBezTo>
                  <a:cubicBezTo>
                    <a:pt x="11" y="281"/>
                    <a:pt x="11" y="281"/>
                    <a:pt x="11" y="281"/>
                  </a:cubicBezTo>
                  <a:cubicBezTo>
                    <a:pt x="10" y="286"/>
                    <a:pt x="10" y="286"/>
                    <a:pt x="10" y="286"/>
                  </a:cubicBezTo>
                  <a:cubicBezTo>
                    <a:pt x="10" y="288"/>
                    <a:pt x="10" y="289"/>
                    <a:pt x="9" y="291"/>
                  </a:cubicBezTo>
                  <a:cubicBezTo>
                    <a:pt x="9" y="294"/>
                    <a:pt x="9" y="294"/>
                    <a:pt x="9" y="294"/>
                  </a:cubicBezTo>
                  <a:cubicBezTo>
                    <a:pt x="8" y="297"/>
                    <a:pt x="8" y="297"/>
                    <a:pt x="8" y="297"/>
                  </a:cubicBezTo>
                  <a:cubicBezTo>
                    <a:pt x="8" y="300"/>
                    <a:pt x="8" y="300"/>
                    <a:pt x="8" y="300"/>
                  </a:cubicBezTo>
                  <a:cubicBezTo>
                    <a:pt x="7" y="304"/>
                    <a:pt x="7" y="304"/>
                    <a:pt x="7" y="304"/>
                  </a:cubicBezTo>
                  <a:cubicBezTo>
                    <a:pt x="7" y="306"/>
                    <a:pt x="7" y="306"/>
                    <a:pt x="7" y="306"/>
                  </a:cubicBezTo>
                  <a:cubicBezTo>
                    <a:pt x="6" y="310"/>
                    <a:pt x="6" y="310"/>
                    <a:pt x="6" y="310"/>
                  </a:cubicBezTo>
                  <a:cubicBezTo>
                    <a:pt x="6" y="311"/>
                    <a:pt x="6" y="311"/>
                    <a:pt x="6" y="311"/>
                  </a:cubicBezTo>
                  <a:cubicBezTo>
                    <a:pt x="7" y="308"/>
                    <a:pt x="7" y="308"/>
                    <a:pt x="7" y="308"/>
                  </a:cubicBezTo>
                  <a:cubicBezTo>
                    <a:pt x="8" y="304"/>
                    <a:pt x="8" y="304"/>
                    <a:pt x="8" y="304"/>
                  </a:cubicBezTo>
                  <a:cubicBezTo>
                    <a:pt x="9" y="298"/>
                    <a:pt x="9" y="298"/>
                    <a:pt x="9" y="298"/>
                  </a:cubicBezTo>
                  <a:cubicBezTo>
                    <a:pt x="10" y="291"/>
                    <a:pt x="10" y="291"/>
                    <a:pt x="10" y="291"/>
                  </a:cubicBezTo>
                  <a:cubicBezTo>
                    <a:pt x="12" y="283"/>
                    <a:pt x="12" y="283"/>
                    <a:pt x="12" y="283"/>
                  </a:cubicBezTo>
                  <a:cubicBezTo>
                    <a:pt x="12" y="280"/>
                    <a:pt x="13" y="277"/>
                    <a:pt x="14" y="274"/>
                  </a:cubicBezTo>
                  <a:cubicBezTo>
                    <a:pt x="15" y="272"/>
                    <a:pt x="15" y="270"/>
                    <a:pt x="16" y="268"/>
                  </a:cubicBezTo>
                  <a:cubicBezTo>
                    <a:pt x="18" y="262"/>
                    <a:pt x="18" y="262"/>
                    <a:pt x="18" y="262"/>
                  </a:cubicBezTo>
                  <a:cubicBezTo>
                    <a:pt x="19" y="260"/>
                    <a:pt x="19" y="260"/>
                    <a:pt x="19" y="260"/>
                  </a:cubicBezTo>
                  <a:cubicBezTo>
                    <a:pt x="21" y="255"/>
                    <a:pt x="21" y="255"/>
                    <a:pt x="21" y="255"/>
                  </a:cubicBezTo>
                  <a:cubicBezTo>
                    <a:pt x="23" y="252"/>
                    <a:pt x="23" y="252"/>
                    <a:pt x="23" y="252"/>
                  </a:cubicBezTo>
                  <a:cubicBezTo>
                    <a:pt x="24" y="250"/>
                    <a:pt x="24" y="250"/>
                    <a:pt x="24" y="250"/>
                  </a:cubicBezTo>
                  <a:cubicBezTo>
                    <a:pt x="26" y="246"/>
                    <a:pt x="26" y="246"/>
                    <a:pt x="26" y="246"/>
                  </a:cubicBezTo>
                  <a:cubicBezTo>
                    <a:pt x="27" y="244"/>
                    <a:pt x="27" y="244"/>
                    <a:pt x="27" y="244"/>
                  </a:cubicBezTo>
                  <a:cubicBezTo>
                    <a:pt x="29" y="237"/>
                    <a:pt x="29" y="237"/>
                    <a:pt x="29" y="237"/>
                  </a:cubicBezTo>
                  <a:cubicBezTo>
                    <a:pt x="30" y="235"/>
                    <a:pt x="30" y="235"/>
                    <a:pt x="30" y="235"/>
                  </a:cubicBezTo>
                  <a:cubicBezTo>
                    <a:pt x="31" y="231"/>
                    <a:pt x="31" y="231"/>
                    <a:pt x="31" y="231"/>
                  </a:cubicBezTo>
                  <a:cubicBezTo>
                    <a:pt x="32" y="228"/>
                    <a:pt x="32" y="228"/>
                    <a:pt x="32" y="228"/>
                  </a:cubicBezTo>
                  <a:cubicBezTo>
                    <a:pt x="34" y="226"/>
                    <a:pt x="34" y="226"/>
                    <a:pt x="34" y="226"/>
                  </a:cubicBezTo>
                  <a:cubicBezTo>
                    <a:pt x="32" y="231"/>
                    <a:pt x="32" y="231"/>
                    <a:pt x="32" y="231"/>
                  </a:cubicBezTo>
                  <a:cubicBezTo>
                    <a:pt x="35" y="226"/>
                    <a:pt x="35" y="226"/>
                    <a:pt x="35" y="226"/>
                  </a:cubicBezTo>
                  <a:cubicBezTo>
                    <a:pt x="37" y="223"/>
                    <a:pt x="37" y="223"/>
                    <a:pt x="37" y="223"/>
                  </a:cubicBezTo>
                  <a:cubicBezTo>
                    <a:pt x="38" y="220"/>
                    <a:pt x="38" y="220"/>
                    <a:pt x="38" y="220"/>
                  </a:cubicBezTo>
                  <a:cubicBezTo>
                    <a:pt x="42" y="212"/>
                    <a:pt x="42" y="212"/>
                    <a:pt x="42" y="212"/>
                  </a:cubicBezTo>
                  <a:cubicBezTo>
                    <a:pt x="43" y="212"/>
                    <a:pt x="43" y="212"/>
                    <a:pt x="44" y="212"/>
                  </a:cubicBezTo>
                  <a:cubicBezTo>
                    <a:pt x="46" y="210"/>
                    <a:pt x="46" y="210"/>
                    <a:pt x="46" y="210"/>
                  </a:cubicBezTo>
                  <a:cubicBezTo>
                    <a:pt x="48" y="209"/>
                    <a:pt x="48" y="209"/>
                    <a:pt x="48" y="209"/>
                  </a:cubicBezTo>
                  <a:cubicBezTo>
                    <a:pt x="49" y="206"/>
                    <a:pt x="49" y="206"/>
                    <a:pt x="49" y="206"/>
                  </a:cubicBezTo>
                  <a:cubicBezTo>
                    <a:pt x="52" y="199"/>
                    <a:pt x="52" y="199"/>
                    <a:pt x="52" y="199"/>
                  </a:cubicBezTo>
                  <a:cubicBezTo>
                    <a:pt x="56" y="194"/>
                    <a:pt x="56" y="194"/>
                    <a:pt x="56" y="194"/>
                  </a:cubicBezTo>
                  <a:cubicBezTo>
                    <a:pt x="56" y="194"/>
                    <a:pt x="57" y="194"/>
                    <a:pt x="57" y="194"/>
                  </a:cubicBezTo>
                  <a:cubicBezTo>
                    <a:pt x="59" y="192"/>
                    <a:pt x="59" y="192"/>
                    <a:pt x="59" y="192"/>
                  </a:cubicBezTo>
                  <a:cubicBezTo>
                    <a:pt x="60" y="192"/>
                    <a:pt x="60" y="192"/>
                    <a:pt x="60" y="192"/>
                  </a:cubicBezTo>
                  <a:cubicBezTo>
                    <a:pt x="63" y="189"/>
                    <a:pt x="63" y="189"/>
                    <a:pt x="63" y="189"/>
                  </a:cubicBezTo>
                  <a:cubicBezTo>
                    <a:pt x="66" y="186"/>
                    <a:pt x="66" y="186"/>
                    <a:pt x="66" y="186"/>
                  </a:cubicBezTo>
                  <a:cubicBezTo>
                    <a:pt x="68" y="186"/>
                    <a:pt x="69" y="186"/>
                    <a:pt x="70" y="187"/>
                  </a:cubicBezTo>
                  <a:cubicBezTo>
                    <a:pt x="70" y="188"/>
                    <a:pt x="69" y="188"/>
                    <a:pt x="69" y="189"/>
                  </a:cubicBezTo>
                  <a:cubicBezTo>
                    <a:pt x="68" y="189"/>
                    <a:pt x="67" y="189"/>
                    <a:pt x="66" y="189"/>
                  </a:cubicBezTo>
                  <a:cubicBezTo>
                    <a:pt x="63" y="192"/>
                    <a:pt x="63" y="192"/>
                    <a:pt x="61" y="196"/>
                  </a:cubicBezTo>
                  <a:cubicBezTo>
                    <a:pt x="61" y="197"/>
                    <a:pt x="61" y="197"/>
                    <a:pt x="61" y="197"/>
                  </a:cubicBezTo>
                  <a:cubicBezTo>
                    <a:pt x="64" y="195"/>
                    <a:pt x="64" y="195"/>
                    <a:pt x="64" y="195"/>
                  </a:cubicBezTo>
                  <a:cubicBezTo>
                    <a:pt x="66" y="193"/>
                    <a:pt x="66" y="193"/>
                    <a:pt x="66" y="193"/>
                  </a:cubicBezTo>
                  <a:cubicBezTo>
                    <a:pt x="68" y="192"/>
                    <a:pt x="68" y="192"/>
                    <a:pt x="68" y="192"/>
                  </a:cubicBezTo>
                  <a:cubicBezTo>
                    <a:pt x="71" y="190"/>
                    <a:pt x="71" y="190"/>
                    <a:pt x="71" y="190"/>
                  </a:cubicBezTo>
                  <a:cubicBezTo>
                    <a:pt x="73" y="189"/>
                    <a:pt x="73" y="189"/>
                    <a:pt x="73" y="189"/>
                  </a:cubicBezTo>
                  <a:cubicBezTo>
                    <a:pt x="77" y="185"/>
                    <a:pt x="77" y="185"/>
                    <a:pt x="77" y="185"/>
                  </a:cubicBezTo>
                  <a:cubicBezTo>
                    <a:pt x="80" y="182"/>
                    <a:pt x="80" y="182"/>
                    <a:pt x="80" y="182"/>
                  </a:cubicBezTo>
                  <a:cubicBezTo>
                    <a:pt x="83" y="178"/>
                    <a:pt x="83" y="178"/>
                    <a:pt x="83" y="178"/>
                  </a:cubicBezTo>
                  <a:cubicBezTo>
                    <a:pt x="80" y="179"/>
                    <a:pt x="80" y="179"/>
                    <a:pt x="80" y="179"/>
                  </a:cubicBezTo>
                  <a:cubicBezTo>
                    <a:pt x="75" y="184"/>
                    <a:pt x="75" y="184"/>
                    <a:pt x="75" y="184"/>
                  </a:cubicBezTo>
                  <a:cubicBezTo>
                    <a:pt x="73" y="184"/>
                    <a:pt x="73" y="184"/>
                    <a:pt x="73" y="184"/>
                  </a:cubicBezTo>
                  <a:cubicBezTo>
                    <a:pt x="73" y="182"/>
                    <a:pt x="73" y="182"/>
                    <a:pt x="73" y="182"/>
                  </a:cubicBezTo>
                  <a:cubicBezTo>
                    <a:pt x="73" y="178"/>
                    <a:pt x="73" y="178"/>
                    <a:pt x="73" y="178"/>
                  </a:cubicBezTo>
                  <a:cubicBezTo>
                    <a:pt x="76" y="171"/>
                    <a:pt x="76" y="171"/>
                    <a:pt x="76" y="171"/>
                  </a:cubicBezTo>
                  <a:cubicBezTo>
                    <a:pt x="80" y="168"/>
                    <a:pt x="80" y="168"/>
                    <a:pt x="80" y="168"/>
                  </a:cubicBezTo>
                  <a:cubicBezTo>
                    <a:pt x="83" y="163"/>
                    <a:pt x="83" y="163"/>
                    <a:pt x="83" y="163"/>
                  </a:cubicBezTo>
                  <a:cubicBezTo>
                    <a:pt x="81" y="162"/>
                    <a:pt x="81" y="162"/>
                    <a:pt x="81" y="162"/>
                  </a:cubicBezTo>
                  <a:cubicBezTo>
                    <a:pt x="78" y="164"/>
                    <a:pt x="78" y="164"/>
                    <a:pt x="78" y="164"/>
                  </a:cubicBezTo>
                  <a:cubicBezTo>
                    <a:pt x="73" y="168"/>
                    <a:pt x="73" y="168"/>
                    <a:pt x="73" y="168"/>
                  </a:cubicBezTo>
                  <a:cubicBezTo>
                    <a:pt x="67" y="174"/>
                    <a:pt x="67" y="174"/>
                    <a:pt x="67" y="174"/>
                  </a:cubicBezTo>
                  <a:cubicBezTo>
                    <a:pt x="63" y="178"/>
                    <a:pt x="63" y="178"/>
                    <a:pt x="63" y="178"/>
                  </a:cubicBezTo>
                  <a:cubicBezTo>
                    <a:pt x="66" y="175"/>
                    <a:pt x="66" y="175"/>
                    <a:pt x="66" y="175"/>
                  </a:cubicBezTo>
                  <a:cubicBezTo>
                    <a:pt x="69" y="171"/>
                    <a:pt x="69" y="171"/>
                    <a:pt x="69" y="171"/>
                  </a:cubicBezTo>
                  <a:cubicBezTo>
                    <a:pt x="71" y="169"/>
                    <a:pt x="71" y="169"/>
                    <a:pt x="71" y="169"/>
                  </a:cubicBezTo>
                  <a:cubicBezTo>
                    <a:pt x="71" y="167"/>
                    <a:pt x="71" y="167"/>
                    <a:pt x="71" y="167"/>
                  </a:cubicBezTo>
                  <a:cubicBezTo>
                    <a:pt x="71" y="167"/>
                    <a:pt x="72" y="167"/>
                    <a:pt x="72" y="167"/>
                  </a:cubicBezTo>
                  <a:cubicBezTo>
                    <a:pt x="75" y="164"/>
                    <a:pt x="75" y="164"/>
                    <a:pt x="75" y="164"/>
                  </a:cubicBezTo>
                  <a:cubicBezTo>
                    <a:pt x="78" y="161"/>
                    <a:pt x="78" y="161"/>
                    <a:pt x="78" y="161"/>
                  </a:cubicBezTo>
                  <a:cubicBezTo>
                    <a:pt x="80" y="161"/>
                    <a:pt x="80" y="161"/>
                    <a:pt x="80" y="161"/>
                  </a:cubicBezTo>
                  <a:cubicBezTo>
                    <a:pt x="83" y="157"/>
                    <a:pt x="83" y="157"/>
                    <a:pt x="83" y="157"/>
                  </a:cubicBezTo>
                  <a:cubicBezTo>
                    <a:pt x="85" y="156"/>
                    <a:pt x="85" y="156"/>
                    <a:pt x="85" y="156"/>
                  </a:cubicBezTo>
                  <a:cubicBezTo>
                    <a:pt x="86" y="156"/>
                    <a:pt x="87" y="156"/>
                    <a:pt x="87" y="156"/>
                  </a:cubicBezTo>
                  <a:cubicBezTo>
                    <a:pt x="92" y="156"/>
                    <a:pt x="92" y="156"/>
                    <a:pt x="92" y="156"/>
                  </a:cubicBezTo>
                  <a:cubicBezTo>
                    <a:pt x="93" y="157"/>
                    <a:pt x="93" y="157"/>
                    <a:pt x="93" y="157"/>
                  </a:cubicBezTo>
                  <a:cubicBezTo>
                    <a:pt x="95" y="157"/>
                    <a:pt x="95" y="157"/>
                    <a:pt x="95" y="157"/>
                  </a:cubicBezTo>
                  <a:cubicBezTo>
                    <a:pt x="99" y="154"/>
                    <a:pt x="99" y="154"/>
                    <a:pt x="99" y="154"/>
                  </a:cubicBezTo>
                  <a:cubicBezTo>
                    <a:pt x="104" y="150"/>
                    <a:pt x="104" y="150"/>
                    <a:pt x="104" y="150"/>
                  </a:cubicBezTo>
                  <a:cubicBezTo>
                    <a:pt x="107" y="150"/>
                    <a:pt x="107" y="150"/>
                    <a:pt x="107" y="150"/>
                  </a:cubicBezTo>
                  <a:cubicBezTo>
                    <a:pt x="110" y="148"/>
                    <a:pt x="110" y="148"/>
                    <a:pt x="110" y="148"/>
                  </a:cubicBezTo>
                </a:path>
              </a:pathLst>
            </a:custGeom>
            <a:solidFill>
              <a:schemeClr val="accent1"/>
            </a:solidFill>
            <a:ln>
              <a:noFill/>
            </a:ln>
            <a:effectLst>
              <a:outerShdw blurRad="266700" dist="508000" dir="1920000" sx="96000" sy="96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b="1" dirty="0">
                <a:solidFill>
                  <a:srgbClr val="353334"/>
                </a:solidFill>
                <a:latin typeface="Calibri" panose="020F0502020204030204"/>
              </a:endParaRPr>
            </a:p>
          </p:txBody>
        </p:sp>
        <p:sp>
          <p:nvSpPr>
            <p:cNvPr id="60" name="Footer Text">
              <a:extLst>
                <a:ext uri="{FF2B5EF4-FFF2-40B4-BE49-F238E27FC236}">
                  <a16:creationId xmlns:a16="http://schemas.microsoft.com/office/drawing/2014/main" id="{777A751E-5347-0742-9FE8-4C86C5D59FC9}"/>
                </a:ext>
              </a:extLst>
            </p:cNvPr>
            <p:cNvSpPr txBox="1"/>
            <p:nvPr/>
          </p:nvSpPr>
          <p:spPr>
            <a:xfrm flipH="1">
              <a:off x="3992100" y="5946179"/>
              <a:ext cx="940411" cy="184666"/>
            </a:xfrm>
            <a:prstGeom prst="rect">
              <a:avLst/>
            </a:prstGeom>
            <a:noFill/>
          </p:spPr>
          <p:txBody>
            <a:bodyPr wrap="square" lIns="0" tIns="0" rIns="0" bIns="0" rtlCol="0" anchor="ctr">
              <a:spAutoFit/>
            </a:bodyPr>
            <a:lstStyle/>
            <a:p>
              <a:pPr algn="ctr" defTabSz="685800">
                <a:defRPr/>
              </a:pPr>
              <a:r>
                <a:rPr lang="en-US" sz="1200" dirty="0">
                  <a:solidFill>
                    <a:prstClr val="black">
                      <a:lumMod val="75000"/>
                      <a:lumOff val="25000"/>
                    </a:prstClr>
                  </a:solidFill>
                  <a:latin typeface="Titillium" panose="00000500000000000000" pitchFamily="50" charset="0"/>
                </a:rPr>
                <a:t>LONGITUDE</a:t>
              </a:r>
            </a:p>
          </p:txBody>
        </p:sp>
      </p:grpSp>
      <p:grpSp>
        <p:nvGrpSpPr>
          <p:cNvPr id="12" name="Group 11">
            <a:extLst>
              <a:ext uri="{FF2B5EF4-FFF2-40B4-BE49-F238E27FC236}">
                <a16:creationId xmlns:a16="http://schemas.microsoft.com/office/drawing/2014/main" id="{785E5348-7311-F449-AD40-5C10EA928162}"/>
              </a:ext>
            </a:extLst>
          </p:cNvPr>
          <p:cNvGrpSpPr/>
          <p:nvPr/>
        </p:nvGrpSpPr>
        <p:grpSpPr>
          <a:xfrm>
            <a:off x="466680" y="2035522"/>
            <a:ext cx="940411" cy="682895"/>
            <a:chOff x="1519980" y="2062763"/>
            <a:chExt cx="940411" cy="682895"/>
          </a:xfrm>
        </p:grpSpPr>
        <p:sp>
          <p:nvSpPr>
            <p:cNvPr id="14" name="Freeform 130"/>
            <p:cNvSpPr>
              <a:spLocks noEditPoints="1"/>
            </p:cNvSpPr>
            <p:nvPr/>
          </p:nvSpPr>
          <p:spPr bwMode="auto">
            <a:xfrm>
              <a:off x="1756509" y="2062763"/>
              <a:ext cx="467354" cy="454576"/>
            </a:xfrm>
            <a:custGeom>
              <a:avLst/>
              <a:gdLst/>
              <a:ahLst/>
              <a:cxnLst>
                <a:cxn ang="0">
                  <a:pos x="275" y="12"/>
                </a:cxn>
                <a:cxn ang="0">
                  <a:pos x="297" y="7"/>
                </a:cxn>
                <a:cxn ang="0">
                  <a:pos x="237" y="26"/>
                </a:cxn>
                <a:cxn ang="0">
                  <a:pos x="731" y="474"/>
                </a:cxn>
                <a:cxn ang="0">
                  <a:pos x="724" y="482"/>
                </a:cxn>
                <a:cxn ang="0">
                  <a:pos x="470" y="13"/>
                </a:cxn>
                <a:cxn ang="0">
                  <a:pos x="454" y="10"/>
                </a:cxn>
                <a:cxn ang="0">
                  <a:pos x="470" y="32"/>
                </a:cxn>
                <a:cxn ang="0">
                  <a:pos x="475" y="26"/>
                </a:cxn>
                <a:cxn ang="0">
                  <a:pos x="432" y="9"/>
                </a:cxn>
                <a:cxn ang="0">
                  <a:pos x="423" y="8"/>
                </a:cxn>
                <a:cxn ang="0">
                  <a:pos x="397" y="9"/>
                </a:cxn>
                <a:cxn ang="0">
                  <a:pos x="386" y="10"/>
                </a:cxn>
                <a:cxn ang="0">
                  <a:pos x="390" y="18"/>
                </a:cxn>
                <a:cxn ang="0">
                  <a:pos x="538" y="408"/>
                </a:cxn>
                <a:cxn ang="0">
                  <a:pos x="730" y="264"/>
                </a:cxn>
                <a:cxn ang="0">
                  <a:pos x="478" y="71"/>
                </a:cxn>
                <a:cxn ang="0">
                  <a:pos x="418" y="50"/>
                </a:cxn>
                <a:cxn ang="0">
                  <a:pos x="363" y="88"/>
                </a:cxn>
                <a:cxn ang="0">
                  <a:pos x="418" y="83"/>
                </a:cxn>
                <a:cxn ang="0">
                  <a:pos x="389" y="134"/>
                </a:cxn>
                <a:cxn ang="0">
                  <a:pos x="366" y="141"/>
                </a:cxn>
                <a:cxn ang="0">
                  <a:pos x="283" y="212"/>
                </a:cxn>
                <a:cxn ang="0">
                  <a:pos x="375" y="215"/>
                </a:cxn>
                <a:cxn ang="0">
                  <a:pos x="451" y="261"/>
                </a:cxn>
                <a:cxn ang="0">
                  <a:pos x="492" y="285"/>
                </a:cxn>
                <a:cxn ang="0">
                  <a:pos x="500" y="23"/>
                </a:cxn>
                <a:cxn ang="0">
                  <a:pos x="512" y="40"/>
                </a:cxn>
                <a:cxn ang="0">
                  <a:pos x="514" y="62"/>
                </a:cxn>
                <a:cxn ang="0">
                  <a:pos x="671" y="360"/>
                </a:cxn>
                <a:cxn ang="0">
                  <a:pos x="733" y="432"/>
                </a:cxn>
                <a:cxn ang="0">
                  <a:pos x="314" y="123"/>
                </a:cxn>
                <a:cxn ang="0">
                  <a:pos x="291" y="165"/>
                </a:cxn>
                <a:cxn ang="0">
                  <a:pos x="288" y="153"/>
                </a:cxn>
                <a:cxn ang="0">
                  <a:pos x="460" y="297"/>
                </a:cxn>
                <a:cxn ang="0">
                  <a:pos x="364" y="533"/>
                </a:cxn>
                <a:cxn ang="0">
                  <a:pos x="48" y="434"/>
                </a:cxn>
                <a:cxn ang="0">
                  <a:pos x="126" y="647"/>
                </a:cxn>
                <a:cxn ang="0">
                  <a:pos x="166" y="674"/>
                </a:cxn>
                <a:cxn ang="0">
                  <a:pos x="11" y="348"/>
                </a:cxn>
                <a:cxn ang="0">
                  <a:pos x="290" y="70"/>
                </a:cxn>
                <a:cxn ang="0">
                  <a:pos x="88" y="161"/>
                </a:cxn>
                <a:cxn ang="0">
                  <a:pos x="351" y="3"/>
                </a:cxn>
                <a:cxn ang="0">
                  <a:pos x="352" y="1"/>
                </a:cxn>
                <a:cxn ang="0">
                  <a:pos x="347" y="1"/>
                </a:cxn>
                <a:cxn ang="0">
                  <a:pos x="341" y="2"/>
                </a:cxn>
                <a:cxn ang="0">
                  <a:pos x="322" y="4"/>
                </a:cxn>
                <a:cxn ang="0">
                  <a:pos x="281" y="13"/>
                </a:cxn>
                <a:cxn ang="0">
                  <a:pos x="270" y="17"/>
                </a:cxn>
                <a:cxn ang="0">
                  <a:pos x="242" y="33"/>
                </a:cxn>
                <a:cxn ang="0">
                  <a:pos x="175" y="96"/>
                </a:cxn>
                <a:cxn ang="0">
                  <a:pos x="299" y="35"/>
                </a:cxn>
                <a:cxn ang="0">
                  <a:pos x="351" y="0"/>
                </a:cxn>
                <a:cxn ang="0">
                  <a:pos x="330" y="2"/>
                </a:cxn>
                <a:cxn ang="0">
                  <a:pos x="271" y="14"/>
                </a:cxn>
                <a:cxn ang="0">
                  <a:pos x="319" y="3"/>
                </a:cxn>
                <a:cxn ang="0">
                  <a:pos x="186" y="52"/>
                </a:cxn>
                <a:cxn ang="0">
                  <a:pos x="208" y="42"/>
                </a:cxn>
                <a:cxn ang="0">
                  <a:pos x="179" y="53"/>
                </a:cxn>
                <a:cxn ang="0">
                  <a:pos x="193" y="48"/>
                </a:cxn>
                <a:cxn ang="0">
                  <a:pos x="108" y="138"/>
                </a:cxn>
                <a:cxn ang="0">
                  <a:pos x="86" y="134"/>
                </a:cxn>
                <a:cxn ang="0">
                  <a:pos x="66" y="186"/>
                </a:cxn>
              </a:cxnLst>
              <a:rect l="0" t="0" r="r" b="b"/>
              <a:pathLst>
                <a:path w="746" h="719">
                  <a:moveTo>
                    <a:pt x="713" y="218"/>
                  </a:moveTo>
                  <a:cubicBezTo>
                    <a:pt x="709" y="210"/>
                    <a:pt x="709" y="210"/>
                    <a:pt x="709" y="210"/>
                  </a:cubicBezTo>
                  <a:cubicBezTo>
                    <a:pt x="711" y="213"/>
                    <a:pt x="712" y="216"/>
                    <a:pt x="713" y="218"/>
                  </a:cubicBezTo>
                  <a:cubicBezTo>
                    <a:pt x="713" y="218"/>
                    <a:pt x="713" y="218"/>
                    <a:pt x="713" y="218"/>
                  </a:cubicBezTo>
                  <a:moveTo>
                    <a:pt x="709" y="210"/>
                  </a:moveTo>
                  <a:cubicBezTo>
                    <a:pt x="706" y="203"/>
                    <a:pt x="701" y="194"/>
                    <a:pt x="697" y="187"/>
                  </a:cubicBezTo>
                  <a:cubicBezTo>
                    <a:pt x="697" y="186"/>
                    <a:pt x="697" y="186"/>
                    <a:pt x="697" y="186"/>
                  </a:cubicBezTo>
                  <a:cubicBezTo>
                    <a:pt x="702" y="195"/>
                    <a:pt x="704" y="199"/>
                    <a:pt x="709" y="210"/>
                  </a:cubicBezTo>
                  <a:cubicBezTo>
                    <a:pt x="709" y="210"/>
                    <a:pt x="709" y="210"/>
                    <a:pt x="709" y="210"/>
                  </a:cubicBezTo>
                  <a:moveTo>
                    <a:pt x="696" y="186"/>
                  </a:moveTo>
                  <a:cubicBezTo>
                    <a:pt x="697" y="186"/>
                    <a:pt x="697" y="186"/>
                    <a:pt x="697" y="186"/>
                  </a:cubicBezTo>
                  <a:cubicBezTo>
                    <a:pt x="697" y="187"/>
                    <a:pt x="697" y="187"/>
                    <a:pt x="697" y="187"/>
                  </a:cubicBezTo>
                  <a:cubicBezTo>
                    <a:pt x="697" y="186"/>
                    <a:pt x="697" y="186"/>
                    <a:pt x="696" y="186"/>
                  </a:cubicBezTo>
                  <a:moveTo>
                    <a:pt x="746" y="352"/>
                  </a:moveTo>
                  <a:cubicBezTo>
                    <a:pt x="745" y="351"/>
                    <a:pt x="745" y="350"/>
                    <a:pt x="745" y="348"/>
                  </a:cubicBezTo>
                  <a:cubicBezTo>
                    <a:pt x="745" y="350"/>
                    <a:pt x="745" y="351"/>
                    <a:pt x="746" y="352"/>
                  </a:cubicBezTo>
                  <a:cubicBezTo>
                    <a:pt x="746" y="352"/>
                    <a:pt x="746" y="352"/>
                    <a:pt x="746" y="352"/>
                  </a:cubicBezTo>
                  <a:moveTo>
                    <a:pt x="745" y="347"/>
                  </a:moveTo>
                  <a:cubicBezTo>
                    <a:pt x="745" y="346"/>
                    <a:pt x="745" y="344"/>
                    <a:pt x="745" y="343"/>
                  </a:cubicBezTo>
                  <a:cubicBezTo>
                    <a:pt x="745" y="345"/>
                    <a:pt x="745" y="347"/>
                    <a:pt x="745" y="348"/>
                  </a:cubicBezTo>
                  <a:cubicBezTo>
                    <a:pt x="745" y="348"/>
                    <a:pt x="745" y="348"/>
                    <a:pt x="745" y="347"/>
                  </a:cubicBezTo>
                  <a:moveTo>
                    <a:pt x="743" y="327"/>
                  </a:moveTo>
                  <a:cubicBezTo>
                    <a:pt x="743" y="321"/>
                    <a:pt x="743" y="321"/>
                    <a:pt x="743" y="321"/>
                  </a:cubicBezTo>
                  <a:cubicBezTo>
                    <a:pt x="743" y="324"/>
                    <a:pt x="743" y="326"/>
                    <a:pt x="743" y="329"/>
                  </a:cubicBezTo>
                  <a:cubicBezTo>
                    <a:pt x="743" y="328"/>
                    <a:pt x="743" y="327"/>
                    <a:pt x="743" y="327"/>
                  </a:cubicBezTo>
                  <a:moveTo>
                    <a:pt x="309" y="4"/>
                  </a:moveTo>
                  <a:cubicBezTo>
                    <a:pt x="309" y="5"/>
                    <a:pt x="309" y="5"/>
                    <a:pt x="309" y="5"/>
                  </a:cubicBezTo>
                  <a:cubicBezTo>
                    <a:pt x="313" y="4"/>
                    <a:pt x="313" y="4"/>
                    <a:pt x="313" y="4"/>
                  </a:cubicBezTo>
                  <a:cubicBezTo>
                    <a:pt x="313" y="4"/>
                    <a:pt x="313" y="4"/>
                    <a:pt x="313" y="4"/>
                  </a:cubicBezTo>
                  <a:cubicBezTo>
                    <a:pt x="312" y="4"/>
                    <a:pt x="311" y="4"/>
                    <a:pt x="309" y="4"/>
                  </a:cubicBezTo>
                  <a:moveTo>
                    <a:pt x="307" y="5"/>
                  </a:moveTo>
                  <a:cubicBezTo>
                    <a:pt x="304" y="5"/>
                    <a:pt x="304" y="5"/>
                    <a:pt x="304" y="5"/>
                  </a:cubicBezTo>
                  <a:cubicBezTo>
                    <a:pt x="305" y="5"/>
                    <a:pt x="305" y="5"/>
                    <a:pt x="305" y="5"/>
                  </a:cubicBezTo>
                  <a:cubicBezTo>
                    <a:pt x="306" y="5"/>
                    <a:pt x="306" y="5"/>
                    <a:pt x="307" y="5"/>
                  </a:cubicBezTo>
                  <a:moveTo>
                    <a:pt x="259" y="17"/>
                  </a:moveTo>
                  <a:cubicBezTo>
                    <a:pt x="259" y="17"/>
                    <a:pt x="258" y="17"/>
                    <a:pt x="258" y="17"/>
                  </a:cubicBezTo>
                  <a:cubicBezTo>
                    <a:pt x="258" y="17"/>
                    <a:pt x="259" y="17"/>
                    <a:pt x="259" y="17"/>
                  </a:cubicBezTo>
                  <a:moveTo>
                    <a:pt x="266" y="15"/>
                  </a:moveTo>
                  <a:cubicBezTo>
                    <a:pt x="267" y="14"/>
                    <a:pt x="267" y="14"/>
                    <a:pt x="268" y="14"/>
                  </a:cubicBezTo>
                  <a:cubicBezTo>
                    <a:pt x="268" y="14"/>
                    <a:pt x="268" y="14"/>
                    <a:pt x="268" y="14"/>
                  </a:cubicBezTo>
                  <a:cubicBezTo>
                    <a:pt x="267" y="14"/>
                    <a:pt x="267" y="14"/>
                    <a:pt x="267" y="14"/>
                  </a:cubicBezTo>
                  <a:cubicBezTo>
                    <a:pt x="267" y="14"/>
                    <a:pt x="267" y="14"/>
                    <a:pt x="267" y="14"/>
                  </a:cubicBezTo>
                  <a:cubicBezTo>
                    <a:pt x="266" y="15"/>
                    <a:pt x="266" y="15"/>
                    <a:pt x="266" y="15"/>
                  </a:cubicBezTo>
                  <a:cubicBezTo>
                    <a:pt x="266" y="15"/>
                    <a:pt x="266" y="15"/>
                    <a:pt x="266" y="15"/>
                  </a:cubicBezTo>
                  <a:moveTo>
                    <a:pt x="269" y="14"/>
                  </a:moveTo>
                  <a:cubicBezTo>
                    <a:pt x="269" y="14"/>
                    <a:pt x="269" y="14"/>
                    <a:pt x="269" y="14"/>
                  </a:cubicBezTo>
                  <a:cubicBezTo>
                    <a:pt x="269" y="14"/>
                    <a:pt x="269" y="14"/>
                    <a:pt x="268" y="14"/>
                  </a:cubicBezTo>
                  <a:cubicBezTo>
                    <a:pt x="267" y="14"/>
                    <a:pt x="267" y="14"/>
                    <a:pt x="266" y="15"/>
                  </a:cubicBezTo>
                  <a:cubicBezTo>
                    <a:pt x="269" y="14"/>
                    <a:pt x="269" y="14"/>
                    <a:pt x="269" y="14"/>
                  </a:cubicBezTo>
                  <a:moveTo>
                    <a:pt x="267" y="14"/>
                  </a:moveTo>
                  <a:cubicBezTo>
                    <a:pt x="268" y="14"/>
                    <a:pt x="268" y="14"/>
                    <a:pt x="268" y="14"/>
                  </a:cubicBezTo>
                  <a:cubicBezTo>
                    <a:pt x="269" y="14"/>
                    <a:pt x="269" y="14"/>
                    <a:pt x="270" y="13"/>
                  </a:cubicBezTo>
                  <a:cubicBezTo>
                    <a:pt x="269" y="14"/>
                    <a:pt x="268" y="14"/>
                    <a:pt x="268" y="14"/>
                  </a:cubicBezTo>
                  <a:cubicBezTo>
                    <a:pt x="267" y="14"/>
                    <a:pt x="267" y="14"/>
                    <a:pt x="267" y="14"/>
                  </a:cubicBezTo>
                  <a:cubicBezTo>
                    <a:pt x="267" y="14"/>
                    <a:pt x="267" y="14"/>
                    <a:pt x="267" y="14"/>
                  </a:cubicBezTo>
                  <a:moveTo>
                    <a:pt x="270" y="13"/>
                  </a:moveTo>
                  <a:cubicBezTo>
                    <a:pt x="274" y="12"/>
                    <a:pt x="274" y="12"/>
                    <a:pt x="274" y="12"/>
                  </a:cubicBezTo>
                  <a:cubicBezTo>
                    <a:pt x="274" y="12"/>
                    <a:pt x="274" y="12"/>
                    <a:pt x="274" y="12"/>
                  </a:cubicBezTo>
                  <a:cubicBezTo>
                    <a:pt x="275" y="12"/>
                    <a:pt x="275" y="12"/>
                    <a:pt x="275" y="12"/>
                  </a:cubicBezTo>
                  <a:cubicBezTo>
                    <a:pt x="275" y="12"/>
                    <a:pt x="275" y="12"/>
                    <a:pt x="275" y="12"/>
                  </a:cubicBezTo>
                  <a:cubicBezTo>
                    <a:pt x="273" y="13"/>
                    <a:pt x="272" y="13"/>
                    <a:pt x="270" y="13"/>
                  </a:cubicBezTo>
                  <a:cubicBezTo>
                    <a:pt x="269" y="14"/>
                    <a:pt x="269" y="14"/>
                    <a:pt x="268" y="14"/>
                  </a:cubicBezTo>
                  <a:cubicBezTo>
                    <a:pt x="270" y="13"/>
                    <a:pt x="270" y="13"/>
                    <a:pt x="270" y="13"/>
                  </a:cubicBezTo>
                  <a:moveTo>
                    <a:pt x="279" y="11"/>
                  </a:moveTo>
                  <a:cubicBezTo>
                    <a:pt x="279" y="11"/>
                    <a:pt x="279" y="11"/>
                    <a:pt x="279" y="11"/>
                  </a:cubicBezTo>
                  <a:cubicBezTo>
                    <a:pt x="280" y="11"/>
                    <a:pt x="281" y="11"/>
                    <a:pt x="281" y="10"/>
                  </a:cubicBezTo>
                  <a:cubicBezTo>
                    <a:pt x="284" y="10"/>
                    <a:pt x="284" y="10"/>
                    <a:pt x="284" y="10"/>
                  </a:cubicBezTo>
                  <a:cubicBezTo>
                    <a:pt x="284" y="10"/>
                    <a:pt x="284" y="10"/>
                    <a:pt x="284" y="10"/>
                  </a:cubicBezTo>
                  <a:cubicBezTo>
                    <a:pt x="283" y="10"/>
                    <a:pt x="283" y="10"/>
                    <a:pt x="283" y="10"/>
                  </a:cubicBezTo>
                  <a:cubicBezTo>
                    <a:pt x="282" y="10"/>
                    <a:pt x="281" y="10"/>
                    <a:pt x="280" y="11"/>
                  </a:cubicBezTo>
                  <a:cubicBezTo>
                    <a:pt x="280" y="11"/>
                    <a:pt x="280" y="11"/>
                    <a:pt x="280" y="11"/>
                  </a:cubicBezTo>
                  <a:cubicBezTo>
                    <a:pt x="279" y="11"/>
                    <a:pt x="279" y="11"/>
                    <a:pt x="279" y="11"/>
                  </a:cubicBezTo>
                  <a:moveTo>
                    <a:pt x="286" y="9"/>
                  </a:moveTo>
                  <a:cubicBezTo>
                    <a:pt x="287" y="9"/>
                    <a:pt x="287" y="9"/>
                    <a:pt x="287" y="9"/>
                  </a:cubicBezTo>
                  <a:cubicBezTo>
                    <a:pt x="289" y="9"/>
                    <a:pt x="289" y="9"/>
                    <a:pt x="289" y="9"/>
                  </a:cubicBezTo>
                  <a:cubicBezTo>
                    <a:pt x="290" y="8"/>
                    <a:pt x="290" y="8"/>
                    <a:pt x="290" y="8"/>
                  </a:cubicBezTo>
                  <a:cubicBezTo>
                    <a:pt x="288" y="9"/>
                    <a:pt x="288" y="9"/>
                    <a:pt x="288" y="9"/>
                  </a:cubicBezTo>
                  <a:cubicBezTo>
                    <a:pt x="287" y="9"/>
                    <a:pt x="287" y="9"/>
                    <a:pt x="287" y="9"/>
                  </a:cubicBezTo>
                  <a:cubicBezTo>
                    <a:pt x="286" y="9"/>
                    <a:pt x="286" y="9"/>
                    <a:pt x="286" y="9"/>
                  </a:cubicBezTo>
                  <a:cubicBezTo>
                    <a:pt x="286" y="9"/>
                    <a:pt x="286" y="9"/>
                    <a:pt x="286" y="9"/>
                  </a:cubicBezTo>
                  <a:moveTo>
                    <a:pt x="293" y="8"/>
                  </a:moveTo>
                  <a:cubicBezTo>
                    <a:pt x="294" y="7"/>
                    <a:pt x="294" y="7"/>
                    <a:pt x="294" y="7"/>
                  </a:cubicBezTo>
                  <a:cubicBezTo>
                    <a:pt x="298" y="7"/>
                    <a:pt x="298" y="7"/>
                    <a:pt x="298" y="7"/>
                  </a:cubicBezTo>
                  <a:cubicBezTo>
                    <a:pt x="298" y="7"/>
                    <a:pt x="298" y="7"/>
                    <a:pt x="298" y="7"/>
                  </a:cubicBezTo>
                  <a:cubicBezTo>
                    <a:pt x="296" y="7"/>
                    <a:pt x="296" y="7"/>
                    <a:pt x="296" y="7"/>
                  </a:cubicBezTo>
                  <a:cubicBezTo>
                    <a:pt x="293" y="8"/>
                    <a:pt x="293" y="8"/>
                    <a:pt x="293" y="8"/>
                  </a:cubicBezTo>
                  <a:cubicBezTo>
                    <a:pt x="292" y="8"/>
                    <a:pt x="292" y="8"/>
                    <a:pt x="292" y="8"/>
                  </a:cubicBezTo>
                  <a:cubicBezTo>
                    <a:pt x="292" y="8"/>
                    <a:pt x="291" y="8"/>
                    <a:pt x="291" y="8"/>
                  </a:cubicBezTo>
                  <a:cubicBezTo>
                    <a:pt x="293" y="8"/>
                    <a:pt x="293" y="8"/>
                    <a:pt x="293" y="8"/>
                  </a:cubicBezTo>
                  <a:moveTo>
                    <a:pt x="298" y="7"/>
                  </a:moveTo>
                  <a:cubicBezTo>
                    <a:pt x="298" y="7"/>
                    <a:pt x="298" y="7"/>
                    <a:pt x="298" y="7"/>
                  </a:cubicBezTo>
                  <a:cubicBezTo>
                    <a:pt x="298" y="7"/>
                    <a:pt x="298" y="7"/>
                    <a:pt x="298" y="7"/>
                  </a:cubicBezTo>
                  <a:cubicBezTo>
                    <a:pt x="298" y="7"/>
                    <a:pt x="298" y="7"/>
                    <a:pt x="298" y="7"/>
                  </a:cubicBezTo>
                  <a:moveTo>
                    <a:pt x="309" y="5"/>
                  </a:moveTo>
                  <a:cubicBezTo>
                    <a:pt x="314" y="4"/>
                    <a:pt x="314" y="4"/>
                    <a:pt x="314" y="4"/>
                  </a:cubicBezTo>
                  <a:cubicBezTo>
                    <a:pt x="315" y="4"/>
                    <a:pt x="315" y="4"/>
                    <a:pt x="315" y="4"/>
                  </a:cubicBezTo>
                  <a:cubicBezTo>
                    <a:pt x="314" y="4"/>
                    <a:pt x="313" y="4"/>
                    <a:pt x="312" y="4"/>
                  </a:cubicBezTo>
                  <a:cubicBezTo>
                    <a:pt x="311" y="4"/>
                    <a:pt x="311" y="4"/>
                    <a:pt x="311" y="4"/>
                  </a:cubicBezTo>
                  <a:cubicBezTo>
                    <a:pt x="308" y="5"/>
                    <a:pt x="308" y="5"/>
                    <a:pt x="308" y="5"/>
                  </a:cubicBezTo>
                  <a:cubicBezTo>
                    <a:pt x="309" y="5"/>
                    <a:pt x="309" y="5"/>
                    <a:pt x="309" y="5"/>
                  </a:cubicBezTo>
                  <a:moveTo>
                    <a:pt x="315" y="4"/>
                  </a:moveTo>
                  <a:cubicBezTo>
                    <a:pt x="315" y="4"/>
                    <a:pt x="315" y="4"/>
                    <a:pt x="315" y="4"/>
                  </a:cubicBezTo>
                  <a:cubicBezTo>
                    <a:pt x="315" y="4"/>
                    <a:pt x="315" y="4"/>
                    <a:pt x="315" y="4"/>
                  </a:cubicBezTo>
                  <a:cubicBezTo>
                    <a:pt x="315" y="4"/>
                    <a:pt x="315" y="4"/>
                    <a:pt x="315" y="4"/>
                  </a:cubicBezTo>
                  <a:moveTo>
                    <a:pt x="295" y="7"/>
                  </a:moveTo>
                  <a:cubicBezTo>
                    <a:pt x="295" y="7"/>
                    <a:pt x="295" y="7"/>
                    <a:pt x="295" y="7"/>
                  </a:cubicBezTo>
                  <a:cubicBezTo>
                    <a:pt x="295" y="7"/>
                    <a:pt x="295" y="7"/>
                    <a:pt x="294" y="8"/>
                  </a:cubicBezTo>
                  <a:cubicBezTo>
                    <a:pt x="295" y="7"/>
                    <a:pt x="295" y="7"/>
                    <a:pt x="295" y="7"/>
                  </a:cubicBezTo>
                  <a:moveTo>
                    <a:pt x="295" y="7"/>
                  </a:moveTo>
                  <a:cubicBezTo>
                    <a:pt x="296" y="7"/>
                    <a:pt x="296" y="7"/>
                    <a:pt x="296" y="7"/>
                  </a:cubicBezTo>
                  <a:cubicBezTo>
                    <a:pt x="298" y="7"/>
                    <a:pt x="298" y="7"/>
                    <a:pt x="298" y="7"/>
                  </a:cubicBezTo>
                  <a:cubicBezTo>
                    <a:pt x="301" y="6"/>
                    <a:pt x="301" y="6"/>
                    <a:pt x="301" y="6"/>
                  </a:cubicBezTo>
                  <a:cubicBezTo>
                    <a:pt x="300" y="6"/>
                    <a:pt x="300" y="6"/>
                    <a:pt x="300" y="6"/>
                  </a:cubicBezTo>
                  <a:cubicBezTo>
                    <a:pt x="303" y="6"/>
                    <a:pt x="303" y="6"/>
                    <a:pt x="303" y="6"/>
                  </a:cubicBezTo>
                  <a:cubicBezTo>
                    <a:pt x="305" y="5"/>
                    <a:pt x="305" y="5"/>
                    <a:pt x="305" y="5"/>
                  </a:cubicBezTo>
                  <a:cubicBezTo>
                    <a:pt x="305" y="5"/>
                    <a:pt x="305" y="5"/>
                    <a:pt x="305" y="5"/>
                  </a:cubicBezTo>
                  <a:cubicBezTo>
                    <a:pt x="305" y="5"/>
                    <a:pt x="305" y="5"/>
                    <a:pt x="305" y="5"/>
                  </a:cubicBezTo>
                  <a:cubicBezTo>
                    <a:pt x="302" y="6"/>
                    <a:pt x="300" y="6"/>
                    <a:pt x="297" y="7"/>
                  </a:cubicBezTo>
                  <a:cubicBezTo>
                    <a:pt x="296" y="7"/>
                    <a:pt x="296" y="7"/>
                    <a:pt x="295" y="7"/>
                  </a:cubicBezTo>
                  <a:cubicBezTo>
                    <a:pt x="295" y="7"/>
                    <a:pt x="295" y="7"/>
                    <a:pt x="295" y="7"/>
                  </a:cubicBezTo>
                  <a:moveTo>
                    <a:pt x="2" y="405"/>
                  </a:moveTo>
                  <a:cubicBezTo>
                    <a:pt x="2" y="405"/>
                    <a:pt x="2" y="405"/>
                    <a:pt x="2" y="405"/>
                  </a:cubicBezTo>
                  <a:cubicBezTo>
                    <a:pt x="2" y="406"/>
                    <a:pt x="2" y="406"/>
                    <a:pt x="2" y="406"/>
                  </a:cubicBezTo>
                  <a:cubicBezTo>
                    <a:pt x="2" y="405"/>
                    <a:pt x="2" y="405"/>
                    <a:pt x="2" y="405"/>
                  </a:cubicBezTo>
                  <a:moveTo>
                    <a:pt x="2" y="404"/>
                  </a:moveTo>
                  <a:cubicBezTo>
                    <a:pt x="2" y="403"/>
                    <a:pt x="2" y="402"/>
                    <a:pt x="1" y="401"/>
                  </a:cubicBezTo>
                  <a:cubicBezTo>
                    <a:pt x="2" y="401"/>
                    <a:pt x="2" y="401"/>
                    <a:pt x="2" y="402"/>
                  </a:cubicBezTo>
                  <a:cubicBezTo>
                    <a:pt x="2" y="405"/>
                    <a:pt x="2" y="405"/>
                    <a:pt x="2" y="405"/>
                  </a:cubicBezTo>
                  <a:cubicBezTo>
                    <a:pt x="2" y="404"/>
                    <a:pt x="2" y="404"/>
                    <a:pt x="2" y="404"/>
                  </a:cubicBezTo>
                  <a:moveTo>
                    <a:pt x="1" y="383"/>
                  </a:moveTo>
                  <a:cubicBezTo>
                    <a:pt x="1" y="385"/>
                    <a:pt x="1" y="386"/>
                    <a:pt x="1" y="388"/>
                  </a:cubicBezTo>
                  <a:cubicBezTo>
                    <a:pt x="1" y="392"/>
                    <a:pt x="1" y="395"/>
                    <a:pt x="1" y="398"/>
                  </a:cubicBezTo>
                  <a:cubicBezTo>
                    <a:pt x="1" y="399"/>
                    <a:pt x="1" y="399"/>
                    <a:pt x="1" y="399"/>
                  </a:cubicBezTo>
                  <a:cubicBezTo>
                    <a:pt x="1" y="394"/>
                    <a:pt x="1" y="388"/>
                    <a:pt x="1" y="383"/>
                  </a:cubicBezTo>
                  <a:moveTo>
                    <a:pt x="23" y="243"/>
                  </a:moveTo>
                  <a:cubicBezTo>
                    <a:pt x="24" y="240"/>
                    <a:pt x="26" y="236"/>
                    <a:pt x="27" y="232"/>
                  </a:cubicBezTo>
                  <a:cubicBezTo>
                    <a:pt x="26" y="235"/>
                    <a:pt x="25" y="237"/>
                    <a:pt x="25" y="239"/>
                  </a:cubicBezTo>
                  <a:cubicBezTo>
                    <a:pt x="23" y="243"/>
                    <a:pt x="23" y="243"/>
                    <a:pt x="23" y="243"/>
                  </a:cubicBezTo>
                  <a:cubicBezTo>
                    <a:pt x="23" y="243"/>
                    <a:pt x="23" y="243"/>
                    <a:pt x="23" y="243"/>
                  </a:cubicBezTo>
                  <a:moveTo>
                    <a:pt x="33" y="217"/>
                  </a:moveTo>
                  <a:cubicBezTo>
                    <a:pt x="33" y="218"/>
                    <a:pt x="33" y="218"/>
                    <a:pt x="33" y="219"/>
                  </a:cubicBezTo>
                  <a:cubicBezTo>
                    <a:pt x="31" y="224"/>
                    <a:pt x="29" y="228"/>
                    <a:pt x="27" y="232"/>
                  </a:cubicBezTo>
                  <a:cubicBezTo>
                    <a:pt x="26" y="236"/>
                    <a:pt x="24" y="240"/>
                    <a:pt x="23" y="243"/>
                  </a:cubicBezTo>
                  <a:cubicBezTo>
                    <a:pt x="27" y="232"/>
                    <a:pt x="29" y="227"/>
                    <a:pt x="33" y="217"/>
                  </a:cubicBezTo>
                  <a:moveTo>
                    <a:pt x="33" y="217"/>
                  </a:moveTo>
                  <a:cubicBezTo>
                    <a:pt x="33" y="217"/>
                    <a:pt x="33" y="217"/>
                    <a:pt x="33" y="217"/>
                  </a:cubicBezTo>
                  <a:cubicBezTo>
                    <a:pt x="33" y="218"/>
                    <a:pt x="33" y="218"/>
                    <a:pt x="33" y="218"/>
                  </a:cubicBezTo>
                  <a:cubicBezTo>
                    <a:pt x="33" y="219"/>
                    <a:pt x="33" y="219"/>
                    <a:pt x="33" y="219"/>
                  </a:cubicBezTo>
                  <a:cubicBezTo>
                    <a:pt x="33" y="218"/>
                    <a:pt x="33" y="218"/>
                    <a:pt x="33" y="217"/>
                  </a:cubicBezTo>
                  <a:moveTo>
                    <a:pt x="47" y="190"/>
                  </a:moveTo>
                  <a:cubicBezTo>
                    <a:pt x="47" y="190"/>
                    <a:pt x="48" y="189"/>
                    <a:pt x="48" y="188"/>
                  </a:cubicBezTo>
                  <a:cubicBezTo>
                    <a:pt x="48" y="189"/>
                    <a:pt x="48" y="189"/>
                    <a:pt x="47" y="190"/>
                  </a:cubicBezTo>
                  <a:cubicBezTo>
                    <a:pt x="47" y="190"/>
                    <a:pt x="47" y="190"/>
                    <a:pt x="47" y="190"/>
                  </a:cubicBezTo>
                  <a:cubicBezTo>
                    <a:pt x="47" y="190"/>
                    <a:pt x="47" y="190"/>
                    <a:pt x="47" y="190"/>
                  </a:cubicBezTo>
                  <a:moveTo>
                    <a:pt x="47" y="190"/>
                  </a:moveTo>
                  <a:cubicBezTo>
                    <a:pt x="47" y="190"/>
                    <a:pt x="48" y="189"/>
                    <a:pt x="48" y="188"/>
                  </a:cubicBezTo>
                  <a:cubicBezTo>
                    <a:pt x="48" y="189"/>
                    <a:pt x="47" y="190"/>
                    <a:pt x="47" y="190"/>
                  </a:cubicBezTo>
                  <a:cubicBezTo>
                    <a:pt x="52" y="181"/>
                    <a:pt x="55" y="177"/>
                    <a:pt x="59" y="170"/>
                  </a:cubicBezTo>
                  <a:cubicBezTo>
                    <a:pt x="55" y="176"/>
                    <a:pt x="52" y="182"/>
                    <a:pt x="48" y="188"/>
                  </a:cubicBezTo>
                  <a:cubicBezTo>
                    <a:pt x="48" y="189"/>
                    <a:pt x="47" y="190"/>
                    <a:pt x="47" y="190"/>
                  </a:cubicBezTo>
                  <a:cubicBezTo>
                    <a:pt x="47" y="190"/>
                    <a:pt x="47" y="190"/>
                    <a:pt x="47" y="190"/>
                  </a:cubicBezTo>
                  <a:moveTo>
                    <a:pt x="135" y="87"/>
                  </a:moveTo>
                  <a:cubicBezTo>
                    <a:pt x="136" y="86"/>
                    <a:pt x="136" y="85"/>
                    <a:pt x="137" y="85"/>
                  </a:cubicBezTo>
                  <a:cubicBezTo>
                    <a:pt x="138" y="84"/>
                    <a:pt x="139" y="83"/>
                    <a:pt x="140" y="82"/>
                  </a:cubicBezTo>
                  <a:cubicBezTo>
                    <a:pt x="140" y="82"/>
                    <a:pt x="140" y="82"/>
                    <a:pt x="140" y="82"/>
                  </a:cubicBezTo>
                  <a:cubicBezTo>
                    <a:pt x="138" y="83"/>
                    <a:pt x="138" y="83"/>
                    <a:pt x="138" y="83"/>
                  </a:cubicBezTo>
                  <a:cubicBezTo>
                    <a:pt x="134" y="87"/>
                    <a:pt x="134" y="87"/>
                    <a:pt x="134" y="87"/>
                  </a:cubicBezTo>
                  <a:cubicBezTo>
                    <a:pt x="134" y="87"/>
                    <a:pt x="134" y="87"/>
                    <a:pt x="134" y="87"/>
                  </a:cubicBezTo>
                  <a:cubicBezTo>
                    <a:pt x="135" y="87"/>
                    <a:pt x="135" y="87"/>
                    <a:pt x="135" y="87"/>
                  </a:cubicBezTo>
                  <a:moveTo>
                    <a:pt x="140" y="81"/>
                  </a:moveTo>
                  <a:cubicBezTo>
                    <a:pt x="141" y="81"/>
                    <a:pt x="141" y="81"/>
                    <a:pt x="141" y="81"/>
                  </a:cubicBezTo>
                  <a:cubicBezTo>
                    <a:pt x="143" y="79"/>
                    <a:pt x="143" y="79"/>
                    <a:pt x="143" y="79"/>
                  </a:cubicBezTo>
                  <a:cubicBezTo>
                    <a:pt x="140" y="81"/>
                    <a:pt x="137" y="83"/>
                    <a:pt x="137" y="84"/>
                  </a:cubicBezTo>
                  <a:cubicBezTo>
                    <a:pt x="137" y="84"/>
                    <a:pt x="139" y="82"/>
                    <a:pt x="140" y="81"/>
                  </a:cubicBezTo>
                  <a:moveTo>
                    <a:pt x="231" y="28"/>
                  </a:moveTo>
                  <a:cubicBezTo>
                    <a:pt x="233" y="28"/>
                    <a:pt x="233" y="28"/>
                    <a:pt x="233" y="28"/>
                  </a:cubicBezTo>
                  <a:cubicBezTo>
                    <a:pt x="237" y="26"/>
                    <a:pt x="237" y="26"/>
                    <a:pt x="237" y="26"/>
                  </a:cubicBezTo>
                  <a:cubicBezTo>
                    <a:pt x="237" y="26"/>
                    <a:pt x="237" y="26"/>
                    <a:pt x="237" y="26"/>
                  </a:cubicBezTo>
                  <a:cubicBezTo>
                    <a:pt x="236" y="25"/>
                    <a:pt x="236" y="25"/>
                    <a:pt x="236" y="25"/>
                  </a:cubicBezTo>
                  <a:cubicBezTo>
                    <a:pt x="231" y="28"/>
                    <a:pt x="231" y="28"/>
                    <a:pt x="231" y="28"/>
                  </a:cubicBezTo>
                  <a:cubicBezTo>
                    <a:pt x="228" y="29"/>
                    <a:pt x="228" y="29"/>
                    <a:pt x="228" y="29"/>
                  </a:cubicBezTo>
                  <a:cubicBezTo>
                    <a:pt x="228" y="30"/>
                    <a:pt x="228" y="30"/>
                    <a:pt x="228" y="30"/>
                  </a:cubicBezTo>
                  <a:cubicBezTo>
                    <a:pt x="231" y="28"/>
                    <a:pt x="231" y="28"/>
                    <a:pt x="231" y="28"/>
                  </a:cubicBezTo>
                  <a:moveTo>
                    <a:pt x="695" y="448"/>
                  </a:moveTo>
                  <a:cubicBezTo>
                    <a:pt x="695" y="447"/>
                    <a:pt x="695" y="446"/>
                    <a:pt x="695" y="445"/>
                  </a:cubicBezTo>
                  <a:cubicBezTo>
                    <a:pt x="695" y="445"/>
                    <a:pt x="695" y="444"/>
                    <a:pt x="695" y="444"/>
                  </a:cubicBezTo>
                  <a:cubicBezTo>
                    <a:pt x="695" y="443"/>
                    <a:pt x="696" y="443"/>
                    <a:pt x="696" y="443"/>
                  </a:cubicBezTo>
                  <a:cubicBezTo>
                    <a:pt x="696" y="443"/>
                    <a:pt x="696" y="440"/>
                    <a:pt x="694" y="436"/>
                  </a:cubicBezTo>
                  <a:cubicBezTo>
                    <a:pt x="694" y="436"/>
                    <a:pt x="694" y="436"/>
                    <a:pt x="694" y="433"/>
                  </a:cubicBezTo>
                  <a:cubicBezTo>
                    <a:pt x="694" y="432"/>
                    <a:pt x="694" y="432"/>
                    <a:pt x="694" y="432"/>
                  </a:cubicBezTo>
                  <a:cubicBezTo>
                    <a:pt x="693" y="433"/>
                    <a:pt x="693" y="433"/>
                    <a:pt x="693" y="433"/>
                  </a:cubicBezTo>
                  <a:cubicBezTo>
                    <a:pt x="692" y="435"/>
                    <a:pt x="692" y="435"/>
                    <a:pt x="692" y="435"/>
                  </a:cubicBezTo>
                  <a:cubicBezTo>
                    <a:pt x="692" y="435"/>
                    <a:pt x="692" y="437"/>
                    <a:pt x="692" y="438"/>
                  </a:cubicBezTo>
                  <a:cubicBezTo>
                    <a:pt x="692" y="438"/>
                    <a:pt x="692" y="438"/>
                    <a:pt x="692" y="439"/>
                  </a:cubicBezTo>
                  <a:cubicBezTo>
                    <a:pt x="692" y="439"/>
                    <a:pt x="692" y="439"/>
                    <a:pt x="692" y="439"/>
                  </a:cubicBezTo>
                  <a:cubicBezTo>
                    <a:pt x="692" y="440"/>
                    <a:pt x="692" y="441"/>
                    <a:pt x="692" y="441"/>
                  </a:cubicBezTo>
                  <a:cubicBezTo>
                    <a:pt x="691" y="444"/>
                    <a:pt x="691" y="444"/>
                    <a:pt x="691" y="444"/>
                  </a:cubicBezTo>
                  <a:cubicBezTo>
                    <a:pt x="690" y="447"/>
                    <a:pt x="690" y="449"/>
                    <a:pt x="690" y="450"/>
                  </a:cubicBezTo>
                  <a:cubicBezTo>
                    <a:pt x="690" y="451"/>
                    <a:pt x="691" y="453"/>
                    <a:pt x="691" y="453"/>
                  </a:cubicBezTo>
                  <a:cubicBezTo>
                    <a:pt x="692" y="453"/>
                    <a:pt x="692" y="453"/>
                    <a:pt x="694" y="453"/>
                  </a:cubicBezTo>
                  <a:cubicBezTo>
                    <a:pt x="694" y="451"/>
                    <a:pt x="695" y="449"/>
                    <a:pt x="695" y="448"/>
                  </a:cubicBezTo>
                  <a:moveTo>
                    <a:pt x="711" y="529"/>
                  </a:moveTo>
                  <a:cubicBezTo>
                    <a:pt x="714" y="522"/>
                    <a:pt x="714" y="522"/>
                    <a:pt x="714" y="522"/>
                  </a:cubicBezTo>
                  <a:cubicBezTo>
                    <a:pt x="714" y="522"/>
                    <a:pt x="715" y="520"/>
                    <a:pt x="715" y="520"/>
                  </a:cubicBezTo>
                  <a:cubicBezTo>
                    <a:pt x="714" y="521"/>
                    <a:pt x="713" y="521"/>
                    <a:pt x="712" y="522"/>
                  </a:cubicBezTo>
                  <a:cubicBezTo>
                    <a:pt x="712" y="522"/>
                    <a:pt x="712" y="522"/>
                    <a:pt x="711" y="523"/>
                  </a:cubicBezTo>
                  <a:cubicBezTo>
                    <a:pt x="712" y="523"/>
                    <a:pt x="712" y="523"/>
                    <a:pt x="712" y="523"/>
                  </a:cubicBezTo>
                  <a:cubicBezTo>
                    <a:pt x="711" y="524"/>
                    <a:pt x="711" y="525"/>
                    <a:pt x="711" y="525"/>
                  </a:cubicBezTo>
                  <a:cubicBezTo>
                    <a:pt x="711" y="525"/>
                    <a:pt x="711" y="525"/>
                    <a:pt x="711" y="525"/>
                  </a:cubicBezTo>
                  <a:cubicBezTo>
                    <a:pt x="711" y="526"/>
                    <a:pt x="711" y="526"/>
                    <a:pt x="710" y="527"/>
                  </a:cubicBezTo>
                  <a:cubicBezTo>
                    <a:pt x="710" y="528"/>
                    <a:pt x="710" y="528"/>
                    <a:pt x="710" y="528"/>
                  </a:cubicBezTo>
                  <a:cubicBezTo>
                    <a:pt x="710" y="528"/>
                    <a:pt x="710" y="528"/>
                    <a:pt x="710" y="528"/>
                  </a:cubicBezTo>
                  <a:cubicBezTo>
                    <a:pt x="710" y="528"/>
                    <a:pt x="711" y="527"/>
                    <a:pt x="711" y="527"/>
                  </a:cubicBezTo>
                  <a:cubicBezTo>
                    <a:pt x="711" y="527"/>
                    <a:pt x="711" y="526"/>
                    <a:pt x="712" y="527"/>
                  </a:cubicBezTo>
                  <a:cubicBezTo>
                    <a:pt x="711" y="527"/>
                    <a:pt x="711" y="528"/>
                    <a:pt x="711" y="529"/>
                  </a:cubicBezTo>
                  <a:cubicBezTo>
                    <a:pt x="711" y="528"/>
                    <a:pt x="711" y="528"/>
                    <a:pt x="711" y="528"/>
                  </a:cubicBezTo>
                  <a:cubicBezTo>
                    <a:pt x="711" y="528"/>
                    <a:pt x="711" y="528"/>
                    <a:pt x="711" y="528"/>
                  </a:cubicBezTo>
                  <a:cubicBezTo>
                    <a:pt x="711" y="529"/>
                    <a:pt x="710" y="530"/>
                    <a:pt x="710" y="531"/>
                  </a:cubicBezTo>
                  <a:cubicBezTo>
                    <a:pt x="710" y="531"/>
                    <a:pt x="710" y="531"/>
                    <a:pt x="710" y="531"/>
                  </a:cubicBezTo>
                  <a:cubicBezTo>
                    <a:pt x="710" y="531"/>
                    <a:pt x="710" y="531"/>
                    <a:pt x="710" y="531"/>
                  </a:cubicBezTo>
                  <a:cubicBezTo>
                    <a:pt x="710" y="530"/>
                    <a:pt x="710" y="530"/>
                    <a:pt x="711" y="529"/>
                  </a:cubicBezTo>
                  <a:moveTo>
                    <a:pt x="712" y="517"/>
                  </a:moveTo>
                  <a:cubicBezTo>
                    <a:pt x="712" y="517"/>
                    <a:pt x="712" y="516"/>
                    <a:pt x="712" y="516"/>
                  </a:cubicBezTo>
                  <a:cubicBezTo>
                    <a:pt x="712" y="515"/>
                    <a:pt x="712" y="515"/>
                    <a:pt x="712" y="515"/>
                  </a:cubicBezTo>
                  <a:cubicBezTo>
                    <a:pt x="713" y="515"/>
                    <a:pt x="713" y="514"/>
                    <a:pt x="713" y="514"/>
                  </a:cubicBezTo>
                  <a:cubicBezTo>
                    <a:pt x="713" y="514"/>
                    <a:pt x="713" y="515"/>
                    <a:pt x="712" y="515"/>
                  </a:cubicBezTo>
                  <a:cubicBezTo>
                    <a:pt x="712" y="515"/>
                    <a:pt x="712" y="516"/>
                    <a:pt x="712" y="516"/>
                  </a:cubicBezTo>
                  <a:cubicBezTo>
                    <a:pt x="712" y="517"/>
                    <a:pt x="712" y="517"/>
                    <a:pt x="712" y="517"/>
                  </a:cubicBezTo>
                  <a:moveTo>
                    <a:pt x="728" y="487"/>
                  </a:moveTo>
                  <a:cubicBezTo>
                    <a:pt x="734" y="465"/>
                    <a:pt x="734" y="465"/>
                    <a:pt x="734" y="465"/>
                  </a:cubicBezTo>
                  <a:cubicBezTo>
                    <a:pt x="733" y="469"/>
                    <a:pt x="733" y="469"/>
                    <a:pt x="733" y="469"/>
                  </a:cubicBezTo>
                  <a:cubicBezTo>
                    <a:pt x="732" y="471"/>
                    <a:pt x="732" y="473"/>
                    <a:pt x="731" y="475"/>
                  </a:cubicBezTo>
                  <a:cubicBezTo>
                    <a:pt x="731" y="476"/>
                    <a:pt x="731" y="476"/>
                    <a:pt x="731" y="476"/>
                  </a:cubicBezTo>
                  <a:cubicBezTo>
                    <a:pt x="731" y="475"/>
                    <a:pt x="731" y="475"/>
                    <a:pt x="731" y="474"/>
                  </a:cubicBezTo>
                  <a:cubicBezTo>
                    <a:pt x="731" y="473"/>
                    <a:pt x="731" y="473"/>
                    <a:pt x="731" y="473"/>
                  </a:cubicBezTo>
                  <a:cubicBezTo>
                    <a:pt x="731" y="474"/>
                    <a:pt x="731" y="474"/>
                    <a:pt x="731" y="474"/>
                  </a:cubicBezTo>
                  <a:cubicBezTo>
                    <a:pt x="728" y="480"/>
                    <a:pt x="727" y="486"/>
                    <a:pt x="725" y="493"/>
                  </a:cubicBezTo>
                  <a:cubicBezTo>
                    <a:pt x="725" y="493"/>
                    <a:pt x="725" y="493"/>
                    <a:pt x="725" y="493"/>
                  </a:cubicBezTo>
                  <a:cubicBezTo>
                    <a:pt x="725" y="494"/>
                    <a:pt x="725" y="494"/>
                    <a:pt x="725" y="494"/>
                  </a:cubicBezTo>
                  <a:cubicBezTo>
                    <a:pt x="723" y="498"/>
                    <a:pt x="723" y="498"/>
                    <a:pt x="722" y="501"/>
                  </a:cubicBezTo>
                  <a:cubicBezTo>
                    <a:pt x="722" y="504"/>
                    <a:pt x="721" y="504"/>
                    <a:pt x="721" y="504"/>
                  </a:cubicBezTo>
                  <a:cubicBezTo>
                    <a:pt x="722" y="504"/>
                    <a:pt x="722" y="504"/>
                    <a:pt x="722" y="504"/>
                  </a:cubicBezTo>
                  <a:cubicBezTo>
                    <a:pt x="728" y="487"/>
                    <a:pt x="728" y="487"/>
                    <a:pt x="728" y="487"/>
                  </a:cubicBezTo>
                  <a:moveTo>
                    <a:pt x="714" y="506"/>
                  </a:moveTo>
                  <a:cubicBezTo>
                    <a:pt x="715" y="505"/>
                    <a:pt x="715" y="503"/>
                    <a:pt x="716" y="502"/>
                  </a:cubicBezTo>
                  <a:cubicBezTo>
                    <a:pt x="716" y="501"/>
                    <a:pt x="716" y="501"/>
                    <a:pt x="716" y="501"/>
                  </a:cubicBezTo>
                  <a:cubicBezTo>
                    <a:pt x="716" y="500"/>
                    <a:pt x="716" y="500"/>
                    <a:pt x="716" y="500"/>
                  </a:cubicBezTo>
                  <a:cubicBezTo>
                    <a:pt x="716" y="500"/>
                    <a:pt x="716" y="500"/>
                    <a:pt x="716" y="500"/>
                  </a:cubicBezTo>
                  <a:cubicBezTo>
                    <a:pt x="716" y="500"/>
                    <a:pt x="716" y="499"/>
                    <a:pt x="716" y="496"/>
                  </a:cubicBezTo>
                  <a:cubicBezTo>
                    <a:pt x="718" y="491"/>
                    <a:pt x="718" y="491"/>
                    <a:pt x="718" y="491"/>
                  </a:cubicBezTo>
                  <a:cubicBezTo>
                    <a:pt x="715" y="496"/>
                    <a:pt x="715" y="502"/>
                    <a:pt x="715" y="503"/>
                  </a:cubicBezTo>
                  <a:cubicBezTo>
                    <a:pt x="715" y="503"/>
                    <a:pt x="715" y="503"/>
                    <a:pt x="715" y="504"/>
                  </a:cubicBezTo>
                  <a:cubicBezTo>
                    <a:pt x="714" y="505"/>
                    <a:pt x="714" y="506"/>
                    <a:pt x="714" y="506"/>
                  </a:cubicBezTo>
                  <a:cubicBezTo>
                    <a:pt x="714" y="506"/>
                    <a:pt x="714" y="506"/>
                    <a:pt x="714" y="506"/>
                  </a:cubicBezTo>
                  <a:moveTo>
                    <a:pt x="719" y="481"/>
                  </a:moveTo>
                  <a:cubicBezTo>
                    <a:pt x="719" y="480"/>
                    <a:pt x="719" y="480"/>
                    <a:pt x="719" y="480"/>
                  </a:cubicBezTo>
                  <a:cubicBezTo>
                    <a:pt x="719" y="480"/>
                    <a:pt x="719" y="480"/>
                    <a:pt x="719" y="481"/>
                  </a:cubicBezTo>
                  <a:cubicBezTo>
                    <a:pt x="719" y="481"/>
                    <a:pt x="719" y="481"/>
                    <a:pt x="719" y="481"/>
                  </a:cubicBezTo>
                  <a:moveTo>
                    <a:pt x="719" y="485"/>
                  </a:moveTo>
                  <a:cubicBezTo>
                    <a:pt x="719" y="484"/>
                    <a:pt x="719" y="484"/>
                    <a:pt x="719" y="484"/>
                  </a:cubicBezTo>
                  <a:cubicBezTo>
                    <a:pt x="719" y="483"/>
                    <a:pt x="719" y="482"/>
                    <a:pt x="719" y="482"/>
                  </a:cubicBezTo>
                  <a:cubicBezTo>
                    <a:pt x="720" y="479"/>
                    <a:pt x="720" y="479"/>
                    <a:pt x="720" y="479"/>
                  </a:cubicBezTo>
                  <a:cubicBezTo>
                    <a:pt x="719" y="478"/>
                    <a:pt x="719" y="478"/>
                    <a:pt x="719" y="478"/>
                  </a:cubicBezTo>
                  <a:cubicBezTo>
                    <a:pt x="719" y="479"/>
                    <a:pt x="719" y="479"/>
                    <a:pt x="719" y="479"/>
                  </a:cubicBezTo>
                  <a:cubicBezTo>
                    <a:pt x="719" y="480"/>
                    <a:pt x="719" y="480"/>
                    <a:pt x="719" y="482"/>
                  </a:cubicBezTo>
                  <a:cubicBezTo>
                    <a:pt x="719" y="485"/>
                    <a:pt x="719" y="485"/>
                    <a:pt x="718" y="486"/>
                  </a:cubicBezTo>
                  <a:cubicBezTo>
                    <a:pt x="719" y="485"/>
                    <a:pt x="719" y="485"/>
                    <a:pt x="719" y="485"/>
                  </a:cubicBezTo>
                  <a:moveTo>
                    <a:pt x="720" y="475"/>
                  </a:moveTo>
                  <a:cubicBezTo>
                    <a:pt x="720" y="475"/>
                    <a:pt x="720" y="474"/>
                    <a:pt x="720" y="474"/>
                  </a:cubicBezTo>
                  <a:cubicBezTo>
                    <a:pt x="720" y="473"/>
                    <a:pt x="720" y="473"/>
                    <a:pt x="720" y="473"/>
                  </a:cubicBezTo>
                  <a:cubicBezTo>
                    <a:pt x="720" y="472"/>
                    <a:pt x="720" y="471"/>
                    <a:pt x="720" y="471"/>
                  </a:cubicBezTo>
                  <a:cubicBezTo>
                    <a:pt x="720" y="470"/>
                    <a:pt x="720" y="470"/>
                    <a:pt x="720" y="470"/>
                  </a:cubicBezTo>
                  <a:cubicBezTo>
                    <a:pt x="720" y="470"/>
                    <a:pt x="720" y="471"/>
                    <a:pt x="720" y="471"/>
                  </a:cubicBezTo>
                  <a:cubicBezTo>
                    <a:pt x="720" y="472"/>
                    <a:pt x="720" y="472"/>
                    <a:pt x="719" y="473"/>
                  </a:cubicBezTo>
                  <a:cubicBezTo>
                    <a:pt x="719" y="474"/>
                    <a:pt x="719" y="474"/>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20" y="475"/>
                    <a:pt x="720" y="475"/>
                    <a:pt x="720" y="475"/>
                  </a:cubicBezTo>
                  <a:moveTo>
                    <a:pt x="721" y="502"/>
                  </a:moveTo>
                  <a:cubicBezTo>
                    <a:pt x="721" y="502"/>
                    <a:pt x="723" y="495"/>
                    <a:pt x="723" y="494"/>
                  </a:cubicBezTo>
                  <a:cubicBezTo>
                    <a:pt x="722" y="495"/>
                    <a:pt x="722" y="495"/>
                    <a:pt x="721" y="497"/>
                  </a:cubicBezTo>
                  <a:cubicBezTo>
                    <a:pt x="721" y="497"/>
                    <a:pt x="721" y="497"/>
                    <a:pt x="721" y="497"/>
                  </a:cubicBezTo>
                  <a:cubicBezTo>
                    <a:pt x="723" y="492"/>
                    <a:pt x="723" y="492"/>
                    <a:pt x="723" y="492"/>
                  </a:cubicBezTo>
                  <a:cubicBezTo>
                    <a:pt x="723" y="492"/>
                    <a:pt x="723" y="492"/>
                    <a:pt x="723" y="492"/>
                  </a:cubicBezTo>
                  <a:cubicBezTo>
                    <a:pt x="722" y="491"/>
                    <a:pt x="722" y="491"/>
                    <a:pt x="722" y="491"/>
                  </a:cubicBezTo>
                  <a:cubicBezTo>
                    <a:pt x="723" y="490"/>
                    <a:pt x="723" y="489"/>
                    <a:pt x="723" y="488"/>
                  </a:cubicBezTo>
                  <a:cubicBezTo>
                    <a:pt x="724" y="486"/>
                    <a:pt x="724" y="484"/>
                    <a:pt x="725" y="482"/>
                  </a:cubicBezTo>
                  <a:cubicBezTo>
                    <a:pt x="724" y="482"/>
                    <a:pt x="724" y="482"/>
                    <a:pt x="724" y="482"/>
                  </a:cubicBezTo>
                  <a:cubicBezTo>
                    <a:pt x="724" y="482"/>
                    <a:pt x="724" y="482"/>
                    <a:pt x="724" y="482"/>
                  </a:cubicBezTo>
                  <a:cubicBezTo>
                    <a:pt x="724" y="480"/>
                    <a:pt x="725" y="477"/>
                    <a:pt x="726" y="474"/>
                  </a:cubicBezTo>
                  <a:cubicBezTo>
                    <a:pt x="725" y="475"/>
                    <a:pt x="725" y="475"/>
                    <a:pt x="725" y="475"/>
                  </a:cubicBezTo>
                  <a:cubicBezTo>
                    <a:pt x="725" y="475"/>
                    <a:pt x="725" y="475"/>
                    <a:pt x="725" y="475"/>
                  </a:cubicBezTo>
                  <a:cubicBezTo>
                    <a:pt x="725" y="475"/>
                    <a:pt x="724" y="474"/>
                    <a:pt x="725" y="473"/>
                  </a:cubicBezTo>
                  <a:cubicBezTo>
                    <a:pt x="725" y="472"/>
                    <a:pt x="725" y="472"/>
                    <a:pt x="725" y="472"/>
                  </a:cubicBezTo>
                  <a:cubicBezTo>
                    <a:pt x="725" y="471"/>
                    <a:pt x="725" y="464"/>
                    <a:pt x="725" y="461"/>
                  </a:cubicBezTo>
                  <a:cubicBezTo>
                    <a:pt x="725" y="461"/>
                    <a:pt x="725" y="461"/>
                    <a:pt x="725" y="457"/>
                  </a:cubicBezTo>
                  <a:cubicBezTo>
                    <a:pt x="725" y="457"/>
                    <a:pt x="724" y="458"/>
                    <a:pt x="724" y="458"/>
                  </a:cubicBezTo>
                  <a:cubicBezTo>
                    <a:pt x="724" y="458"/>
                    <a:pt x="723" y="456"/>
                    <a:pt x="723" y="455"/>
                  </a:cubicBezTo>
                  <a:cubicBezTo>
                    <a:pt x="722" y="455"/>
                    <a:pt x="722" y="456"/>
                    <a:pt x="722" y="458"/>
                  </a:cubicBezTo>
                  <a:cubicBezTo>
                    <a:pt x="722" y="461"/>
                    <a:pt x="722" y="461"/>
                    <a:pt x="722" y="465"/>
                  </a:cubicBezTo>
                  <a:cubicBezTo>
                    <a:pt x="723" y="468"/>
                    <a:pt x="721" y="470"/>
                    <a:pt x="721" y="473"/>
                  </a:cubicBezTo>
                  <a:cubicBezTo>
                    <a:pt x="721" y="473"/>
                    <a:pt x="721" y="473"/>
                    <a:pt x="721" y="473"/>
                  </a:cubicBezTo>
                  <a:cubicBezTo>
                    <a:pt x="722" y="474"/>
                    <a:pt x="722" y="474"/>
                    <a:pt x="722" y="474"/>
                  </a:cubicBezTo>
                  <a:cubicBezTo>
                    <a:pt x="722" y="475"/>
                    <a:pt x="721" y="478"/>
                    <a:pt x="721" y="481"/>
                  </a:cubicBezTo>
                  <a:cubicBezTo>
                    <a:pt x="721" y="481"/>
                    <a:pt x="720" y="481"/>
                    <a:pt x="720" y="482"/>
                  </a:cubicBezTo>
                  <a:cubicBezTo>
                    <a:pt x="720" y="485"/>
                    <a:pt x="720" y="488"/>
                    <a:pt x="719" y="491"/>
                  </a:cubicBezTo>
                  <a:cubicBezTo>
                    <a:pt x="719" y="494"/>
                    <a:pt x="718" y="497"/>
                    <a:pt x="717" y="500"/>
                  </a:cubicBezTo>
                  <a:cubicBezTo>
                    <a:pt x="716" y="506"/>
                    <a:pt x="715" y="512"/>
                    <a:pt x="713" y="517"/>
                  </a:cubicBezTo>
                  <a:cubicBezTo>
                    <a:pt x="714" y="516"/>
                    <a:pt x="715" y="515"/>
                    <a:pt x="715" y="514"/>
                  </a:cubicBezTo>
                  <a:cubicBezTo>
                    <a:pt x="715" y="514"/>
                    <a:pt x="716" y="513"/>
                    <a:pt x="716" y="513"/>
                  </a:cubicBezTo>
                  <a:cubicBezTo>
                    <a:pt x="716" y="513"/>
                    <a:pt x="718" y="508"/>
                    <a:pt x="719" y="506"/>
                  </a:cubicBezTo>
                  <a:cubicBezTo>
                    <a:pt x="719" y="506"/>
                    <a:pt x="719" y="506"/>
                    <a:pt x="719" y="505"/>
                  </a:cubicBezTo>
                  <a:cubicBezTo>
                    <a:pt x="720" y="503"/>
                    <a:pt x="720" y="503"/>
                    <a:pt x="720" y="503"/>
                  </a:cubicBezTo>
                  <a:cubicBezTo>
                    <a:pt x="720" y="504"/>
                    <a:pt x="720" y="504"/>
                    <a:pt x="720" y="504"/>
                  </a:cubicBezTo>
                  <a:cubicBezTo>
                    <a:pt x="720" y="503"/>
                    <a:pt x="720" y="503"/>
                    <a:pt x="721" y="502"/>
                  </a:cubicBezTo>
                  <a:moveTo>
                    <a:pt x="482" y="16"/>
                  </a:moveTo>
                  <a:cubicBezTo>
                    <a:pt x="480" y="15"/>
                    <a:pt x="479" y="15"/>
                    <a:pt x="479" y="15"/>
                  </a:cubicBezTo>
                  <a:cubicBezTo>
                    <a:pt x="479" y="15"/>
                    <a:pt x="479" y="15"/>
                    <a:pt x="479" y="15"/>
                  </a:cubicBezTo>
                  <a:cubicBezTo>
                    <a:pt x="478" y="15"/>
                    <a:pt x="478" y="15"/>
                    <a:pt x="478" y="15"/>
                  </a:cubicBezTo>
                  <a:cubicBezTo>
                    <a:pt x="478" y="15"/>
                    <a:pt x="478" y="15"/>
                    <a:pt x="478" y="15"/>
                  </a:cubicBezTo>
                  <a:cubicBezTo>
                    <a:pt x="478" y="15"/>
                    <a:pt x="478" y="15"/>
                    <a:pt x="478" y="15"/>
                  </a:cubicBezTo>
                  <a:cubicBezTo>
                    <a:pt x="479" y="15"/>
                    <a:pt x="479" y="15"/>
                    <a:pt x="479" y="15"/>
                  </a:cubicBezTo>
                  <a:cubicBezTo>
                    <a:pt x="480" y="15"/>
                    <a:pt x="480" y="15"/>
                    <a:pt x="481" y="15"/>
                  </a:cubicBezTo>
                  <a:cubicBezTo>
                    <a:pt x="481" y="15"/>
                    <a:pt x="481" y="15"/>
                    <a:pt x="481" y="15"/>
                  </a:cubicBezTo>
                  <a:cubicBezTo>
                    <a:pt x="481" y="16"/>
                    <a:pt x="482" y="16"/>
                    <a:pt x="482" y="16"/>
                  </a:cubicBezTo>
                  <a:cubicBezTo>
                    <a:pt x="483" y="16"/>
                    <a:pt x="483" y="16"/>
                    <a:pt x="483" y="16"/>
                  </a:cubicBezTo>
                  <a:cubicBezTo>
                    <a:pt x="483" y="16"/>
                    <a:pt x="483" y="16"/>
                    <a:pt x="483" y="16"/>
                  </a:cubicBezTo>
                  <a:cubicBezTo>
                    <a:pt x="483" y="16"/>
                    <a:pt x="482" y="16"/>
                    <a:pt x="482" y="16"/>
                  </a:cubicBezTo>
                  <a:moveTo>
                    <a:pt x="492" y="21"/>
                  </a:moveTo>
                  <a:cubicBezTo>
                    <a:pt x="492" y="20"/>
                    <a:pt x="488" y="19"/>
                    <a:pt x="488" y="19"/>
                  </a:cubicBezTo>
                  <a:cubicBezTo>
                    <a:pt x="488" y="19"/>
                    <a:pt x="488" y="19"/>
                    <a:pt x="488" y="19"/>
                  </a:cubicBezTo>
                  <a:cubicBezTo>
                    <a:pt x="489" y="20"/>
                    <a:pt x="490" y="20"/>
                    <a:pt x="490" y="20"/>
                  </a:cubicBezTo>
                  <a:cubicBezTo>
                    <a:pt x="491" y="20"/>
                    <a:pt x="491" y="20"/>
                    <a:pt x="491" y="21"/>
                  </a:cubicBezTo>
                  <a:cubicBezTo>
                    <a:pt x="491" y="20"/>
                    <a:pt x="491" y="20"/>
                    <a:pt x="491" y="20"/>
                  </a:cubicBezTo>
                  <a:cubicBezTo>
                    <a:pt x="491" y="20"/>
                    <a:pt x="492" y="21"/>
                    <a:pt x="492" y="21"/>
                  </a:cubicBezTo>
                  <a:cubicBezTo>
                    <a:pt x="492" y="21"/>
                    <a:pt x="492" y="21"/>
                    <a:pt x="492" y="21"/>
                  </a:cubicBezTo>
                  <a:moveTo>
                    <a:pt x="476" y="14"/>
                  </a:moveTo>
                  <a:cubicBezTo>
                    <a:pt x="475" y="14"/>
                    <a:pt x="475" y="14"/>
                    <a:pt x="474" y="14"/>
                  </a:cubicBezTo>
                  <a:cubicBezTo>
                    <a:pt x="474" y="13"/>
                    <a:pt x="473" y="13"/>
                    <a:pt x="473" y="13"/>
                  </a:cubicBezTo>
                  <a:cubicBezTo>
                    <a:pt x="473" y="13"/>
                    <a:pt x="473" y="13"/>
                    <a:pt x="473" y="13"/>
                  </a:cubicBezTo>
                  <a:cubicBezTo>
                    <a:pt x="469" y="12"/>
                    <a:pt x="468" y="12"/>
                    <a:pt x="467" y="12"/>
                  </a:cubicBezTo>
                  <a:cubicBezTo>
                    <a:pt x="468" y="12"/>
                    <a:pt x="469" y="12"/>
                    <a:pt x="469" y="12"/>
                  </a:cubicBezTo>
                  <a:cubicBezTo>
                    <a:pt x="469" y="12"/>
                    <a:pt x="469" y="12"/>
                    <a:pt x="469" y="12"/>
                  </a:cubicBezTo>
                  <a:cubicBezTo>
                    <a:pt x="467" y="12"/>
                    <a:pt x="465" y="11"/>
                    <a:pt x="463" y="11"/>
                  </a:cubicBezTo>
                  <a:cubicBezTo>
                    <a:pt x="463" y="11"/>
                    <a:pt x="463" y="11"/>
                    <a:pt x="463" y="11"/>
                  </a:cubicBezTo>
                  <a:cubicBezTo>
                    <a:pt x="465" y="12"/>
                    <a:pt x="468" y="12"/>
                    <a:pt x="470" y="13"/>
                  </a:cubicBezTo>
                  <a:cubicBezTo>
                    <a:pt x="470" y="13"/>
                    <a:pt x="470" y="13"/>
                    <a:pt x="470" y="13"/>
                  </a:cubicBezTo>
                  <a:cubicBezTo>
                    <a:pt x="482" y="17"/>
                    <a:pt x="482" y="17"/>
                    <a:pt x="483" y="17"/>
                  </a:cubicBezTo>
                  <a:cubicBezTo>
                    <a:pt x="482" y="16"/>
                    <a:pt x="480" y="16"/>
                    <a:pt x="479" y="15"/>
                  </a:cubicBezTo>
                  <a:cubicBezTo>
                    <a:pt x="480" y="16"/>
                    <a:pt x="480" y="16"/>
                    <a:pt x="480" y="16"/>
                  </a:cubicBezTo>
                  <a:cubicBezTo>
                    <a:pt x="480" y="16"/>
                    <a:pt x="480" y="16"/>
                    <a:pt x="480" y="16"/>
                  </a:cubicBezTo>
                  <a:cubicBezTo>
                    <a:pt x="479" y="15"/>
                    <a:pt x="479" y="15"/>
                    <a:pt x="478" y="15"/>
                  </a:cubicBezTo>
                  <a:cubicBezTo>
                    <a:pt x="479" y="15"/>
                    <a:pt x="479" y="15"/>
                    <a:pt x="479" y="15"/>
                  </a:cubicBezTo>
                  <a:cubicBezTo>
                    <a:pt x="478" y="15"/>
                    <a:pt x="478" y="15"/>
                    <a:pt x="478" y="15"/>
                  </a:cubicBezTo>
                  <a:cubicBezTo>
                    <a:pt x="478" y="15"/>
                    <a:pt x="478" y="15"/>
                    <a:pt x="478" y="15"/>
                  </a:cubicBezTo>
                  <a:cubicBezTo>
                    <a:pt x="478" y="15"/>
                    <a:pt x="477" y="14"/>
                    <a:pt x="476" y="14"/>
                  </a:cubicBezTo>
                  <a:moveTo>
                    <a:pt x="460" y="10"/>
                  </a:moveTo>
                  <a:cubicBezTo>
                    <a:pt x="455" y="9"/>
                    <a:pt x="455" y="9"/>
                    <a:pt x="455" y="9"/>
                  </a:cubicBezTo>
                  <a:cubicBezTo>
                    <a:pt x="455" y="9"/>
                    <a:pt x="456" y="9"/>
                    <a:pt x="457" y="10"/>
                  </a:cubicBezTo>
                  <a:cubicBezTo>
                    <a:pt x="457" y="10"/>
                    <a:pt x="457" y="10"/>
                    <a:pt x="455" y="9"/>
                  </a:cubicBezTo>
                  <a:cubicBezTo>
                    <a:pt x="454" y="9"/>
                    <a:pt x="454" y="9"/>
                    <a:pt x="453" y="9"/>
                  </a:cubicBezTo>
                  <a:cubicBezTo>
                    <a:pt x="453" y="9"/>
                    <a:pt x="453" y="9"/>
                    <a:pt x="453" y="9"/>
                  </a:cubicBezTo>
                  <a:cubicBezTo>
                    <a:pt x="454" y="9"/>
                    <a:pt x="455" y="9"/>
                    <a:pt x="456" y="10"/>
                  </a:cubicBezTo>
                  <a:cubicBezTo>
                    <a:pt x="455" y="10"/>
                    <a:pt x="455" y="10"/>
                    <a:pt x="455" y="10"/>
                  </a:cubicBezTo>
                  <a:cubicBezTo>
                    <a:pt x="456" y="10"/>
                    <a:pt x="457" y="10"/>
                    <a:pt x="458" y="10"/>
                  </a:cubicBezTo>
                  <a:cubicBezTo>
                    <a:pt x="457" y="10"/>
                    <a:pt x="457" y="10"/>
                    <a:pt x="457" y="10"/>
                  </a:cubicBezTo>
                  <a:cubicBezTo>
                    <a:pt x="458" y="11"/>
                    <a:pt x="459" y="11"/>
                    <a:pt x="460" y="11"/>
                  </a:cubicBezTo>
                  <a:cubicBezTo>
                    <a:pt x="461" y="11"/>
                    <a:pt x="461" y="11"/>
                    <a:pt x="461" y="11"/>
                  </a:cubicBezTo>
                  <a:cubicBezTo>
                    <a:pt x="462" y="11"/>
                    <a:pt x="462" y="11"/>
                    <a:pt x="466" y="13"/>
                  </a:cubicBezTo>
                  <a:cubicBezTo>
                    <a:pt x="467" y="13"/>
                    <a:pt x="467" y="13"/>
                    <a:pt x="467" y="13"/>
                  </a:cubicBezTo>
                  <a:cubicBezTo>
                    <a:pt x="468" y="13"/>
                    <a:pt x="469" y="13"/>
                    <a:pt x="470" y="13"/>
                  </a:cubicBezTo>
                  <a:cubicBezTo>
                    <a:pt x="470" y="13"/>
                    <a:pt x="470" y="13"/>
                    <a:pt x="470" y="13"/>
                  </a:cubicBezTo>
                  <a:cubicBezTo>
                    <a:pt x="471" y="13"/>
                    <a:pt x="471" y="13"/>
                    <a:pt x="471" y="13"/>
                  </a:cubicBezTo>
                  <a:cubicBezTo>
                    <a:pt x="471" y="13"/>
                    <a:pt x="471" y="13"/>
                    <a:pt x="471" y="13"/>
                  </a:cubicBezTo>
                  <a:cubicBezTo>
                    <a:pt x="470" y="13"/>
                    <a:pt x="470" y="13"/>
                    <a:pt x="469" y="13"/>
                  </a:cubicBezTo>
                  <a:cubicBezTo>
                    <a:pt x="468" y="12"/>
                    <a:pt x="467" y="12"/>
                    <a:pt x="466" y="12"/>
                  </a:cubicBezTo>
                  <a:cubicBezTo>
                    <a:pt x="464" y="12"/>
                    <a:pt x="462" y="11"/>
                    <a:pt x="460" y="10"/>
                  </a:cubicBezTo>
                  <a:moveTo>
                    <a:pt x="445" y="7"/>
                  </a:moveTo>
                  <a:cubicBezTo>
                    <a:pt x="444" y="7"/>
                    <a:pt x="444" y="7"/>
                    <a:pt x="444" y="7"/>
                  </a:cubicBezTo>
                  <a:cubicBezTo>
                    <a:pt x="444" y="7"/>
                    <a:pt x="444" y="7"/>
                    <a:pt x="444" y="7"/>
                  </a:cubicBezTo>
                  <a:cubicBezTo>
                    <a:pt x="443" y="7"/>
                    <a:pt x="443" y="7"/>
                    <a:pt x="443" y="7"/>
                  </a:cubicBezTo>
                  <a:cubicBezTo>
                    <a:pt x="440" y="6"/>
                    <a:pt x="439" y="6"/>
                    <a:pt x="438" y="6"/>
                  </a:cubicBezTo>
                  <a:cubicBezTo>
                    <a:pt x="440" y="6"/>
                    <a:pt x="441" y="6"/>
                    <a:pt x="442" y="7"/>
                  </a:cubicBezTo>
                  <a:cubicBezTo>
                    <a:pt x="442" y="7"/>
                    <a:pt x="442" y="7"/>
                    <a:pt x="442" y="7"/>
                  </a:cubicBezTo>
                  <a:cubicBezTo>
                    <a:pt x="444" y="7"/>
                    <a:pt x="445" y="7"/>
                    <a:pt x="447" y="8"/>
                  </a:cubicBezTo>
                  <a:cubicBezTo>
                    <a:pt x="447" y="8"/>
                    <a:pt x="447" y="8"/>
                    <a:pt x="447" y="8"/>
                  </a:cubicBezTo>
                  <a:cubicBezTo>
                    <a:pt x="450" y="9"/>
                    <a:pt x="450" y="9"/>
                    <a:pt x="450" y="9"/>
                  </a:cubicBezTo>
                  <a:cubicBezTo>
                    <a:pt x="450" y="9"/>
                    <a:pt x="450" y="9"/>
                    <a:pt x="450" y="9"/>
                  </a:cubicBezTo>
                  <a:cubicBezTo>
                    <a:pt x="450" y="9"/>
                    <a:pt x="450" y="9"/>
                    <a:pt x="450" y="9"/>
                  </a:cubicBezTo>
                  <a:cubicBezTo>
                    <a:pt x="451" y="9"/>
                    <a:pt x="452" y="9"/>
                    <a:pt x="452" y="9"/>
                  </a:cubicBezTo>
                  <a:cubicBezTo>
                    <a:pt x="454" y="9"/>
                    <a:pt x="454" y="9"/>
                    <a:pt x="454" y="9"/>
                  </a:cubicBezTo>
                  <a:cubicBezTo>
                    <a:pt x="454" y="9"/>
                    <a:pt x="453" y="9"/>
                    <a:pt x="452" y="9"/>
                  </a:cubicBezTo>
                  <a:cubicBezTo>
                    <a:pt x="453" y="9"/>
                    <a:pt x="453" y="9"/>
                    <a:pt x="453" y="9"/>
                  </a:cubicBezTo>
                  <a:cubicBezTo>
                    <a:pt x="452" y="9"/>
                    <a:pt x="452" y="9"/>
                    <a:pt x="451" y="9"/>
                  </a:cubicBezTo>
                  <a:cubicBezTo>
                    <a:pt x="451" y="8"/>
                    <a:pt x="451" y="8"/>
                    <a:pt x="451" y="8"/>
                  </a:cubicBezTo>
                  <a:cubicBezTo>
                    <a:pt x="451" y="8"/>
                    <a:pt x="451" y="8"/>
                    <a:pt x="449" y="8"/>
                  </a:cubicBezTo>
                  <a:cubicBezTo>
                    <a:pt x="448" y="8"/>
                    <a:pt x="447" y="7"/>
                    <a:pt x="446" y="7"/>
                  </a:cubicBezTo>
                  <a:cubicBezTo>
                    <a:pt x="446" y="7"/>
                    <a:pt x="446" y="7"/>
                    <a:pt x="446" y="7"/>
                  </a:cubicBezTo>
                  <a:cubicBezTo>
                    <a:pt x="446" y="7"/>
                    <a:pt x="445" y="7"/>
                    <a:pt x="445" y="7"/>
                  </a:cubicBezTo>
                  <a:moveTo>
                    <a:pt x="459" y="11"/>
                  </a:moveTo>
                  <a:cubicBezTo>
                    <a:pt x="458" y="10"/>
                    <a:pt x="458" y="10"/>
                    <a:pt x="458" y="10"/>
                  </a:cubicBezTo>
                  <a:cubicBezTo>
                    <a:pt x="457" y="10"/>
                    <a:pt x="457" y="10"/>
                    <a:pt x="457" y="10"/>
                  </a:cubicBezTo>
                  <a:cubicBezTo>
                    <a:pt x="456" y="10"/>
                    <a:pt x="456" y="10"/>
                    <a:pt x="456" y="10"/>
                  </a:cubicBezTo>
                  <a:cubicBezTo>
                    <a:pt x="456" y="10"/>
                    <a:pt x="456" y="10"/>
                    <a:pt x="456" y="10"/>
                  </a:cubicBezTo>
                  <a:cubicBezTo>
                    <a:pt x="455" y="10"/>
                    <a:pt x="454" y="10"/>
                    <a:pt x="454" y="10"/>
                  </a:cubicBezTo>
                  <a:cubicBezTo>
                    <a:pt x="454" y="10"/>
                    <a:pt x="454" y="10"/>
                    <a:pt x="454" y="10"/>
                  </a:cubicBezTo>
                  <a:cubicBezTo>
                    <a:pt x="453" y="9"/>
                    <a:pt x="453" y="9"/>
                    <a:pt x="453" y="9"/>
                  </a:cubicBezTo>
                  <a:cubicBezTo>
                    <a:pt x="454" y="10"/>
                    <a:pt x="454" y="10"/>
                    <a:pt x="454" y="10"/>
                  </a:cubicBezTo>
                  <a:cubicBezTo>
                    <a:pt x="454" y="10"/>
                    <a:pt x="454" y="10"/>
                    <a:pt x="454" y="10"/>
                  </a:cubicBezTo>
                  <a:cubicBezTo>
                    <a:pt x="454" y="10"/>
                    <a:pt x="454" y="10"/>
                    <a:pt x="454" y="10"/>
                  </a:cubicBezTo>
                  <a:cubicBezTo>
                    <a:pt x="457" y="10"/>
                    <a:pt x="457" y="10"/>
                    <a:pt x="458" y="11"/>
                  </a:cubicBezTo>
                  <a:cubicBezTo>
                    <a:pt x="458" y="11"/>
                    <a:pt x="458" y="11"/>
                    <a:pt x="458" y="11"/>
                  </a:cubicBezTo>
                  <a:cubicBezTo>
                    <a:pt x="458" y="11"/>
                    <a:pt x="459" y="11"/>
                    <a:pt x="460" y="11"/>
                  </a:cubicBezTo>
                  <a:cubicBezTo>
                    <a:pt x="460" y="11"/>
                    <a:pt x="460" y="11"/>
                    <a:pt x="460" y="11"/>
                  </a:cubicBezTo>
                  <a:cubicBezTo>
                    <a:pt x="460" y="11"/>
                    <a:pt x="459" y="11"/>
                    <a:pt x="459" y="11"/>
                  </a:cubicBezTo>
                  <a:moveTo>
                    <a:pt x="440" y="6"/>
                  </a:moveTo>
                  <a:cubicBezTo>
                    <a:pt x="440" y="6"/>
                    <a:pt x="437" y="6"/>
                    <a:pt x="436" y="6"/>
                  </a:cubicBezTo>
                  <a:cubicBezTo>
                    <a:pt x="437" y="6"/>
                    <a:pt x="437" y="6"/>
                    <a:pt x="437" y="6"/>
                  </a:cubicBezTo>
                  <a:cubicBezTo>
                    <a:pt x="437" y="6"/>
                    <a:pt x="436" y="6"/>
                    <a:pt x="436" y="6"/>
                  </a:cubicBezTo>
                  <a:cubicBezTo>
                    <a:pt x="437" y="6"/>
                    <a:pt x="437" y="6"/>
                    <a:pt x="437" y="6"/>
                  </a:cubicBezTo>
                  <a:cubicBezTo>
                    <a:pt x="438" y="6"/>
                    <a:pt x="439" y="6"/>
                    <a:pt x="440" y="6"/>
                  </a:cubicBezTo>
                  <a:cubicBezTo>
                    <a:pt x="440" y="7"/>
                    <a:pt x="441" y="7"/>
                    <a:pt x="442" y="7"/>
                  </a:cubicBezTo>
                  <a:cubicBezTo>
                    <a:pt x="442" y="7"/>
                    <a:pt x="442" y="7"/>
                    <a:pt x="442" y="7"/>
                  </a:cubicBezTo>
                  <a:cubicBezTo>
                    <a:pt x="441" y="7"/>
                    <a:pt x="441" y="7"/>
                    <a:pt x="440" y="6"/>
                  </a:cubicBezTo>
                  <a:moveTo>
                    <a:pt x="487" y="60"/>
                  </a:moveTo>
                  <a:cubicBezTo>
                    <a:pt x="487" y="59"/>
                    <a:pt x="487" y="59"/>
                    <a:pt x="486" y="59"/>
                  </a:cubicBezTo>
                  <a:cubicBezTo>
                    <a:pt x="485" y="59"/>
                    <a:pt x="485" y="59"/>
                    <a:pt x="485" y="59"/>
                  </a:cubicBezTo>
                  <a:cubicBezTo>
                    <a:pt x="484" y="58"/>
                    <a:pt x="484" y="58"/>
                    <a:pt x="484" y="58"/>
                  </a:cubicBezTo>
                  <a:cubicBezTo>
                    <a:pt x="483" y="58"/>
                    <a:pt x="482" y="58"/>
                    <a:pt x="480" y="58"/>
                  </a:cubicBezTo>
                  <a:cubicBezTo>
                    <a:pt x="481" y="58"/>
                    <a:pt x="481" y="58"/>
                    <a:pt x="481" y="58"/>
                  </a:cubicBezTo>
                  <a:cubicBezTo>
                    <a:pt x="482" y="59"/>
                    <a:pt x="482" y="59"/>
                    <a:pt x="482" y="59"/>
                  </a:cubicBezTo>
                  <a:cubicBezTo>
                    <a:pt x="483" y="60"/>
                    <a:pt x="483" y="61"/>
                    <a:pt x="484" y="62"/>
                  </a:cubicBezTo>
                  <a:cubicBezTo>
                    <a:pt x="485" y="62"/>
                    <a:pt x="485" y="62"/>
                    <a:pt x="486" y="62"/>
                  </a:cubicBezTo>
                  <a:cubicBezTo>
                    <a:pt x="487" y="62"/>
                    <a:pt x="486" y="62"/>
                    <a:pt x="486" y="61"/>
                  </a:cubicBezTo>
                  <a:cubicBezTo>
                    <a:pt x="486" y="61"/>
                    <a:pt x="486" y="61"/>
                    <a:pt x="486" y="61"/>
                  </a:cubicBezTo>
                  <a:cubicBezTo>
                    <a:pt x="486" y="61"/>
                    <a:pt x="486" y="61"/>
                    <a:pt x="486" y="61"/>
                  </a:cubicBezTo>
                  <a:cubicBezTo>
                    <a:pt x="487" y="61"/>
                    <a:pt x="487" y="61"/>
                    <a:pt x="487" y="61"/>
                  </a:cubicBezTo>
                  <a:cubicBezTo>
                    <a:pt x="487" y="61"/>
                    <a:pt x="487" y="61"/>
                    <a:pt x="487" y="61"/>
                  </a:cubicBezTo>
                  <a:cubicBezTo>
                    <a:pt x="487" y="60"/>
                    <a:pt x="487" y="60"/>
                    <a:pt x="487" y="60"/>
                  </a:cubicBezTo>
                  <a:moveTo>
                    <a:pt x="473" y="23"/>
                  </a:moveTo>
                  <a:cubicBezTo>
                    <a:pt x="471" y="22"/>
                    <a:pt x="471" y="22"/>
                    <a:pt x="468" y="21"/>
                  </a:cubicBezTo>
                  <a:cubicBezTo>
                    <a:pt x="468" y="21"/>
                    <a:pt x="468" y="21"/>
                    <a:pt x="468" y="21"/>
                  </a:cubicBezTo>
                  <a:cubicBezTo>
                    <a:pt x="468" y="21"/>
                    <a:pt x="468" y="21"/>
                    <a:pt x="468" y="21"/>
                  </a:cubicBezTo>
                  <a:cubicBezTo>
                    <a:pt x="468" y="21"/>
                    <a:pt x="468" y="21"/>
                    <a:pt x="467" y="21"/>
                  </a:cubicBezTo>
                  <a:cubicBezTo>
                    <a:pt x="468" y="22"/>
                    <a:pt x="469" y="22"/>
                    <a:pt x="470" y="23"/>
                  </a:cubicBezTo>
                  <a:cubicBezTo>
                    <a:pt x="470" y="23"/>
                    <a:pt x="470" y="23"/>
                    <a:pt x="470" y="23"/>
                  </a:cubicBezTo>
                  <a:cubicBezTo>
                    <a:pt x="469" y="23"/>
                    <a:pt x="469" y="23"/>
                    <a:pt x="469" y="23"/>
                  </a:cubicBezTo>
                  <a:cubicBezTo>
                    <a:pt x="469" y="23"/>
                    <a:pt x="470" y="23"/>
                    <a:pt x="470" y="23"/>
                  </a:cubicBezTo>
                  <a:cubicBezTo>
                    <a:pt x="469" y="23"/>
                    <a:pt x="469" y="23"/>
                    <a:pt x="469" y="23"/>
                  </a:cubicBezTo>
                  <a:cubicBezTo>
                    <a:pt x="469" y="24"/>
                    <a:pt x="469" y="24"/>
                    <a:pt x="469" y="24"/>
                  </a:cubicBezTo>
                  <a:cubicBezTo>
                    <a:pt x="469" y="24"/>
                    <a:pt x="469" y="24"/>
                    <a:pt x="469" y="24"/>
                  </a:cubicBezTo>
                  <a:cubicBezTo>
                    <a:pt x="469" y="24"/>
                    <a:pt x="469" y="24"/>
                    <a:pt x="469" y="24"/>
                  </a:cubicBezTo>
                  <a:cubicBezTo>
                    <a:pt x="468" y="24"/>
                    <a:pt x="468" y="24"/>
                    <a:pt x="467" y="24"/>
                  </a:cubicBezTo>
                  <a:cubicBezTo>
                    <a:pt x="467" y="24"/>
                    <a:pt x="467" y="24"/>
                    <a:pt x="467" y="24"/>
                  </a:cubicBezTo>
                  <a:cubicBezTo>
                    <a:pt x="467" y="24"/>
                    <a:pt x="467" y="24"/>
                    <a:pt x="467" y="24"/>
                  </a:cubicBezTo>
                  <a:cubicBezTo>
                    <a:pt x="466" y="24"/>
                    <a:pt x="466" y="24"/>
                    <a:pt x="466" y="24"/>
                  </a:cubicBezTo>
                  <a:cubicBezTo>
                    <a:pt x="466" y="24"/>
                    <a:pt x="466" y="24"/>
                    <a:pt x="466" y="24"/>
                  </a:cubicBezTo>
                  <a:cubicBezTo>
                    <a:pt x="466" y="25"/>
                    <a:pt x="466" y="25"/>
                    <a:pt x="468" y="26"/>
                  </a:cubicBezTo>
                  <a:cubicBezTo>
                    <a:pt x="467" y="26"/>
                    <a:pt x="466" y="26"/>
                    <a:pt x="466" y="26"/>
                  </a:cubicBezTo>
                  <a:cubicBezTo>
                    <a:pt x="466" y="26"/>
                    <a:pt x="466" y="26"/>
                    <a:pt x="467" y="27"/>
                  </a:cubicBezTo>
                  <a:cubicBezTo>
                    <a:pt x="467" y="27"/>
                    <a:pt x="467" y="27"/>
                    <a:pt x="467" y="27"/>
                  </a:cubicBezTo>
                  <a:cubicBezTo>
                    <a:pt x="467" y="27"/>
                    <a:pt x="467" y="27"/>
                    <a:pt x="466" y="28"/>
                  </a:cubicBezTo>
                  <a:cubicBezTo>
                    <a:pt x="466" y="28"/>
                    <a:pt x="466" y="28"/>
                    <a:pt x="469" y="30"/>
                  </a:cubicBezTo>
                  <a:cubicBezTo>
                    <a:pt x="468" y="30"/>
                    <a:pt x="467" y="29"/>
                    <a:pt x="467" y="30"/>
                  </a:cubicBezTo>
                  <a:cubicBezTo>
                    <a:pt x="468" y="30"/>
                    <a:pt x="469" y="31"/>
                    <a:pt x="470" y="32"/>
                  </a:cubicBezTo>
                  <a:cubicBezTo>
                    <a:pt x="470" y="33"/>
                    <a:pt x="470" y="33"/>
                    <a:pt x="470" y="33"/>
                  </a:cubicBezTo>
                  <a:cubicBezTo>
                    <a:pt x="471" y="33"/>
                    <a:pt x="471" y="33"/>
                    <a:pt x="472" y="34"/>
                  </a:cubicBezTo>
                  <a:cubicBezTo>
                    <a:pt x="471" y="34"/>
                    <a:pt x="471" y="33"/>
                    <a:pt x="470" y="34"/>
                  </a:cubicBezTo>
                  <a:cubicBezTo>
                    <a:pt x="470" y="34"/>
                    <a:pt x="470" y="34"/>
                    <a:pt x="470" y="35"/>
                  </a:cubicBezTo>
                  <a:cubicBezTo>
                    <a:pt x="470" y="35"/>
                    <a:pt x="472" y="37"/>
                    <a:pt x="472" y="36"/>
                  </a:cubicBezTo>
                  <a:cubicBezTo>
                    <a:pt x="472" y="36"/>
                    <a:pt x="472" y="36"/>
                    <a:pt x="474" y="37"/>
                  </a:cubicBezTo>
                  <a:cubicBezTo>
                    <a:pt x="474" y="37"/>
                    <a:pt x="474" y="37"/>
                    <a:pt x="474" y="37"/>
                  </a:cubicBezTo>
                  <a:cubicBezTo>
                    <a:pt x="475" y="37"/>
                    <a:pt x="475" y="37"/>
                    <a:pt x="475" y="37"/>
                  </a:cubicBezTo>
                  <a:cubicBezTo>
                    <a:pt x="474" y="38"/>
                    <a:pt x="473" y="37"/>
                    <a:pt x="473" y="38"/>
                  </a:cubicBezTo>
                  <a:cubicBezTo>
                    <a:pt x="473" y="38"/>
                    <a:pt x="474" y="39"/>
                    <a:pt x="475" y="39"/>
                  </a:cubicBezTo>
                  <a:cubicBezTo>
                    <a:pt x="474" y="39"/>
                    <a:pt x="473" y="39"/>
                    <a:pt x="473" y="40"/>
                  </a:cubicBezTo>
                  <a:cubicBezTo>
                    <a:pt x="474" y="41"/>
                    <a:pt x="475" y="41"/>
                    <a:pt x="475" y="42"/>
                  </a:cubicBezTo>
                  <a:cubicBezTo>
                    <a:pt x="475" y="42"/>
                    <a:pt x="475" y="42"/>
                    <a:pt x="476" y="43"/>
                  </a:cubicBezTo>
                  <a:cubicBezTo>
                    <a:pt x="475" y="43"/>
                    <a:pt x="475" y="43"/>
                    <a:pt x="475" y="43"/>
                  </a:cubicBezTo>
                  <a:cubicBezTo>
                    <a:pt x="475" y="43"/>
                    <a:pt x="475" y="43"/>
                    <a:pt x="476" y="44"/>
                  </a:cubicBezTo>
                  <a:cubicBezTo>
                    <a:pt x="476" y="44"/>
                    <a:pt x="476" y="44"/>
                    <a:pt x="476" y="44"/>
                  </a:cubicBezTo>
                  <a:cubicBezTo>
                    <a:pt x="477" y="46"/>
                    <a:pt x="478" y="46"/>
                    <a:pt x="479" y="47"/>
                  </a:cubicBezTo>
                  <a:cubicBezTo>
                    <a:pt x="479" y="47"/>
                    <a:pt x="480" y="47"/>
                    <a:pt x="480" y="47"/>
                  </a:cubicBezTo>
                  <a:cubicBezTo>
                    <a:pt x="480" y="47"/>
                    <a:pt x="480" y="47"/>
                    <a:pt x="480" y="47"/>
                  </a:cubicBezTo>
                  <a:cubicBezTo>
                    <a:pt x="480" y="47"/>
                    <a:pt x="480" y="47"/>
                    <a:pt x="480" y="47"/>
                  </a:cubicBezTo>
                  <a:cubicBezTo>
                    <a:pt x="481" y="47"/>
                    <a:pt x="481" y="47"/>
                    <a:pt x="482" y="48"/>
                  </a:cubicBezTo>
                  <a:cubicBezTo>
                    <a:pt x="482" y="47"/>
                    <a:pt x="482" y="47"/>
                    <a:pt x="481" y="47"/>
                  </a:cubicBezTo>
                  <a:cubicBezTo>
                    <a:pt x="484" y="48"/>
                    <a:pt x="485" y="48"/>
                    <a:pt x="486" y="49"/>
                  </a:cubicBezTo>
                  <a:cubicBezTo>
                    <a:pt x="486" y="50"/>
                    <a:pt x="486" y="50"/>
                    <a:pt x="486" y="50"/>
                  </a:cubicBezTo>
                  <a:cubicBezTo>
                    <a:pt x="487" y="51"/>
                    <a:pt x="487" y="51"/>
                    <a:pt x="487" y="51"/>
                  </a:cubicBezTo>
                  <a:cubicBezTo>
                    <a:pt x="488" y="51"/>
                    <a:pt x="488" y="51"/>
                    <a:pt x="488" y="51"/>
                  </a:cubicBezTo>
                  <a:cubicBezTo>
                    <a:pt x="488" y="51"/>
                    <a:pt x="489" y="51"/>
                    <a:pt x="490" y="51"/>
                  </a:cubicBezTo>
                  <a:cubicBezTo>
                    <a:pt x="492" y="51"/>
                    <a:pt x="494" y="52"/>
                    <a:pt x="495" y="52"/>
                  </a:cubicBezTo>
                  <a:cubicBezTo>
                    <a:pt x="495" y="52"/>
                    <a:pt x="496" y="52"/>
                    <a:pt x="496" y="52"/>
                  </a:cubicBezTo>
                  <a:cubicBezTo>
                    <a:pt x="496" y="52"/>
                    <a:pt x="496" y="52"/>
                    <a:pt x="497" y="52"/>
                  </a:cubicBezTo>
                  <a:cubicBezTo>
                    <a:pt x="496" y="52"/>
                    <a:pt x="496" y="51"/>
                    <a:pt x="495" y="51"/>
                  </a:cubicBezTo>
                  <a:cubicBezTo>
                    <a:pt x="495" y="51"/>
                    <a:pt x="495" y="51"/>
                    <a:pt x="487" y="46"/>
                  </a:cubicBezTo>
                  <a:cubicBezTo>
                    <a:pt x="486" y="45"/>
                    <a:pt x="484" y="44"/>
                    <a:pt x="483" y="43"/>
                  </a:cubicBezTo>
                  <a:cubicBezTo>
                    <a:pt x="483" y="43"/>
                    <a:pt x="483" y="43"/>
                    <a:pt x="483" y="43"/>
                  </a:cubicBezTo>
                  <a:cubicBezTo>
                    <a:pt x="483" y="42"/>
                    <a:pt x="483" y="42"/>
                    <a:pt x="481" y="41"/>
                  </a:cubicBezTo>
                  <a:cubicBezTo>
                    <a:pt x="480" y="40"/>
                    <a:pt x="480" y="40"/>
                    <a:pt x="480" y="40"/>
                  </a:cubicBezTo>
                  <a:cubicBezTo>
                    <a:pt x="480" y="40"/>
                    <a:pt x="480" y="40"/>
                    <a:pt x="480" y="40"/>
                  </a:cubicBezTo>
                  <a:cubicBezTo>
                    <a:pt x="480" y="39"/>
                    <a:pt x="480" y="39"/>
                    <a:pt x="479" y="39"/>
                  </a:cubicBezTo>
                  <a:cubicBezTo>
                    <a:pt x="479" y="38"/>
                    <a:pt x="479" y="38"/>
                    <a:pt x="479" y="38"/>
                  </a:cubicBezTo>
                  <a:cubicBezTo>
                    <a:pt x="479" y="38"/>
                    <a:pt x="479" y="38"/>
                    <a:pt x="479" y="38"/>
                  </a:cubicBezTo>
                  <a:cubicBezTo>
                    <a:pt x="479" y="38"/>
                    <a:pt x="479" y="38"/>
                    <a:pt x="479" y="38"/>
                  </a:cubicBezTo>
                  <a:cubicBezTo>
                    <a:pt x="479" y="37"/>
                    <a:pt x="479" y="37"/>
                    <a:pt x="479" y="37"/>
                  </a:cubicBezTo>
                  <a:cubicBezTo>
                    <a:pt x="479" y="37"/>
                    <a:pt x="479" y="37"/>
                    <a:pt x="479" y="37"/>
                  </a:cubicBezTo>
                  <a:cubicBezTo>
                    <a:pt x="479" y="37"/>
                    <a:pt x="479" y="37"/>
                    <a:pt x="478" y="36"/>
                  </a:cubicBezTo>
                  <a:cubicBezTo>
                    <a:pt x="478" y="35"/>
                    <a:pt x="477" y="35"/>
                    <a:pt x="477" y="35"/>
                  </a:cubicBezTo>
                  <a:cubicBezTo>
                    <a:pt x="477" y="35"/>
                    <a:pt x="477" y="35"/>
                    <a:pt x="477" y="35"/>
                  </a:cubicBezTo>
                  <a:cubicBezTo>
                    <a:pt x="477" y="34"/>
                    <a:pt x="475" y="33"/>
                    <a:pt x="474" y="32"/>
                  </a:cubicBezTo>
                  <a:cubicBezTo>
                    <a:pt x="475" y="32"/>
                    <a:pt x="475" y="32"/>
                    <a:pt x="476" y="32"/>
                  </a:cubicBezTo>
                  <a:cubicBezTo>
                    <a:pt x="475" y="31"/>
                    <a:pt x="475" y="31"/>
                    <a:pt x="475" y="31"/>
                  </a:cubicBezTo>
                  <a:cubicBezTo>
                    <a:pt x="476" y="31"/>
                    <a:pt x="476" y="31"/>
                    <a:pt x="476" y="31"/>
                  </a:cubicBezTo>
                  <a:cubicBezTo>
                    <a:pt x="475" y="31"/>
                    <a:pt x="475" y="31"/>
                    <a:pt x="475" y="31"/>
                  </a:cubicBezTo>
                  <a:cubicBezTo>
                    <a:pt x="475" y="30"/>
                    <a:pt x="475" y="30"/>
                    <a:pt x="475" y="30"/>
                  </a:cubicBezTo>
                  <a:cubicBezTo>
                    <a:pt x="475" y="30"/>
                    <a:pt x="475" y="30"/>
                    <a:pt x="475" y="30"/>
                  </a:cubicBezTo>
                  <a:cubicBezTo>
                    <a:pt x="475" y="29"/>
                    <a:pt x="473" y="29"/>
                    <a:pt x="472" y="28"/>
                  </a:cubicBezTo>
                  <a:cubicBezTo>
                    <a:pt x="473" y="27"/>
                    <a:pt x="473" y="28"/>
                    <a:pt x="474" y="28"/>
                  </a:cubicBezTo>
                  <a:cubicBezTo>
                    <a:pt x="474" y="27"/>
                    <a:pt x="473" y="27"/>
                    <a:pt x="473" y="27"/>
                  </a:cubicBezTo>
                  <a:cubicBezTo>
                    <a:pt x="473" y="27"/>
                    <a:pt x="473" y="27"/>
                    <a:pt x="473" y="27"/>
                  </a:cubicBezTo>
                  <a:cubicBezTo>
                    <a:pt x="473" y="26"/>
                    <a:pt x="473" y="26"/>
                    <a:pt x="473" y="26"/>
                  </a:cubicBezTo>
                  <a:cubicBezTo>
                    <a:pt x="474" y="26"/>
                    <a:pt x="474" y="26"/>
                    <a:pt x="475" y="26"/>
                  </a:cubicBezTo>
                  <a:cubicBezTo>
                    <a:pt x="475" y="26"/>
                    <a:pt x="474" y="26"/>
                    <a:pt x="474" y="26"/>
                  </a:cubicBezTo>
                  <a:cubicBezTo>
                    <a:pt x="475" y="25"/>
                    <a:pt x="475" y="25"/>
                    <a:pt x="475" y="25"/>
                  </a:cubicBezTo>
                  <a:cubicBezTo>
                    <a:pt x="474" y="25"/>
                    <a:pt x="474" y="25"/>
                    <a:pt x="474" y="25"/>
                  </a:cubicBezTo>
                  <a:cubicBezTo>
                    <a:pt x="475" y="25"/>
                    <a:pt x="475" y="25"/>
                    <a:pt x="476" y="25"/>
                  </a:cubicBezTo>
                  <a:cubicBezTo>
                    <a:pt x="475" y="24"/>
                    <a:pt x="475" y="24"/>
                    <a:pt x="473" y="23"/>
                  </a:cubicBezTo>
                  <a:cubicBezTo>
                    <a:pt x="473" y="23"/>
                    <a:pt x="473" y="23"/>
                    <a:pt x="473" y="23"/>
                  </a:cubicBezTo>
                  <a:cubicBezTo>
                    <a:pt x="474" y="23"/>
                    <a:pt x="474" y="23"/>
                    <a:pt x="474" y="23"/>
                  </a:cubicBezTo>
                  <a:cubicBezTo>
                    <a:pt x="474" y="23"/>
                    <a:pt x="473" y="23"/>
                    <a:pt x="473" y="23"/>
                  </a:cubicBezTo>
                  <a:moveTo>
                    <a:pt x="504" y="38"/>
                  </a:moveTo>
                  <a:cubicBezTo>
                    <a:pt x="503" y="37"/>
                    <a:pt x="501" y="36"/>
                    <a:pt x="501" y="36"/>
                  </a:cubicBezTo>
                  <a:cubicBezTo>
                    <a:pt x="500" y="36"/>
                    <a:pt x="500" y="36"/>
                    <a:pt x="500" y="36"/>
                  </a:cubicBezTo>
                  <a:cubicBezTo>
                    <a:pt x="500" y="36"/>
                    <a:pt x="500" y="36"/>
                    <a:pt x="500" y="36"/>
                  </a:cubicBezTo>
                  <a:cubicBezTo>
                    <a:pt x="501" y="37"/>
                    <a:pt x="501" y="37"/>
                    <a:pt x="501" y="37"/>
                  </a:cubicBezTo>
                  <a:cubicBezTo>
                    <a:pt x="502" y="38"/>
                    <a:pt x="502" y="38"/>
                    <a:pt x="502" y="38"/>
                  </a:cubicBezTo>
                  <a:cubicBezTo>
                    <a:pt x="503" y="39"/>
                    <a:pt x="503" y="39"/>
                    <a:pt x="503" y="39"/>
                  </a:cubicBezTo>
                  <a:cubicBezTo>
                    <a:pt x="504" y="39"/>
                    <a:pt x="504" y="39"/>
                    <a:pt x="504" y="39"/>
                  </a:cubicBezTo>
                  <a:cubicBezTo>
                    <a:pt x="504" y="39"/>
                    <a:pt x="504" y="39"/>
                    <a:pt x="504" y="39"/>
                  </a:cubicBezTo>
                  <a:cubicBezTo>
                    <a:pt x="504" y="39"/>
                    <a:pt x="504" y="39"/>
                    <a:pt x="504" y="39"/>
                  </a:cubicBezTo>
                  <a:cubicBezTo>
                    <a:pt x="504" y="38"/>
                    <a:pt x="504" y="38"/>
                    <a:pt x="504" y="38"/>
                  </a:cubicBezTo>
                  <a:cubicBezTo>
                    <a:pt x="504" y="38"/>
                    <a:pt x="504" y="38"/>
                    <a:pt x="504" y="38"/>
                  </a:cubicBezTo>
                  <a:cubicBezTo>
                    <a:pt x="504" y="38"/>
                    <a:pt x="504" y="38"/>
                    <a:pt x="504" y="38"/>
                  </a:cubicBezTo>
                  <a:cubicBezTo>
                    <a:pt x="505" y="38"/>
                    <a:pt x="505" y="38"/>
                    <a:pt x="505" y="38"/>
                  </a:cubicBezTo>
                  <a:cubicBezTo>
                    <a:pt x="505" y="38"/>
                    <a:pt x="504" y="38"/>
                    <a:pt x="504" y="38"/>
                  </a:cubicBezTo>
                  <a:moveTo>
                    <a:pt x="428" y="7"/>
                  </a:moveTo>
                  <a:cubicBezTo>
                    <a:pt x="428" y="7"/>
                    <a:pt x="428" y="7"/>
                    <a:pt x="428" y="7"/>
                  </a:cubicBezTo>
                  <a:cubicBezTo>
                    <a:pt x="428" y="7"/>
                    <a:pt x="427" y="6"/>
                    <a:pt x="426" y="6"/>
                  </a:cubicBezTo>
                  <a:cubicBezTo>
                    <a:pt x="426" y="6"/>
                    <a:pt x="426" y="6"/>
                    <a:pt x="426" y="6"/>
                  </a:cubicBezTo>
                  <a:cubicBezTo>
                    <a:pt x="426" y="6"/>
                    <a:pt x="426" y="6"/>
                    <a:pt x="426" y="6"/>
                  </a:cubicBezTo>
                  <a:cubicBezTo>
                    <a:pt x="426" y="6"/>
                    <a:pt x="426" y="6"/>
                    <a:pt x="426" y="6"/>
                  </a:cubicBezTo>
                  <a:cubicBezTo>
                    <a:pt x="427" y="7"/>
                    <a:pt x="427" y="7"/>
                    <a:pt x="427" y="7"/>
                  </a:cubicBezTo>
                  <a:cubicBezTo>
                    <a:pt x="426" y="7"/>
                    <a:pt x="426" y="7"/>
                    <a:pt x="426" y="7"/>
                  </a:cubicBezTo>
                  <a:cubicBezTo>
                    <a:pt x="426" y="7"/>
                    <a:pt x="427" y="7"/>
                    <a:pt x="427" y="7"/>
                  </a:cubicBezTo>
                  <a:cubicBezTo>
                    <a:pt x="427" y="7"/>
                    <a:pt x="427" y="7"/>
                    <a:pt x="427" y="7"/>
                  </a:cubicBezTo>
                  <a:cubicBezTo>
                    <a:pt x="427" y="7"/>
                    <a:pt x="431" y="8"/>
                    <a:pt x="431" y="8"/>
                  </a:cubicBezTo>
                  <a:cubicBezTo>
                    <a:pt x="431" y="8"/>
                    <a:pt x="431" y="8"/>
                    <a:pt x="431" y="8"/>
                  </a:cubicBezTo>
                  <a:cubicBezTo>
                    <a:pt x="431" y="8"/>
                    <a:pt x="431" y="8"/>
                    <a:pt x="429" y="7"/>
                  </a:cubicBezTo>
                  <a:cubicBezTo>
                    <a:pt x="429" y="7"/>
                    <a:pt x="429" y="7"/>
                    <a:pt x="429" y="7"/>
                  </a:cubicBezTo>
                  <a:cubicBezTo>
                    <a:pt x="428" y="7"/>
                    <a:pt x="428" y="7"/>
                    <a:pt x="428" y="7"/>
                  </a:cubicBezTo>
                  <a:moveTo>
                    <a:pt x="431" y="8"/>
                  </a:moveTo>
                  <a:cubicBezTo>
                    <a:pt x="430" y="8"/>
                    <a:pt x="430" y="8"/>
                    <a:pt x="429" y="8"/>
                  </a:cubicBezTo>
                  <a:cubicBezTo>
                    <a:pt x="429" y="8"/>
                    <a:pt x="429" y="8"/>
                    <a:pt x="428" y="8"/>
                  </a:cubicBezTo>
                  <a:cubicBezTo>
                    <a:pt x="427" y="7"/>
                    <a:pt x="426" y="7"/>
                    <a:pt x="425" y="7"/>
                  </a:cubicBezTo>
                  <a:cubicBezTo>
                    <a:pt x="424" y="6"/>
                    <a:pt x="424" y="6"/>
                    <a:pt x="424" y="6"/>
                  </a:cubicBezTo>
                  <a:cubicBezTo>
                    <a:pt x="424" y="6"/>
                    <a:pt x="424" y="6"/>
                    <a:pt x="424" y="6"/>
                  </a:cubicBezTo>
                  <a:cubicBezTo>
                    <a:pt x="424" y="6"/>
                    <a:pt x="424" y="6"/>
                    <a:pt x="424" y="7"/>
                  </a:cubicBezTo>
                  <a:cubicBezTo>
                    <a:pt x="425" y="7"/>
                    <a:pt x="425" y="7"/>
                    <a:pt x="426" y="7"/>
                  </a:cubicBezTo>
                  <a:cubicBezTo>
                    <a:pt x="425" y="7"/>
                    <a:pt x="425" y="7"/>
                    <a:pt x="425" y="7"/>
                  </a:cubicBezTo>
                  <a:cubicBezTo>
                    <a:pt x="425" y="7"/>
                    <a:pt x="426" y="7"/>
                    <a:pt x="426" y="7"/>
                  </a:cubicBezTo>
                  <a:cubicBezTo>
                    <a:pt x="426" y="7"/>
                    <a:pt x="426" y="7"/>
                    <a:pt x="426" y="7"/>
                  </a:cubicBezTo>
                  <a:cubicBezTo>
                    <a:pt x="427" y="8"/>
                    <a:pt x="427" y="8"/>
                    <a:pt x="428" y="8"/>
                  </a:cubicBezTo>
                  <a:cubicBezTo>
                    <a:pt x="428" y="8"/>
                    <a:pt x="429" y="8"/>
                    <a:pt x="430" y="9"/>
                  </a:cubicBezTo>
                  <a:cubicBezTo>
                    <a:pt x="430" y="8"/>
                    <a:pt x="430" y="8"/>
                    <a:pt x="430" y="8"/>
                  </a:cubicBezTo>
                  <a:cubicBezTo>
                    <a:pt x="429" y="8"/>
                    <a:pt x="429" y="8"/>
                    <a:pt x="429" y="8"/>
                  </a:cubicBezTo>
                  <a:cubicBezTo>
                    <a:pt x="430" y="8"/>
                    <a:pt x="430" y="8"/>
                    <a:pt x="430" y="8"/>
                  </a:cubicBezTo>
                  <a:cubicBezTo>
                    <a:pt x="430" y="8"/>
                    <a:pt x="430" y="8"/>
                    <a:pt x="430" y="8"/>
                  </a:cubicBezTo>
                  <a:cubicBezTo>
                    <a:pt x="430" y="8"/>
                    <a:pt x="430" y="8"/>
                    <a:pt x="431" y="8"/>
                  </a:cubicBezTo>
                  <a:cubicBezTo>
                    <a:pt x="431" y="8"/>
                    <a:pt x="431" y="8"/>
                    <a:pt x="431" y="8"/>
                  </a:cubicBezTo>
                  <a:moveTo>
                    <a:pt x="433" y="10"/>
                  </a:moveTo>
                  <a:cubicBezTo>
                    <a:pt x="433" y="10"/>
                    <a:pt x="432" y="9"/>
                    <a:pt x="432" y="9"/>
                  </a:cubicBezTo>
                  <a:cubicBezTo>
                    <a:pt x="432" y="9"/>
                    <a:pt x="432" y="9"/>
                    <a:pt x="432" y="9"/>
                  </a:cubicBezTo>
                  <a:cubicBezTo>
                    <a:pt x="432" y="9"/>
                    <a:pt x="432" y="9"/>
                    <a:pt x="432" y="9"/>
                  </a:cubicBezTo>
                  <a:cubicBezTo>
                    <a:pt x="432" y="9"/>
                    <a:pt x="432" y="9"/>
                    <a:pt x="432" y="9"/>
                  </a:cubicBezTo>
                  <a:cubicBezTo>
                    <a:pt x="432" y="9"/>
                    <a:pt x="432" y="9"/>
                    <a:pt x="432" y="9"/>
                  </a:cubicBezTo>
                  <a:cubicBezTo>
                    <a:pt x="432" y="10"/>
                    <a:pt x="432" y="10"/>
                    <a:pt x="432" y="10"/>
                  </a:cubicBezTo>
                  <a:cubicBezTo>
                    <a:pt x="432" y="10"/>
                    <a:pt x="432" y="10"/>
                    <a:pt x="432" y="10"/>
                  </a:cubicBezTo>
                  <a:cubicBezTo>
                    <a:pt x="432" y="10"/>
                    <a:pt x="432" y="10"/>
                    <a:pt x="432" y="10"/>
                  </a:cubicBezTo>
                  <a:cubicBezTo>
                    <a:pt x="432" y="10"/>
                    <a:pt x="432" y="10"/>
                    <a:pt x="432" y="10"/>
                  </a:cubicBezTo>
                  <a:cubicBezTo>
                    <a:pt x="432" y="10"/>
                    <a:pt x="432" y="10"/>
                    <a:pt x="432" y="10"/>
                  </a:cubicBezTo>
                  <a:cubicBezTo>
                    <a:pt x="433" y="10"/>
                    <a:pt x="433" y="10"/>
                    <a:pt x="433" y="10"/>
                  </a:cubicBezTo>
                  <a:cubicBezTo>
                    <a:pt x="434" y="10"/>
                    <a:pt x="434" y="10"/>
                    <a:pt x="434" y="10"/>
                  </a:cubicBezTo>
                  <a:cubicBezTo>
                    <a:pt x="434" y="10"/>
                    <a:pt x="434" y="10"/>
                    <a:pt x="434" y="10"/>
                  </a:cubicBezTo>
                  <a:cubicBezTo>
                    <a:pt x="433" y="10"/>
                    <a:pt x="433" y="10"/>
                    <a:pt x="433" y="10"/>
                  </a:cubicBezTo>
                  <a:cubicBezTo>
                    <a:pt x="433" y="10"/>
                    <a:pt x="433" y="10"/>
                    <a:pt x="433" y="10"/>
                  </a:cubicBezTo>
                  <a:moveTo>
                    <a:pt x="430" y="9"/>
                  </a:moveTo>
                  <a:cubicBezTo>
                    <a:pt x="429" y="9"/>
                    <a:pt x="429" y="9"/>
                    <a:pt x="429" y="9"/>
                  </a:cubicBezTo>
                  <a:cubicBezTo>
                    <a:pt x="428" y="8"/>
                    <a:pt x="428" y="8"/>
                    <a:pt x="428" y="8"/>
                  </a:cubicBezTo>
                  <a:cubicBezTo>
                    <a:pt x="428" y="8"/>
                    <a:pt x="428" y="8"/>
                    <a:pt x="427" y="8"/>
                  </a:cubicBezTo>
                  <a:cubicBezTo>
                    <a:pt x="427" y="8"/>
                    <a:pt x="427" y="8"/>
                    <a:pt x="427" y="8"/>
                  </a:cubicBezTo>
                  <a:cubicBezTo>
                    <a:pt x="428" y="9"/>
                    <a:pt x="428" y="9"/>
                    <a:pt x="428" y="9"/>
                  </a:cubicBezTo>
                  <a:cubicBezTo>
                    <a:pt x="428" y="9"/>
                    <a:pt x="428" y="9"/>
                    <a:pt x="428" y="9"/>
                  </a:cubicBezTo>
                  <a:cubicBezTo>
                    <a:pt x="429" y="9"/>
                    <a:pt x="429" y="10"/>
                    <a:pt x="430" y="10"/>
                  </a:cubicBezTo>
                  <a:cubicBezTo>
                    <a:pt x="431" y="10"/>
                    <a:pt x="431" y="10"/>
                    <a:pt x="431" y="10"/>
                  </a:cubicBezTo>
                  <a:cubicBezTo>
                    <a:pt x="430" y="9"/>
                    <a:pt x="429" y="9"/>
                    <a:pt x="429" y="9"/>
                  </a:cubicBezTo>
                  <a:cubicBezTo>
                    <a:pt x="430" y="10"/>
                    <a:pt x="431" y="10"/>
                    <a:pt x="432" y="10"/>
                  </a:cubicBezTo>
                  <a:cubicBezTo>
                    <a:pt x="431" y="10"/>
                    <a:pt x="431" y="10"/>
                    <a:pt x="431" y="10"/>
                  </a:cubicBezTo>
                  <a:cubicBezTo>
                    <a:pt x="432" y="10"/>
                    <a:pt x="432" y="10"/>
                    <a:pt x="432" y="10"/>
                  </a:cubicBezTo>
                  <a:cubicBezTo>
                    <a:pt x="431" y="10"/>
                    <a:pt x="430" y="9"/>
                    <a:pt x="429" y="9"/>
                  </a:cubicBezTo>
                  <a:cubicBezTo>
                    <a:pt x="430" y="9"/>
                    <a:pt x="430" y="9"/>
                    <a:pt x="430" y="9"/>
                  </a:cubicBezTo>
                  <a:moveTo>
                    <a:pt x="425" y="7"/>
                  </a:moveTo>
                  <a:cubicBezTo>
                    <a:pt x="424" y="7"/>
                    <a:pt x="424" y="7"/>
                    <a:pt x="424" y="7"/>
                  </a:cubicBezTo>
                  <a:cubicBezTo>
                    <a:pt x="423" y="7"/>
                    <a:pt x="423" y="7"/>
                    <a:pt x="423" y="6"/>
                  </a:cubicBezTo>
                  <a:cubicBezTo>
                    <a:pt x="422" y="6"/>
                    <a:pt x="422" y="6"/>
                    <a:pt x="422" y="6"/>
                  </a:cubicBezTo>
                  <a:cubicBezTo>
                    <a:pt x="422" y="7"/>
                    <a:pt x="422" y="7"/>
                    <a:pt x="422" y="7"/>
                  </a:cubicBezTo>
                  <a:cubicBezTo>
                    <a:pt x="422" y="7"/>
                    <a:pt x="422" y="7"/>
                    <a:pt x="419" y="6"/>
                  </a:cubicBezTo>
                  <a:cubicBezTo>
                    <a:pt x="419" y="5"/>
                    <a:pt x="418" y="5"/>
                    <a:pt x="418" y="5"/>
                  </a:cubicBezTo>
                  <a:cubicBezTo>
                    <a:pt x="418" y="5"/>
                    <a:pt x="418" y="5"/>
                    <a:pt x="418" y="5"/>
                  </a:cubicBezTo>
                  <a:cubicBezTo>
                    <a:pt x="418" y="5"/>
                    <a:pt x="418" y="5"/>
                    <a:pt x="418" y="5"/>
                  </a:cubicBezTo>
                  <a:cubicBezTo>
                    <a:pt x="418" y="5"/>
                    <a:pt x="418" y="5"/>
                    <a:pt x="418" y="5"/>
                  </a:cubicBezTo>
                  <a:cubicBezTo>
                    <a:pt x="418" y="6"/>
                    <a:pt x="418" y="6"/>
                    <a:pt x="418" y="6"/>
                  </a:cubicBezTo>
                  <a:cubicBezTo>
                    <a:pt x="419" y="6"/>
                    <a:pt x="420" y="6"/>
                    <a:pt x="421" y="7"/>
                  </a:cubicBezTo>
                  <a:cubicBezTo>
                    <a:pt x="420" y="6"/>
                    <a:pt x="420" y="6"/>
                    <a:pt x="420" y="6"/>
                  </a:cubicBezTo>
                  <a:cubicBezTo>
                    <a:pt x="420" y="6"/>
                    <a:pt x="420" y="6"/>
                    <a:pt x="420" y="6"/>
                  </a:cubicBezTo>
                  <a:cubicBezTo>
                    <a:pt x="420" y="6"/>
                    <a:pt x="420" y="6"/>
                    <a:pt x="420" y="6"/>
                  </a:cubicBezTo>
                  <a:cubicBezTo>
                    <a:pt x="420" y="6"/>
                    <a:pt x="420" y="6"/>
                    <a:pt x="420" y="6"/>
                  </a:cubicBezTo>
                  <a:cubicBezTo>
                    <a:pt x="420" y="7"/>
                    <a:pt x="421" y="7"/>
                    <a:pt x="421" y="7"/>
                  </a:cubicBezTo>
                  <a:cubicBezTo>
                    <a:pt x="421" y="7"/>
                    <a:pt x="421" y="7"/>
                    <a:pt x="421" y="7"/>
                  </a:cubicBezTo>
                  <a:cubicBezTo>
                    <a:pt x="422" y="7"/>
                    <a:pt x="422" y="7"/>
                    <a:pt x="422" y="7"/>
                  </a:cubicBezTo>
                  <a:cubicBezTo>
                    <a:pt x="423" y="7"/>
                    <a:pt x="423" y="8"/>
                    <a:pt x="424"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4" y="9"/>
                  </a:cubicBezTo>
                  <a:cubicBezTo>
                    <a:pt x="424" y="9"/>
                    <a:pt x="424" y="9"/>
                    <a:pt x="424" y="9"/>
                  </a:cubicBezTo>
                  <a:cubicBezTo>
                    <a:pt x="425" y="9"/>
                    <a:pt x="425" y="9"/>
                    <a:pt x="425" y="9"/>
                  </a:cubicBezTo>
                  <a:cubicBezTo>
                    <a:pt x="425" y="9"/>
                    <a:pt x="425" y="9"/>
                    <a:pt x="425" y="9"/>
                  </a:cubicBezTo>
                  <a:cubicBezTo>
                    <a:pt x="425" y="9"/>
                    <a:pt x="425" y="9"/>
                    <a:pt x="425" y="9"/>
                  </a:cubicBezTo>
                  <a:cubicBezTo>
                    <a:pt x="425" y="9"/>
                    <a:pt x="424" y="9"/>
                    <a:pt x="423" y="8"/>
                  </a:cubicBezTo>
                  <a:cubicBezTo>
                    <a:pt x="424" y="8"/>
                    <a:pt x="424" y="8"/>
                    <a:pt x="424" y="8"/>
                  </a:cubicBezTo>
                  <a:cubicBezTo>
                    <a:pt x="424" y="8"/>
                    <a:pt x="424" y="8"/>
                    <a:pt x="424" y="8"/>
                  </a:cubicBezTo>
                  <a:cubicBezTo>
                    <a:pt x="424" y="8"/>
                    <a:pt x="424" y="8"/>
                    <a:pt x="424" y="8"/>
                  </a:cubicBezTo>
                  <a:cubicBezTo>
                    <a:pt x="424" y="8"/>
                    <a:pt x="424" y="8"/>
                    <a:pt x="424" y="8"/>
                  </a:cubicBezTo>
                  <a:cubicBezTo>
                    <a:pt x="424" y="8"/>
                    <a:pt x="424" y="8"/>
                    <a:pt x="424" y="8"/>
                  </a:cubicBezTo>
                  <a:cubicBezTo>
                    <a:pt x="424" y="8"/>
                    <a:pt x="424" y="8"/>
                    <a:pt x="423" y="8"/>
                  </a:cubicBezTo>
                  <a:cubicBezTo>
                    <a:pt x="423" y="7"/>
                    <a:pt x="423" y="7"/>
                    <a:pt x="423" y="7"/>
                  </a:cubicBezTo>
                  <a:cubicBezTo>
                    <a:pt x="424" y="8"/>
                    <a:pt x="424" y="8"/>
                    <a:pt x="425" y="8"/>
                  </a:cubicBezTo>
                  <a:cubicBezTo>
                    <a:pt x="425" y="8"/>
                    <a:pt x="425" y="8"/>
                    <a:pt x="425" y="8"/>
                  </a:cubicBezTo>
                  <a:cubicBezTo>
                    <a:pt x="422" y="7"/>
                    <a:pt x="422" y="7"/>
                    <a:pt x="422" y="7"/>
                  </a:cubicBezTo>
                  <a:cubicBezTo>
                    <a:pt x="423" y="7"/>
                    <a:pt x="423" y="7"/>
                    <a:pt x="423" y="7"/>
                  </a:cubicBezTo>
                  <a:cubicBezTo>
                    <a:pt x="425" y="7"/>
                    <a:pt x="425" y="7"/>
                    <a:pt x="425" y="7"/>
                  </a:cubicBezTo>
                  <a:cubicBezTo>
                    <a:pt x="425" y="7"/>
                    <a:pt x="425" y="7"/>
                    <a:pt x="425" y="7"/>
                  </a:cubicBezTo>
                  <a:moveTo>
                    <a:pt x="421" y="8"/>
                  </a:moveTo>
                  <a:cubicBezTo>
                    <a:pt x="420" y="8"/>
                    <a:pt x="420" y="8"/>
                    <a:pt x="419" y="7"/>
                  </a:cubicBezTo>
                  <a:cubicBezTo>
                    <a:pt x="419" y="7"/>
                    <a:pt x="419" y="7"/>
                    <a:pt x="419" y="7"/>
                  </a:cubicBezTo>
                  <a:cubicBezTo>
                    <a:pt x="418" y="7"/>
                    <a:pt x="417" y="7"/>
                    <a:pt x="417" y="7"/>
                  </a:cubicBezTo>
                  <a:cubicBezTo>
                    <a:pt x="416" y="6"/>
                    <a:pt x="416" y="6"/>
                    <a:pt x="416" y="6"/>
                  </a:cubicBezTo>
                  <a:cubicBezTo>
                    <a:pt x="416" y="6"/>
                    <a:pt x="416" y="6"/>
                    <a:pt x="416" y="6"/>
                  </a:cubicBezTo>
                  <a:cubicBezTo>
                    <a:pt x="416" y="6"/>
                    <a:pt x="416" y="6"/>
                    <a:pt x="416" y="6"/>
                  </a:cubicBezTo>
                  <a:cubicBezTo>
                    <a:pt x="416" y="6"/>
                    <a:pt x="416" y="6"/>
                    <a:pt x="416" y="6"/>
                  </a:cubicBezTo>
                  <a:cubicBezTo>
                    <a:pt x="416" y="7"/>
                    <a:pt x="416" y="7"/>
                    <a:pt x="416" y="7"/>
                  </a:cubicBezTo>
                  <a:cubicBezTo>
                    <a:pt x="416" y="7"/>
                    <a:pt x="417" y="7"/>
                    <a:pt x="417" y="7"/>
                  </a:cubicBezTo>
                  <a:cubicBezTo>
                    <a:pt x="417" y="7"/>
                    <a:pt x="417" y="7"/>
                    <a:pt x="416" y="7"/>
                  </a:cubicBezTo>
                  <a:cubicBezTo>
                    <a:pt x="416" y="7"/>
                    <a:pt x="416" y="7"/>
                    <a:pt x="416" y="7"/>
                  </a:cubicBezTo>
                  <a:cubicBezTo>
                    <a:pt x="417" y="7"/>
                    <a:pt x="417" y="7"/>
                    <a:pt x="417" y="7"/>
                  </a:cubicBezTo>
                  <a:cubicBezTo>
                    <a:pt x="416" y="7"/>
                    <a:pt x="416" y="7"/>
                    <a:pt x="416" y="7"/>
                  </a:cubicBezTo>
                  <a:cubicBezTo>
                    <a:pt x="416" y="7"/>
                    <a:pt x="416" y="7"/>
                    <a:pt x="415" y="7"/>
                  </a:cubicBezTo>
                  <a:cubicBezTo>
                    <a:pt x="416" y="8"/>
                    <a:pt x="416" y="8"/>
                    <a:pt x="416" y="8"/>
                  </a:cubicBezTo>
                  <a:cubicBezTo>
                    <a:pt x="416" y="8"/>
                    <a:pt x="415" y="7"/>
                    <a:pt x="415" y="7"/>
                  </a:cubicBezTo>
                  <a:cubicBezTo>
                    <a:pt x="414" y="7"/>
                    <a:pt x="414" y="7"/>
                    <a:pt x="414" y="7"/>
                  </a:cubicBezTo>
                  <a:cubicBezTo>
                    <a:pt x="416" y="8"/>
                    <a:pt x="417" y="9"/>
                    <a:pt x="417" y="8"/>
                  </a:cubicBezTo>
                  <a:cubicBezTo>
                    <a:pt x="417" y="8"/>
                    <a:pt x="417" y="8"/>
                    <a:pt x="417" y="8"/>
                  </a:cubicBezTo>
                  <a:cubicBezTo>
                    <a:pt x="417" y="8"/>
                    <a:pt x="417" y="8"/>
                    <a:pt x="417" y="8"/>
                  </a:cubicBezTo>
                  <a:cubicBezTo>
                    <a:pt x="417" y="8"/>
                    <a:pt x="417" y="8"/>
                    <a:pt x="417" y="8"/>
                  </a:cubicBezTo>
                  <a:cubicBezTo>
                    <a:pt x="417" y="8"/>
                    <a:pt x="418" y="8"/>
                    <a:pt x="418" y="8"/>
                  </a:cubicBezTo>
                  <a:cubicBezTo>
                    <a:pt x="418" y="8"/>
                    <a:pt x="418" y="8"/>
                    <a:pt x="418" y="8"/>
                  </a:cubicBezTo>
                  <a:cubicBezTo>
                    <a:pt x="419" y="8"/>
                    <a:pt x="419" y="8"/>
                    <a:pt x="420" y="9"/>
                  </a:cubicBezTo>
                  <a:cubicBezTo>
                    <a:pt x="419" y="9"/>
                    <a:pt x="419" y="9"/>
                    <a:pt x="419" y="9"/>
                  </a:cubicBezTo>
                  <a:cubicBezTo>
                    <a:pt x="420" y="9"/>
                    <a:pt x="420" y="9"/>
                    <a:pt x="420" y="9"/>
                  </a:cubicBezTo>
                  <a:cubicBezTo>
                    <a:pt x="421" y="9"/>
                    <a:pt x="421" y="10"/>
                    <a:pt x="422" y="10"/>
                  </a:cubicBezTo>
                  <a:cubicBezTo>
                    <a:pt x="424" y="10"/>
                    <a:pt x="424" y="10"/>
                    <a:pt x="424" y="10"/>
                  </a:cubicBezTo>
                  <a:cubicBezTo>
                    <a:pt x="424" y="10"/>
                    <a:pt x="423" y="9"/>
                    <a:pt x="421" y="9"/>
                  </a:cubicBezTo>
                  <a:cubicBezTo>
                    <a:pt x="421" y="9"/>
                    <a:pt x="421" y="9"/>
                    <a:pt x="421" y="9"/>
                  </a:cubicBezTo>
                  <a:cubicBezTo>
                    <a:pt x="421" y="9"/>
                    <a:pt x="421" y="9"/>
                    <a:pt x="422" y="9"/>
                  </a:cubicBezTo>
                  <a:cubicBezTo>
                    <a:pt x="422" y="9"/>
                    <a:pt x="422" y="9"/>
                    <a:pt x="422" y="9"/>
                  </a:cubicBezTo>
                  <a:cubicBezTo>
                    <a:pt x="422" y="9"/>
                    <a:pt x="422" y="9"/>
                    <a:pt x="422" y="9"/>
                  </a:cubicBezTo>
                  <a:cubicBezTo>
                    <a:pt x="422" y="8"/>
                    <a:pt x="421" y="8"/>
                    <a:pt x="421" y="8"/>
                  </a:cubicBezTo>
                  <a:moveTo>
                    <a:pt x="399" y="10"/>
                  </a:moveTo>
                  <a:cubicBezTo>
                    <a:pt x="399" y="9"/>
                    <a:pt x="399" y="9"/>
                    <a:pt x="399" y="9"/>
                  </a:cubicBezTo>
                  <a:cubicBezTo>
                    <a:pt x="398" y="9"/>
                    <a:pt x="398" y="9"/>
                    <a:pt x="398" y="9"/>
                  </a:cubicBezTo>
                  <a:cubicBezTo>
                    <a:pt x="397" y="9"/>
                    <a:pt x="397" y="9"/>
                    <a:pt x="397" y="9"/>
                  </a:cubicBezTo>
                  <a:cubicBezTo>
                    <a:pt x="397" y="9"/>
                    <a:pt x="397" y="9"/>
                    <a:pt x="397" y="9"/>
                  </a:cubicBezTo>
                  <a:cubicBezTo>
                    <a:pt x="397" y="9"/>
                    <a:pt x="397" y="9"/>
                    <a:pt x="397" y="9"/>
                  </a:cubicBezTo>
                  <a:cubicBezTo>
                    <a:pt x="396" y="8"/>
                    <a:pt x="395" y="8"/>
                    <a:pt x="395" y="8"/>
                  </a:cubicBezTo>
                  <a:cubicBezTo>
                    <a:pt x="395" y="9"/>
                    <a:pt x="395" y="9"/>
                    <a:pt x="394" y="9"/>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3" y="8"/>
                    <a:pt x="393" y="8"/>
                    <a:pt x="393" y="8"/>
                  </a:cubicBezTo>
                  <a:cubicBezTo>
                    <a:pt x="393" y="8"/>
                    <a:pt x="393" y="8"/>
                    <a:pt x="393" y="8"/>
                  </a:cubicBezTo>
                  <a:cubicBezTo>
                    <a:pt x="393" y="9"/>
                    <a:pt x="393" y="9"/>
                    <a:pt x="393" y="9"/>
                  </a:cubicBezTo>
                  <a:cubicBezTo>
                    <a:pt x="393" y="9"/>
                    <a:pt x="393" y="9"/>
                    <a:pt x="393" y="9"/>
                  </a:cubicBezTo>
                  <a:cubicBezTo>
                    <a:pt x="393" y="9"/>
                    <a:pt x="392" y="8"/>
                    <a:pt x="392" y="8"/>
                  </a:cubicBezTo>
                  <a:cubicBezTo>
                    <a:pt x="392" y="8"/>
                    <a:pt x="390" y="8"/>
                    <a:pt x="389" y="8"/>
                  </a:cubicBezTo>
                  <a:cubicBezTo>
                    <a:pt x="389" y="8"/>
                    <a:pt x="388" y="9"/>
                    <a:pt x="390" y="9"/>
                  </a:cubicBezTo>
                  <a:cubicBezTo>
                    <a:pt x="390" y="9"/>
                    <a:pt x="390" y="9"/>
                    <a:pt x="390" y="9"/>
                  </a:cubicBezTo>
                  <a:cubicBezTo>
                    <a:pt x="391" y="9"/>
                    <a:pt x="391" y="9"/>
                    <a:pt x="391" y="9"/>
                  </a:cubicBezTo>
                  <a:cubicBezTo>
                    <a:pt x="391" y="9"/>
                    <a:pt x="391" y="9"/>
                    <a:pt x="392" y="9"/>
                  </a:cubicBezTo>
                  <a:cubicBezTo>
                    <a:pt x="392" y="9"/>
                    <a:pt x="392" y="10"/>
                    <a:pt x="393" y="10"/>
                  </a:cubicBezTo>
                  <a:cubicBezTo>
                    <a:pt x="392" y="10"/>
                    <a:pt x="391" y="10"/>
                    <a:pt x="391" y="10"/>
                  </a:cubicBezTo>
                  <a:cubicBezTo>
                    <a:pt x="391" y="10"/>
                    <a:pt x="391" y="10"/>
                    <a:pt x="391" y="10"/>
                  </a:cubicBezTo>
                  <a:cubicBezTo>
                    <a:pt x="391" y="11"/>
                    <a:pt x="392" y="11"/>
                    <a:pt x="392" y="11"/>
                  </a:cubicBezTo>
                  <a:cubicBezTo>
                    <a:pt x="393" y="11"/>
                    <a:pt x="393" y="11"/>
                    <a:pt x="394" y="11"/>
                  </a:cubicBezTo>
                  <a:cubicBezTo>
                    <a:pt x="394" y="11"/>
                    <a:pt x="394" y="11"/>
                    <a:pt x="394" y="11"/>
                  </a:cubicBezTo>
                  <a:cubicBezTo>
                    <a:pt x="395" y="11"/>
                    <a:pt x="395" y="11"/>
                    <a:pt x="395" y="11"/>
                  </a:cubicBezTo>
                  <a:cubicBezTo>
                    <a:pt x="396" y="12"/>
                    <a:pt x="396" y="12"/>
                    <a:pt x="396" y="12"/>
                  </a:cubicBezTo>
                  <a:cubicBezTo>
                    <a:pt x="397" y="12"/>
                    <a:pt x="397" y="11"/>
                    <a:pt x="397" y="11"/>
                  </a:cubicBezTo>
                  <a:cubicBezTo>
                    <a:pt x="398" y="11"/>
                    <a:pt x="398" y="11"/>
                    <a:pt x="399" y="11"/>
                  </a:cubicBezTo>
                  <a:cubicBezTo>
                    <a:pt x="398" y="11"/>
                    <a:pt x="398" y="11"/>
                    <a:pt x="398" y="11"/>
                  </a:cubicBezTo>
                  <a:cubicBezTo>
                    <a:pt x="398" y="10"/>
                    <a:pt x="398" y="10"/>
                    <a:pt x="398" y="10"/>
                  </a:cubicBezTo>
                  <a:cubicBezTo>
                    <a:pt x="398" y="10"/>
                    <a:pt x="399" y="10"/>
                    <a:pt x="399" y="10"/>
                  </a:cubicBezTo>
                  <a:moveTo>
                    <a:pt x="390" y="11"/>
                  </a:moveTo>
                  <a:cubicBezTo>
                    <a:pt x="390" y="11"/>
                    <a:pt x="390" y="11"/>
                    <a:pt x="390" y="11"/>
                  </a:cubicBezTo>
                  <a:cubicBezTo>
                    <a:pt x="390" y="11"/>
                    <a:pt x="390" y="11"/>
                    <a:pt x="390" y="11"/>
                  </a:cubicBezTo>
                  <a:cubicBezTo>
                    <a:pt x="390" y="11"/>
                    <a:pt x="390" y="11"/>
                    <a:pt x="390" y="11"/>
                  </a:cubicBezTo>
                  <a:cubicBezTo>
                    <a:pt x="390" y="11"/>
                    <a:pt x="390" y="11"/>
                    <a:pt x="390" y="11"/>
                  </a:cubicBezTo>
                  <a:moveTo>
                    <a:pt x="401" y="18"/>
                  </a:moveTo>
                  <a:cubicBezTo>
                    <a:pt x="401" y="17"/>
                    <a:pt x="401" y="17"/>
                    <a:pt x="401" y="17"/>
                  </a:cubicBezTo>
                  <a:cubicBezTo>
                    <a:pt x="401" y="17"/>
                    <a:pt x="401" y="17"/>
                    <a:pt x="399" y="17"/>
                  </a:cubicBezTo>
                  <a:cubicBezTo>
                    <a:pt x="398" y="16"/>
                    <a:pt x="398" y="16"/>
                    <a:pt x="398" y="16"/>
                  </a:cubicBezTo>
                  <a:cubicBezTo>
                    <a:pt x="398" y="15"/>
                    <a:pt x="397" y="15"/>
                    <a:pt x="396" y="15"/>
                  </a:cubicBezTo>
                  <a:cubicBezTo>
                    <a:pt x="396" y="15"/>
                    <a:pt x="396" y="14"/>
                    <a:pt x="395" y="14"/>
                  </a:cubicBezTo>
                  <a:cubicBezTo>
                    <a:pt x="395" y="14"/>
                    <a:pt x="395" y="14"/>
                    <a:pt x="394" y="13"/>
                  </a:cubicBezTo>
                  <a:cubicBezTo>
                    <a:pt x="394" y="13"/>
                    <a:pt x="394" y="13"/>
                    <a:pt x="393" y="13"/>
                  </a:cubicBezTo>
                  <a:cubicBezTo>
                    <a:pt x="393" y="13"/>
                    <a:pt x="393" y="12"/>
                    <a:pt x="392" y="12"/>
                  </a:cubicBezTo>
                  <a:cubicBezTo>
                    <a:pt x="392" y="12"/>
                    <a:pt x="392" y="12"/>
                    <a:pt x="392" y="12"/>
                  </a:cubicBezTo>
                  <a:cubicBezTo>
                    <a:pt x="392" y="12"/>
                    <a:pt x="392" y="12"/>
                    <a:pt x="391" y="12"/>
                  </a:cubicBezTo>
                  <a:cubicBezTo>
                    <a:pt x="390" y="12"/>
                    <a:pt x="390" y="12"/>
                    <a:pt x="390" y="12"/>
                  </a:cubicBezTo>
                  <a:cubicBezTo>
                    <a:pt x="390" y="11"/>
                    <a:pt x="390" y="11"/>
                    <a:pt x="390" y="11"/>
                  </a:cubicBezTo>
                  <a:cubicBezTo>
                    <a:pt x="389" y="11"/>
                    <a:pt x="389" y="11"/>
                    <a:pt x="389" y="11"/>
                  </a:cubicBezTo>
                  <a:cubicBezTo>
                    <a:pt x="389" y="10"/>
                    <a:pt x="389" y="10"/>
                    <a:pt x="389" y="10"/>
                  </a:cubicBezTo>
                  <a:cubicBezTo>
                    <a:pt x="388" y="10"/>
                    <a:pt x="387" y="9"/>
                    <a:pt x="387" y="9"/>
                  </a:cubicBezTo>
                  <a:cubicBezTo>
                    <a:pt x="387" y="9"/>
                    <a:pt x="387" y="9"/>
                    <a:pt x="387" y="9"/>
                  </a:cubicBezTo>
                  <a:cubicBezTo>
                    <a:pt x="386" y="9"/>
                    <a:pt x="386" y="9"/>
                    <a:pt x="386" y="10"/>
                  </a:cubicBezTo>
                  <a:cubicBezTo>
                    <a:pt x="386" y="10"/>
                    <a:pt x="386" y="10"/>
                    <a:pt x="386" y="10"/>
                  </a:cubicBezTo>
                  <a:cubicBezTo>
                    <a:pt x="386" y="11"/>
                    <a:pt x="387" y="11"/>
                    <a:pt x="387" y="11"/>
                  </a:cubicBezTo>
                  <a:cubicBezTo>
                    <a:pt x="386" y="12"/>
                    <a:pt x="386" y="12"/>
                    <a:pt x="386" y="12"/>
                  </a:cubicBezTo>
                  <a:cubicBezTo>
                    <a:pt x="385" y="11"/>
                    <a:pt x="385" y="11"/>
                    <a:pt x="385" y="11"/>
                  </a:cubicBezTo>
                  <a:cubicBezTo>
                    <a:pt x="385" y="11"/>
                    <a:pt x="385" y="11"/>
                    <a:pt x="385" y="11"/>
                  </a:cubicBezTo>
                  <a:cubicBezTo>
                    <a:pt x="385" y="10"/>
                    <a:pt x="385" y="10"/>
                    <a:pt x="385" y="10"/>
                  </a:cubicBezTo>
                  <a:cubicBezTo>
                    <a:pt x="385" y="10"/>
                    <a:pt x="385" y="10"/>
                    <a:pt x="385" y="10"/>
                  </a:cubicBezTo>
                  <a:cubicBezTo>
                    <a:pt x="385" y="10"/>
                    <a:pt x="385" y="10"/>
                    <a:pt x="385" y="10"/>
                  </a:cubicBezTo>
                  <a:cubicBezTo>
                    <a:pt x="385" y="9"/>
                    <a:pt x="385" y="9"/>
                    <a:pt x="385" y="9"/>
                  </a:cubicBezTo>
                  <a:cubicBezTo>
                    <a:pt x="384" y="10"/>
                    <a:pt x="384" y="10"/>
                    <a:pt x="384" y="10"/>
                  </a:cubicBezTo>
                  <a:cubicBezTo>
                    <a:pt x="383" y="10"/>
                    <a:pt x="383" y="10"/>
                    <a:pt x="383" y="10"/>
                  </a:cubicBezTo>
                  <a:cubicBezTo>
                    <a:pt x="383" y="10"/>
                    <a:pt x="383" y="10"/>
                    <a:pt x="383" y="10"/>
                  </a:cubicBezTo>
                  <a:cubicBezTo>
                    <a:pt x="383" y="9"/>
                    <a:pt x="383" y="9"/>
                    <a:pt x="383" y="9"/>
                  </a:cubicBezTo>
                  <a:cubicBezTo>
                    <a:pt x="383" y="9"/>
                    <a:pt x="383" y="9"/>
                    <a:pt x="383" y="9"/>
                  </a:cubicBezTo>
                  <a:cubicBezTo>
                    <a:pt x="383" y="9"/>
                    <a:pt x="383" y="9"/>
                    <a:pt x="382" y="10"/>
                  </a:cubicBezTo>
                  <a:cubicBezTo>
                    <a:pt x="382" y="10"/>
                    <a:pt x="381" y="10"/>
                    <a:pt x="381" y="10"/>
                  </a:cubicBezTo>
                  <a:cubicBezTo>
                    <a:pt x="378" y="10"/>
                    <a:pt x="380" y="11"/>
                    <a:pt x="380" y="11"/>
                  </a:cubicBezTo>
                  <a:cubicBezTo>
                    <a:pt x="380" y="11"/>
                    <a:pt x="381" y="11"/>
                    <a:pt x="381" y="11"/>
                  </a:cubicBezTo>
                  <a:cubicBezTo>
                    <a:pt x="381" y="11"/>
                    <a:pt x="381" y="12"/>
                    <a:pt x="381" y="12"/>
                  </a:cubicBezTo>
                  <a:cubicBezTo>
                    <a:pt x="380" y="13"/>
                    <a:pt x="381" y="13"/>
                    <a:pt x="381" y="14"/>
                  </a:cubicBezTo>
                  <a:cubicBezTo>
                    <a:pt x="380" y="14"/>
                    <a:pt x="380" y="12"/>
                    <a:pt x="379" y="12"/>
                  </a:cubicBezTo>
                  <a:cubicBezTo>
                    <a:pt x="379" y="13"/>
                    <a:pt x="379" y="13"/>
                    <a:pt x="379" y="14"/>
                  </a:cubicBezTo>
                  <a:cubicBezTo>
                    <a:pt x="380" y="15"/>
                    <a:pt x="381" y="15"/>
                    <a:pt x="381" y="15"/>
                  </a:cubicBezTo>
                  <a:cubicBezTo>
                    <a:pt x="381" y="14"/>
                    <a:pt x="381" y="14"/>
                    <a:pt x="381" y="14"/>
                  </a:cubicBezTo>
                  <a:cubicBezTo>
                    <a:pt x="381" y="14"/>
                    <a:pt x="381" y="14"/>
                    <a:pt x="381" y="14"/>
                  </a:cubicBezTo>
                  <a:cubicBezTo>
                    <a:pt x="382" y="15"/>
                    <a:pt x="382" y="15"/>
                    <a:pt x="382" y="15"/>
                  </a:cubicBezTo>
                  <a:cubicBezTo>
                    <a:pt x="382" y="15"/>
                    <a:pt x="382" y="15"/>
                    <a:pt x="383" y="15"/>
                  </a:cubicBezTo>
                  <a:cubicBezTo>
                    <a:pt x="383" y="15"/>
                    <a:pt x="383" y="15"/>
                    <a:pt x="383" y="15"/>
                  </a:cubicBezTo>
                  <a:cubicBezTo>
                    <a:pt x="384" y="15"/>
                    <a:pt x="384" y="14"/>
                    <a:pt x="384" y="14"/>
                  </a:cubicBezTo>
                  <a:cubicBezTo>
                    <a:pt x="384" y="14"/>
                    <a:pt x="384" y="14"/>
                    <a:pt x="385" y="14"/>
                  </a:cubicBezTo>
                  <a:cubicBezTo>
                    <a:pt x="385" y="14"/>
                    <a:pt x="385" y="14"/>
                    <a:pt x="385" y="14"/>
                  </a:cubicBezTo>
                  <a:cubicBezTo>
                    <a:pt x="385" y="13"/>
                    <a:pt x="385" y="13"/>
                    <a:pt x="385" y="13"/>
                  </a:cubicBezTo>
                  <a:cubicBezTo>
                    <a:pt x="385" y="13"/>
                    <a:pt x="385" y="13"/>
                    <a:pt x="385" y="13"/>
                  </a:cubicBezTo>
                  <a:cubicBezTo>
                    <a:pt x="385" y="13"/>
                    <a:pt x="385" y="13"/>
                    <a:pt x="385" y="14"/>
                  </a:cubicBezTo>
                  <a:cubicBezTo>
                    <a:pt x="386" y="14"/>
                    <a:pt x="386" y="14"/>
                    <a:pt x="387" y="14"/>
                  </a:cubicBezTo>
                  <a:cubicBezTo>
                    <a:pt x="387" y="14"/>
                    <a:pt x="387" y="14"/>
                    <a:pt x="387" y="14"/>
                  </a:cubicBezTo>
                  <a:cubicBezTo>
                    <a:pt x="388" y="14"/>
                    <a:pt x="388" y="14"/>
                    <a:pt x="388" y="14"/>
                  </a:cubicBezTo>
                  <a:cubicBezTo>
                    <a:pt x="388" y="15"/>
                    <a:pt x="388" y="15"/>
                    <a:pt x="388" y="15"/>
                  </a:cubicBezTo>
                  <a:cubicBezTo>
                    <a:pt x="388" y="15"/>
                    <a:pt x="388" y="15"/>
                    <a:pt x="388" y="15"/>
                  </a:cubicBezTo>
                  <a:cubicBezTo>
                    <a:pt x="388" y="15"/>
                    <a:pt x="388" y="15"/>
                    <a:pt x="387" y="15"/>
                  </a:cubicBezTo>
                  <a:cubicBezTo>
                    <a:pt x="387" y="15"/>
                    <a:pt x="387" y="15"/>
                    <a:pt x="387" y="15"/>
                  </a:cubicBezTo>
                  <a:cubicBezTo>
                    <a:pt x="387" y="15"/>
                    <a:pt x="383" y="15"/>
                    <a:pt x="383" y="16"/>
                  </a:cubicBezTo>
                  <a:cubicBezTo>
                    <a:pt x="383" y="17"/>
                    <a:pt x="383" y="17"/>
                    <a:pt x="383" y="17"/>
                  </a:cubicBezTo>
                  <a:cubicBezTo>
                    <a:pt x="384" y="17"/>
                    <a:pt x="384" y="17"/>
                    <a:pt x="384" y="17"/>
                  </a:cubicBezTo>
                  <a:cubicBezTo>
                    <a:pt x="384" y="17"/>
                    <a:pt x="384" y="17"/>
                    <a:pt x="384" y="17"/>
                  </a:cubicBezTo>
                  <a:cubicBezTo>
                    <a:pt x="385" y="17"/>
                    <a:pt x="385" y="17"/>
                    <a:pt x="386" y="17"/>
                  </a:cubicBezTo>
                  <a:cubicBezTo>
                    <a:pt x="386" y="17"/>
                    <a:pt x="387" y="16"/>
                    <a:pt x="387" y="16"/>
                  </a:cubicBezTo>
                  <a:cubicBezTo>
                    <a:pt x="387" y="16"/>
                    <a:pt x="387" y="16"/>
                    <a:pt x="387" y="16"/>
                  </a:cubicBezTo>
                  <a:cubicBezTo>
                    <a:pt x="387" y="16"/>
                    <a:pt x="387" y="16"/>
                    <a:pt x="388" y="16"/>
                  </a:cubicBezTo>
                  <a:cubicBezTo>
                    <a:pt x="387" y="17"/>
                    <a:pt x="387" y="17"/>
                    <a:pt x="387" y="17"/>
                  </a:cubicBezTo>
                  <a:cubicBezTo>
                    <a:pt x="386" y="18"/>
                    <a:pt x="386" y="18"/>
                    <a:pt x="386" y="18"/>
                  </a:cubicBezTo>
                  <a:cubicBezTo>
                    <a:pt x="386" y="18"/>
                    <a:pt x="386" y="18"/>
                    <a:pt x="386" y="18"/>
                  </a:cubicBezTo>
                  <a:cubicBezTo>
                    <a:pt x="383" y="17"/>
                    <a:pt x="383" y="18"/>
                    <a:pt x="384" y="19"/>
                  </a:cubicBezTo>
                  <a:cubicBezTo>
                    <a:pt x="384" y="19"/>
                    <a:pt x="384" y="19"/>
                    <a:pt x="385" y="19"/>
                  </a:cubicBezTo>
                  <a:cubicBezTo>
                    <a:pt x="386" y="19"/>
                    <a:pt x="386" y="19"/>
                    <a:pt x="388" y="22"/>
                  </a:cubicBezTo>
                  <a:cubicBezTo>
                    <a:pt x="388" y="22"/>
                    <a:pt x="388" y="22"/>
                    <a:pt x="388" y="22"/>
                  </a:cubicBezTo>
                  <a:cubicBezTo>
                    <a:pt x="388" y="21"/>
                    <a:pt x="388" y="21"/>
                    <a:pt x="388" y="21"/>
                  </a:cubicBezTo>
                  <a:cubicBezTo>
                    <a:pt x="388" y="21"/>
                    <a:pt x="389" y="21"/>
                    <a:pt x="389" y="20"/>
                  </a:cubicBezTo>
                  <a:cubicBezTo>
                    <a:pt x="389" y="19"/>
                    <a:pt x="389" y="19"/>
                    <a:pt x="389" y="18"/>
                  </a:cubicBezTo>
                  <a:cubicBezTo>
                    <a:pt x="390" y="18"/>
                    <a:pt x="390" y="18"/>
                    <a:pt x="390" y="18"/>
                  </a:cubicBezTo>
                  <a:cubicBezTo>
                    <a:pt x="390" y="17"/>
                    <a:pt x="390" y="17"/>
                    <a:pt x="390" y="16"/>
                  </a:cubicBezTo>
                  <a:cubicBezTo>
                    <a:pt x="391" y="16"/>
                    <a:pt x="391" y="16"/>
                    <a:pt x="391" y="16"/>
                  </a:cubicBezTo>
                  <a:cubicBezTo>
                    <a:pt x="391" y="15"/>
                    <a:pt x="391" y="14"/>
                    <a:pt x="391" y="14"/>
                  </a:cubicBezTo>
                  <a:cubicBezTo>
                    <a:pt x="391" y="14"/>
                    <a:pt x="392" y="14"/>
                    <a:pt x="393" y="14"/>
                  </a:cubicBezTo>
                  <a:cubicBezTo>
                    <a:pt x="393" y="14"/>
                    <a:pt x="393" y="14"/>
                    <a:pt x="393" y="14"/>
                  </a:cubicBezTo>
                  <a:cubicBezTo>
                    <a:pt x="393" y="14"/>
                    <a:pt x="393" y="15"/>
                    <a:pt x="393" y="15"/>
                  </a:cubicBezTo>
                  <a:cubicBezTo>
                    <a:pt x="395" y="15"/>
                    <a:pt x="395" y="17"/>
                    <a:pt x="395" y="17"/>
                  </a:cubicBezTo>
                  <a:cubicBezTo>
                    <a:pt x="394" y="17"/>
                    <a:pt x="394" y="18"/>
                    <a:pt x="395" y="18"/>
                  </a:cubicBezTo>
                  <a:cubicBezTo>
                    <a:pt x="395" y="18"/>
                    <a:pt x="395" y="18"/>
                    <a:pt x="395" y="18"/>
                  </a:cubicBezTo>
                  <a:cubicBezTo>
                    <a:pt x="396" y="18"/>
                    <a:pt x="396" y="17"/>
                    <a:pt x="397" y="17"/>
                  </a:cubicBezTo>
                  <a:cubicBezTo>
                    <a:pt x="397" y="18"/>
                    <a:pt x="397" y="18"/>
                    <a:pt x="398" y="19"/>
                  </a:cubicBezTo>
                  <a:cubicBezTo>
                    <a:pt x="398" y="19"/>
                    <a:pt x="398" y="19"/>
                    <a:pt x="399" y="19"/>
                  </a:cubicBezTo>
                  <a:cubicBezTo>
                    <a:pt x="399" y="19"/>
                    <a:pt x="399" y="19"/>
                    <a:pt x="399" y="19"/>
                  </a:cubicBezTo>
                  <a:cubicBezTo>
                    <a:pt x="399" y="18"/>
                    <a:pt x="399" y="18"/>
                    <a:pt x="399" y="18"/>
                  </a:cubicBezTo>
                  <a:cubicBezTo>
                    <a:pt x="400" y="18"/>
                    <a:pt x="400" y="18"/>
                    <a:pt x="401" y="18"/>
                  </a:cubicBezTo>
                  <a:cubicBezTo>
                    <a:pt x="401" y="18"/>
                    <a:pt x="401" y="18"/>
                    <a:pt x="401" y="18"/>
                  </a:cubicBezTo>
                  <a:moveTo>
                    <a:pt x="609" y="325"/>
                  </a:moveTo>
                  <a:cubicBezTo>
                    <a:pt x="608" y="313"/>
                    <a:pt x="607" y="300"/>
                    <a:pt x="605" y="288"/>
                  </a:cubicBezTo>
                  <a:cubicBezTo>
                    <a:pt x="590" y="288"/>
                    <a:pt x="575" y="288"/>
                    <a:pt x="558" y="288"/>
                  </a:cubicBezTo>
                  <a:cubicBezTo>
                    <a:pt x="537" y="287"/>
                    <a:pt x="514" y="287"/>
                    <a:pt x="492" y="287"/>
                  </a:cubicBezTo>
                  <a:cubicBezTo>
                    <a:pt x="492" y="287"/>
                    <a:pt x="490" y="292"/>
                    <a:pt x="489" y="294"/>
                  </a:cubicBezTo>
                  <a:cubicBezTo>
                    <a:pt x="488" y="294"/>
                    <a:pt x="488" y="294"/>
                    <a:pt x="488" y="294"/>
                  </a:cubicBezTo>
                  <a:cubicBezTo>
                    <a:pt x="488" y="295"/>
                    <a:pt x="488" y="295"/>
                    <a:pt x="488" y="295"/>
                  </a:cubicBezTo>
                  <a:cubicBezTo>
                    <a:pt x="487" y="295"/>
                    <a:pt x="487" y="295"/>
                    <a:pt x="487" y="295"/>
                  </a:cubicBezTo>
                  <a:cubicBezTo>
                    <a:pt x="486" y="295"/>
                    <a:pt x="486" y="295"/>
                    <a:pt x="484" y="295"/>
                  </a:cubicBezTo>
                  <a:cubicBezTo>
                    <a:pt x="484" y="295"/>
                    <a:pt x="484" y="295"/>
                    <a:pt x="484" y="295"/>
                  </a:cubicBezTo>
                  <a:cubicBezTo>
                    <a:pt x="483" y="295"/>
                    <a:pt x="483" y="295"/>
                    <a:pt x="483" y="295"/>
                  </a:cubicBezTo>
                  <a:cubicBezTo>
                    <a:pt x="482" y="296"/>
                    <a:pt x="482" y="296"/>
                    <a:pt x="482" y="296"/>
                  </a:cubicBezTo>
                  <a:cubicBezTo>
                    <a:pt x="482" y="296"/>
                    <a:pt x="482" y="296"/>
                    <a:pt x="482" y="296"/>
                  </a:cubicBezTo>
                  <a:cubicBezTo>
                    <a:pt x="481" y="296"/>
                    <a:pt x="481" y="296"/>
                    <a:pt x="480" y="296"/>
                  </a:cubicBezTo>
                  <a:cubicBezTo>
                    <a:pt x="480" y="295"/>
                    <a:pt x="479" y="295"/>
                    <a:pt x="479" y="295"/>
                  </a:cubicBezTo>
                  <a:cubicBezTo>
                    <a:pt x="479" y="295"/>
                    <a:pt x="478" y="294"/>
                    <a:pt x="478" y="294"/>
                  </a:cubicBezTo>
                  <a:cubicBezTo>
                    <a:pt x="478" y="294"/>
                    <a:pt x="475" y="294"/>
                    <a:pt x="473" y="294"/>
                  </a:cubicBezTo>
                  <a:cubicBezTo>
                    <a:pt x="473" y="294"/>
                    <a:pt x="473" y="294"/>
                    <a:pt x="473" y="294"/>
                  </a:cubicBezTo>
                  <a:cubicBezTo>
                    <a:pt x="472" y="294"/>
                    <a:pt x="472" y="294"/>
                    <a:pt x="472" y="294"/>
                  </a:cubicBezTo>
                  <a:cubicBezTo>
                    <a:pt x="471" y="294"/>
                    <a:pt x="471" y="294"/>
                    <a:pt x="471" y="294"/>
                  </a:cubicBezTo>
                  <a:cubicBezTo>
                    <a:pt x="473" y="295"/>
                    <a:pt x="474" y="295"/>
                    <a:pt x="477" y="296"/>
                  </a:cubicBezTo>
                  <a:cubicBezTo>
                    <a:pt x="478" y="296"/>
                    <a:pt x="478" y="297"/>
                    <a:pt x="478" y="297"/>
                  </a:cubicBezTo>
                  <a:cubicBezTo>
                    <a:pt x="478" y="298"/>
                    <a:pt x="478" y="298"/>
                    <a:pt x="478" y="298"/>
                  </a:cubicBezTo>
                  <a:cubicBezTo>
                    <a:pt x="478" y="299"/>
                    <a:pt x="478" y="299"/>
                    <a:pt x="479" y="300"/>
                  </a:cubicBezTo>
                  <a:cubicBezTo>
                    <a:pt x="479" y="300"/>
                    <a:pt x="479" y="301"/>
                    <a:pt x="479" y="301"/>
                  </a:cubicBezTo>
                  <a:cubicBezTo>
                    <a:pt x="479" y="302"/>
                    <a:pt x="479" y="302"/>
                    <a:pt x="479" y="302"/>
                  </a:cubicBezTo>
                  <a:cubicBezTo>
                    <a:pt x="479" y="303"/>
                    <a:pt x="479" y="303"/>
                    <a:pt x="479" y="303"/>
                  </a:cubicBezTo>
                  <a:cubicBezTo>
                    <a:pt x="479" y="306"/>
                    <a:pt x="482" y="308"/>
                    <a:pt x="483" y="311"/>
                  </a:cubicBezTo>
                  <a:cubicBezTo>
                    <a:pt x="485" y="314"/>
                    <a:pt x="486" y="314"/>
                    <a:pt x="487" y="315"/>
                  </a:cubicBezTo>
                  <a:cubicBezTo>
                    <a:pt x="488" y="315"/>
                    <a:pt x="488" y="315"/>
                    <a:pt x="489" y="315"/>
                  </a:cubicBezTo>
                  <a:cubicBezTo>
                    <a:pt x="491" y="316"/>
                    <a:pt x="491" y="313"/>
                    <a:pt x="492" y="312"/>
                  </a:cubicBezTo>
                  <a:cubicBezTo>
                    <a:pt x="492" y="313"/>
                    <a:pt x="493" y="313"/>
                    <a:pt x="493" y="313"/>
                  </a:cubicBezTo>
                  <a:cubicBezTo>
                    <a:pt x="495" y="316"/>
                    <a:pt x="498" y="318"/>
                    <a:pt x="499" y="321"/>
                  </a:cubicBezTo>
                  <a:cubicBezTo>
                    <a:pt x="505" y="332"/>
                    <a:pt x="505" y="332"/>
                    <a:pt x="505" y="332"/>
                  </a:cubicBezTo>
                  <a:cubicBezTo>
                    <a:pt x="505" y="333"/>
                    <a:pt x="505" y="333"/>
                    <a:pt x="505" y="333"/>
                  </a:cubicBezTo>
                  <a:cubicBezTo>
                    <a:pt x="504" y="335"/>
                    <a:pt x="504" y="337"/>
                    <a:pt x="505" y="339"/>
                  </a:cubicBezTo>
                  <a:cubicBezTo>
                    <a:pt x="506" y="341"/>
                    <a:pt x="509" y="340"/>
                    <a:pt x="510" y="341"/>
                  </a:cubicBezTo>
                  <a:cubicBezTo>
                    <a:pt x="511" y="342"/>
                    <a:pt x="516" y="352"/>
                    <a:pt x="516" y="352"/>
                  </a:cubicBezTo>
                  <a:cubicBezTo>
                    <a:pt x="518" y="356"/>
                    <a:pt x="514" y="362"/>
                    <a:pt x="519" y="364"/>
                  </a:cubicBezTo>
                  <a:cubicBezTo>
                    <a:pt x="519" y="364"/>
                    <a:pt x="525" y="368"/>
                    <a:pt x="527" y="373"/>
                  </a:cubicBezTo>
                  <a:cubicBezTo>
                    <a:pt x="527" y="376"/>
                    <a:pt x="528" y="376"/>
                    <a:pt x="529" y="377"/>
                  </a:cubicBezTo>
                  <a:cubicBezTo>
                    <a:pt x="531" y="379"/>
                    <a:pt x="531" y="379"/>
                    <a:pt x="538" y="397"/>
                  </a:cubicBezTo>
                  <a:cubicBezTo>
                    <a:pt x="538" y="401"/>
                    <a:pt x="538" y="404"/>
                    <a:pt x="538" y="408"/>
                  </a:cubicBezTo>
                  <a:cubicBezTo>
                    <a:pt x="539" y="414"/>
                    <a:pt x="547" y="415"/>
                    <a:pt x="549" y="412"/>
                  </a:cubicBezTo>
                  <a:cubicBezTo>
                    <a:pt x="553" y="408"/>
                    <a:pt x="553" y="408"/>
                    <a:pt x="555" y="407"/>
                  </a:cubicBezTo>
                  <a:cubicBezTo>
                    <a:pt x="557" y="407"/>
                    <a:pt x="559" y="407"/>
                    <a:pt x="561" y="407"/>
                  </a:cubicBezTo>
                  <a:cubicBezTo>
                    <a:pt x="561" y="407"/>
                    <a:pt x="561" y="407"/>
                    <a:pt x="561" y="407"/>
                  </a:cubicBezTo>
                  <a:cubicBezTo>
                    <a:pt x="562" y="408"/>
                    <a:pt x="562" y="408"/>
                    <a:pt x="563" y="408"/>
                  </a:cubicBezTo>
                  <a:cubicBezTo>
                    <a:pt x="563" y="408"/>
                    <a:pt x="563" y="408"/>
                    <a:pt x="563" y="408"/>
                  </a:cubicBezTo>
                  <a:cubicBezTo>
                    <a:pt x="564" y="408"/>
                    <a:pt x="564" y="407"/>
                    <a:pt x="565" y="406"/>
                  </a:cubicBezTo>
                  <a:cubicBezTo>
                    <a:pt x="569" y="400"/>
                    <a:pt x="577" y="402"/>
                    <a:pt x="582" y="397"/>
                  </a:cubicBezTo>
                  <a:cubicBezTo>
                    <a:pt x="583" y="396"/>
                    <a:pt x="583" y="396"/>
                    <a:pt x="586" y="396"/>
                  </a:cubicBezTo>
                  <a:cubicBezTo>
                    <a:pt x="587" y="395"/>
                    <a:pt x="587" y="395"/>
                    <a:pt x="587" y="395"/>
                  </a:cubicBezTo>
                  <a:cubicBezTo>
                    <a:pt x="587" y="392"/>
                    <a:pt x="587" y="392"/>
                    <a:pt x="588" y="391"/>
                  </a:cubicBezTo>
                  <a:cubicBezTo>
                    <a:pt x="589" y="391"/>
                    <a:pt x="589" y="391"/>
                    <a:pt x="591" y="390"/>
                  </a:cubicBezTo>
                  <a:cubicBezTo>
                    <a:pt x="593" y="389"/>
                    <a:pt x="593" y="389"/>
                    <a:pt x="601" y="389"/>
                  </a:cubicBezTo>
                  <a:cubicBezTo>
                    <a:pt x="601" y="389"/>
                    <a:pt x="601" y="385"/>
                    <a:pt x="603" y="382"/>
                  </a:cubicBezTo>
                  <a:cubicBezTo>
                    <a:pt x="605" y="382"/>
                    <a:pt x="606" y="382"/>
                    <a:pt x="608" y="382"/>
                  </a:cubicBezTo>
                  <a:cubicBezTo>
                    <a:pt x="609" y="379"/>
                    <a:pt x="610" y="376"/>
                    <a:pt x="610" y="376"/>
                  </a:cubicBezTo>
                  <a:cubicBezTo>
                    <a:pt x="611" y="365"/>
                    <a:pt x="610" y="354"/>
                    <a:pt x="610" y="342"/>
                  </a:cubicBezTo>
                  <a:cubicBezTo>
                    <a:pt x="609" y="343"/>
                    <a:pt x="609" y="343"/>
                    <a:pt x="609" y="343"/>
                  </a:cubicBezTo>
                  <a:cubicBezTo>
                    <a:pt x="608" y="342"/>
                    <a:pt x="609" y="340"/>
                    <a:pt x="608" y="339"/>
                  </a:cubicBezTo>
                  <a:cubicBezTo>
                    <a:pt x="607" y="339"/>
                    <a:pt x="607" y="339"/>
                    <a:pt x="607" y="338"/>
                  </a:cubicBezTo>
                  <a:cubicBezTo>
                    <a:pt x="607" y="335"/>
                    <a:pt x="606" y="333"/>
                    <a:pt x="606" y="331"/>
                  </a:cubicBezTo>
                  <a:cubicBezTo>
                    <a:pt x="606" y="330"/>
                    <a:pt x="606" y="330"/>
                    <a:pt x="605" y="329"/>
                  </a:cubicBezTo>
                  <a:cubicBezTo>
                    <a:pt x="602" y="331"/>
                    <a:pt x="602" y="331"/>
                    <a:pt x="601" y="340"/>
                  </a:cubicBezTo>
                  <a:cubicBezTo>
                    <a:pt x="600" y="340"/>
                    <a:pt x="599" y="340"/>
                    <a:pt x="597" y="340"/>
                  </a:cubicBezTo>
                  <a:cubicBezTo>
                    <a:pt x="596" y="340"/>
                    <a:pt x="596" y="340"/>
                    <a:pt x="596" y="340"/>
                  </a:cubicBezTo>
                  <a:cubicBezTo>
                    <a:pt x="595" y="340"/>
                    <a:pt x="594" y="339"/>
                    <a:pt x="593" y="339"/>
                  </a:cubicBezTo>
                  <a:cubicBezTo>
                    <a:pt x="592" y="339"/>
                    <a:pt x="592" y="339"/>
                    <a:pt x="592" y="339"/>
                  </a:cubicBezTo>
                  <a:cubicBezTo>
                    <a:pt x="589" y="341"/>
                    <a:pt x="589" y="341"/>
                    <a:pt x="588" y="343"/>
                  </a:cubicBezTo>
                  <a:cubicBezTo>
                    <a:pt x="588" y="343"/>
                    <a:pt x="584" y="342"/>
                    <a:pt x="584" y="337"/>
                  </a:cubicBezTo>
                  <a:cubicBezTo>
                    <a:pt x="584" y="337"/>
                    <a:pt x="584" y="336"/>
                    <a:pt x="585" y="336"/>
                  </a:cubicBezTo>
                  <a:cubicBezTo>
                    <a:pt x="586" y="335"/>
                    <a:pt x="586" y="335"/>
                    <a:pt x="587" y="335"/>
                  </a:cubicBezTo>
                  <a:cubicBezTo>
                    <a:pt x="587" y="335"/>
                    <a:pt x="588" y="335"/>
                    <a:pt x="588" y="335"/>
                  </a:cubicBezTo>
                  <a:cubicBezTo>
                    <a:pt x="594" y="338"/>
                    <a:pt x="594" y="334"/>
                    <a:pt x="594" y="334"/>
                  </a:cubicBezTo>
                  <a:cubicBezTo>
                    <a:pt x="593" y="334"/>
                    <a:pt x="593" y="334"/>
                    <a:pt x="593" y="334"/>
                  </a:cubicBezTo>
                  <a:cubicBezTo>
                    <a:pt x="592" y="333"/>
                    <a:pt x="592" y="333"/>
                    <a:pt x="591" y="333"/>
                  </a:cubicBezTo>
                  <a:cubicBezTo>
                    <a:pt x="591" y="333"/>
                    <a:pt x="590" y="333"/>
                    <a:pt x="590" y="334"/>
                  </a:cubicBezTo>
                  <a:cubicBezTo>
                    <a:pt x="589" y="334"/>
                    <a:pt x="589" y="334"/>
                    <a:pt x="588" y="334"/>
                  </a:cubicBezTo>
                  <a:cubicBezTo>
                    <a:pt x="585" y="333"/>
                    <a:pt x="582" y="333"/>
                    <a:pt x="580" y="332"/>
                  </a:cubicBezTo>
                  <a:cubicBezTo>
                    <a:pt x="579" y="332"/>
                    <a:pt x="578" y="332"/>
                    <a:pt x="578" y="332"/>
                  </a:cubicBezTo>
                  <a:cubicBezTo>
                    <a:pt x="578" y="330"/>
                    <a:pt x="578" y="327"/>
                    <a:pt x="577" y="325"/>
                  </a:cubicBezTo>
                  <a:cubicBezTo>
                    <a:pt x="576" y="324"/>
                    <a:pt x="576" y="324"/>
                    <a:pt x="570" y="321"/>
                  </a:cubicBezTo>
                  <a:cubicBezTo>
                    <a:pt x="568" y="316"/>
                    <a:pt x="565" y="311"/>
                    <a:pt x="565" y="305"/>
                  </a:cubicBezTo>
                  <a:cubicBezTo>
                    <a:pt x="566" y="301"/>
                    <a:pt x="571" y="303"/>
                    <a:pt x="572" y="303"/>
                  </a:cubicBezTo>
                  <a:cubicBezTo>
                    <a:pt x="572" y="304"/>
                    <a:pt x="572" y="304"/>
                    <a:pt x="576" y="308"/>
                  </a:cubicBezTo>
                  <a:cubicBezTo>
                    <a:pt x="578" y="310"/>
                    <a:pt x="578" y="310"/>
                    <a:pt x="580" y="314"/>
                  </a:cubicBezTo>
                  <a:cubicBezTo>
                    <a:pt x="581" y="317"/>
                    <a:pt x="584" y="317"/>
                    <a:pt x="586" y="319"/>
                  </a:cubicBezTo>
                  <a:cubicBezTo>
                    <a:pt x="589" y="323"/>
                    <a:pt x="590" y="323"/>
                    <a:pt x="598" y="324"/>
                  </a:cubicBezTo>
                  <a:cubicBezTo>
                    <a:pt x="599" y="324"/>
                    <a:pt x="599" y="324"/>
                    <a:pt x="599" y="324"/>
                  </a:cubicBezTo>
                  <a:cubicBezTo>
                    <a:pt x="599" y="324"/>
                    <a:pt x="600" y="324"/>
                    <a:pt x="600" y="324"/>
                  </a:cubicBezTo>
                  <a:cubicBezTo>
                    <a:pt x="601" y="324"/>
                    <a:pt x="602" y="324"/>
                    <a:pt x="604" y="323"/>
                  </a:cubicBezTo>
                  <a:cubicBezTo>
                    <a:pt x="604" y="323"/>
                    <a:pt x="605" y="323"/>
                    <a:pt x="605" y="323"/>
                  </a:cubicBezTo>
                  <a:cubicBezTo>
                    <a:pt x="607" y="323"/>
                    <a:pt x="607" y="323"/>
                    <a:pt x="609" y="325"/>
                  </a:cubicBezTo>
                  <a:cubicBezTo>
                    <a:pt x="609" y="325"/>
                    <a:pt x="609" y="325"/>
                    <a:pt x="609" y="325"/>
                  </a:cubicBezTo>
                  <a:moveTo>
                    <a:pt x="680" y="160"/>
                  </a:moveTo>
                  <a:cubicBezTo>
                    <a:pt x="671" y="147"/>
                    <a:pt x="657" y="130"/>
                    <a:pt x="646" y="118"/>
                  </a:cubicBezTo>
                  <a:cubicBezTo>
                    <a:pt x="649" y="120"/>
                    <a:pt x="614" y="121"/>
                    <a:pt x="550" y="121"/>
                  </a:cubicBezTo>
                  <a:cubicBezTo>
                    <a:pt x="577" y="168"/>
                    <a:pt x="596" y="225"/>
                    <a:pt x="605" y="288"/>
                  </a:cubicBezTo>
                  <a:cubicBezTo>
                    <a:pt x="690" y="289"/>
                    <a:pt x="736" y="287"/>
                    <a:pt x="736" y="284"/>
                  </a:cubicBezTo>
                  <a:cubicBezTo>
                    <a:pt x="730" y="264"/>
                    <a:pt x="730" y="264"/>
                    <a:pt x="730" y="264"/>
                  </a:cubicBezTo>
                  <a:cubicBezTo>
                    <a:pt x="718" y="228"/>
                    <a:pt x="718" y="227"/>
                    <a:pt x="709" y="210"/>
                  </a:cubicBezTo>
                  <a:cubicBezTo>
                    <a:pt x="693" y="178"/>
                    <a:pt x="690" y="173"/>
                    <a:pt x="680" y="160"/>
                  </a:cubicBezTo>
                  <a:moveTo>
                    <a:pt x="415" y="119"/>
                  </a:moveTo>
                  <a:cubicBezTo>
                    <a:pt x="416" y="119"/>
                    <a:pt x="418" y="119"/>
                    <a:pt x="420" y="119"/>
                  </a:cubicBezTo>
                  <a:cubicBezTo>
                    <a:pt x="419" y="119"/>
                    <a:pt x="419" y="119"/>
                    <a:pt x="419" y="119"/>
                  </a:cubicBezTo>
                  <a:cubicBezTo>
                    <a:pt x="418" y="119"/>
                    <a:pt x="418" y="119"/>
                    <a:pt x="418" y="119"/>
                  </a:cubicBezTo>
                  <a:cubicBezTo>
                    <a:pt x="418" y="119"/>
                    <a:pt x="418" y="119"/>
                    <a:pt x="418" y="119"/>
                  </a:cubicBezTo>
                  <a:cubicBezTo>
                    <a:pt x="418" y="119"/>
                    <a:pt x="418" y="119"/>
                    <a:pt x="417" y="118"/>
                  </a:cubicBezTo>
                  <a:cubicBezTo>
                    <a:pt x="417" y="117"/>
                    <a:pt x="417" y="117"/>
                    <a:pt x="417" y="117"/>
                  </a:cubicBezTo>
                  <a:cubicBezTo>
                    <a:pt x="417" y="117"/>
                    <a:pt x="417" y="117"/>
                    <a:pt x="417" y="117"/>
                  </a:cubicBezTo>
                  <a:cubicBezTo>
                    <a:pt x="416" y="117"/>
                    <a:pt x="416" y="117"/>
                    <a:pt x="415" y="117"/>
                  </a:cubicBezTo>
                  <a:cubicBezTo>
                    <a:pt x="415" y="117"/>
                    <a:pt x="415" y="117"/>
                    <a:pt x="415" y="117"/>
                  </a:cubicBezTo>
                  <a:cubicBezTo>
                    <a:pt x="414" y="118"/>
                    <a:pt x="414" y="118"/>
                    <a:pt x="414" y="118"/>
                  </a:cubicBezTo>
                  <a:cubicBezTo>
                    <a:pt x="414" y="118"/>
                    <a:pt x="414" y="118"/>
                    <a:pt x="414" y="118"/>
                  </a:cubicBezTo>
                  <a:cubicBezTo>
                    <a:pt x="415" y="119"/>
                    <a:pt x="415" y="119"/>
                    <a:pt x="415" y="119"/>
                  </a:cubicBezTo>
                  <a:moveTo>
                    <a:pt x="416" y="52"/>
                  </a:moveTo>
                  <a:cubicBezTo>
                    <a:pt x="416" y="51"/>
                    <a:pt x="416" y="50"/>
                    <a:pt x="415" y="50"/>
                  </a:cubicBezTo>
                  <a:cubicBezTo>
                    <a:pt x="415" y="50"/>
                    <a:pt x="415" y="50"/>
                    <a:pt x="415" y="50"/>
                  </a:cubicBezTo>
                  <a:cubicBezTo>
                    <a:pt x="415" y="50"/>
                    <a:pt x="415" y="50"/>
                    <a:pt x="415" y="50"/>
                  </a:cubicBezTo>
                  <a:cubicBezTo>
                    <a:pt x="414" y="50"/>
                    <a:pt x="414" y="50"/>
                    <a:pt x="413" y="50"/>
                  </a:cubicBezTo>
                  <a:cubicBezTo>
                    <a:pt x="414" y="50"/>
                    <a:pt x="414" y="50"/>
                    <a:pt x="414" y="50"/>
                  </a:cubicBezTo>
                  <a:cubicBezTo>
                    <a:pt x="414" y="51"/>
                    <a:pt x="414" y="51"/>
                    <a:pt x="414" y="51"/>
                  </a:cubicBezTo>
                  <a:cubicBezTo>
                    <a:pt x="414" y="51"/>
                    <a:pt x="414" y="52"/>
                    <a:pt x="414" y="52"/>
                  </a:cubicBezTo>
                  <a:cubicBezTo>
                    <a:pt x="415" y="52"/>
                    <a:pt x="415" y="52"/>
                    <a:pt x="416" y="52"/>
                  </a:cubicBezTo>
                  <a:moveTo>
                    <a:pt x="550" y="121"/>
                  </a:moveTo>
                  <a:cubicBezTo>
                    <a:pt x="537" y="99"/>
                    <a:pt x="522" y="79"/>
                    <a:pt x="507" y="62"/>
                  </a:cubicBezTo>
                  <a:cubicBezTo>
                    <a:pt x="507" y="63"/>
                    <a:pt x="507" y="63"/>
                    <a:pt x="507" y="63"/>
                  </a:cubicBezTo>
                  <a:cubicBezTo>
                    <a:pt x="506" y="64"/>
                    <a:pt x="506" y="64"/>
                    <a:pt x="506" y="64"/>
                  </a:cubicBezTo>
                  <a:cubicBezTo>
                    <a:pt x="505" y="63"/>
                    <a:pt x="504" y="63"/>
                    <a:pt x="504" y="63"/>
                  </a:cubicBezTo>
                  <a:cubicBezTo>
                    <a:pt x="504" y="63"/>
                    <a:pt x="504" y="63"/>
                    <a:pt x="503" y="63"/>
                  </a:cubicBezTo>
                  <a:cubicBezTo>
                    <a:pt x="503" y="64"/>
                    <a:pt x="504" y="65"/>
                    <a:pt x="504" y="65"/>
                  </a:cubicBezTo>
                  <a:cubicBezTo>
                    <a:pt x="504" y="65"/>
                    <a:pt x="503" y="65"/>
                    <a:pt x="503" y="65"/>
                  </a:cubicBezTo>
                  <a:cubicBezTo>
                    <a:pt x="501" y="64"/>
                    <a:pt x="501" y="64"/>
                    <a:pt x="498" y="61"/>
                  </a:cubicBezTo>
                  <a:cubicBezTo>
                    <a:pt x="497" y="62"/>
                    <a:pt x="497" y="62"/>
                    <a:pt x="497" y="62"/>
                  </a:cubicBezTo>
                  <a:cubicBezTo>
                    <a:pt x="497" y="62"/>
                    <a:pt x="497" y="62"/>
                    <a:pt x="496" y="62"/>
                  </a:cubicBezTo>
                  <a:cubicBezTo>
                    <a:pt x="496" y="63"/>
                    <a:pt x="496" y="63"/>
                    <a:pt x="496" y="63"/>
                  </a:cubicBezTo>
                  <a:cubicBezTo>
                    <a:pt x="495" y="63"/>
                    <a:pt x="495" y="63"/>
                    <a:pt x="495" y="63"/>
                  </a:cubicBezTo>
                  <a:cubicBezTo>
                    <a:pt x="494" y="63"/>
                    <a:pt x="494" y="63"/>
                    <a:pt x="494" y="63"/>
                  </a:cubicBezTo>
                  <a:cubicBezTo>
                    <a:pt x="494" y="64"/>
                    <a:pt x="493" y="64"/>
                    <a:pt x="493" y="64"/>
                  </a:cubicBezTo>
                  <a:cubicBezTo>
                    <a:pt x="492" y="65"/>
                    <a:pt x="492" y="65"/>
                    <a:pt x="492" y="65"/>
                  </a:cubicBezTo>
                  <a:cubicBezTo>
                    <a:pt x="490" y="65"/>
                    <a:pt x="490" y="65"/>
                    <a:pt x="490" y="67"/>
                  </a:cubicBezTo>
                  <a:cubicBezTo>
                    <a:pt x="489" y="67"/>
                    <a:pt x="489" y="67"/>
                    <a:pt x="488" y="67"/>
                  </a:cubicBezTo>
                  <a:cubicBezTo>
                    <a:pt x="487" y="68"/>
                    <a:pt x="487" y="68"/>
                    <a:pt x="487" y="68"/>
                  </a:cubicBezTo>
                  <a:cubicBezTo>
                    <a:pt x="490" y="70"/>
                    <a:pt x="490" y="70"/>
                    <a:pt x="490" y="70"/>
                  </a:cubicBezTo>
                  <a:cubicBezTo>
                    <a:pt x="489" y="72"/>
                    <a:pt x="489" y="72"/>
                    <a:pt x="486" y="73"/>
                  </a:cubicBezTo>
                  <a:cubicBezTo>
                    <a:pt x="486" y="73"/>
                    <a:pt x="486" y="73"/>
                    <a:pt x="486" y="73"/>
                  </a:cubicBezTo>
                  <a:cubicBezTo>
                    <a:pt x="480" y="69"/>
                    <a:pt x="480" y="69"/>
                    <a:pt x="480" y="68"/>
                  </a:cubicBezTo>
                  <a:cubicBezTo>
                    <a:pt x="481" y="68"/>
                    <a:pt x="482" y="68"/>
                    <a:pt x="483" y="68"/>
                  </a:cubicBezTo>
                  <a:cubicBezTo>
                    <a:pt x="483" y="67"/>
                    <a:pt x="482" y="66"/>
                    <a:pt x="482" y="65"/>
                  </a:cubicBezTo>
                  <a:cubicBezTo>
                    <a:pt x="481" y="65"/>
                    <a:pt x="481" y="65"/>
                    <a:pt x="480" y="65"/>
                  </a:cubicBezTo>
                  <a:cubicBezTo>
                    <a:pt x="479" y="64"/>
                    <a:pt x="479" y="64"/>
                    <a:pt x="477" y="63"/>
                  </a:cubicBezTo>
                  <a:cubicBezTo>
                    <a:pt x="477" y="63"/>
                    <a:pt x="477" y="63"/>
                    <a:pt x="476" y="63"/>
                  </a:cubicBezTo>
                  <a:cubicBezTo>
                    <a:pt x="476" y="63"/>
                    <a:pt x="476" y="63"/>
                    <a:pt x="476" y="63"/>
                  </a:cubicBezTo>
                  <a:cubicBezTo>
                    <a:pt x="475" y="62"/>
                    <a:pt x="475" y="62"/>
                    <a:pt x="473" y="62"/>
                  </a:cubicBezTo>
                  <a:cubicBezTo>
                    <a:pt x="472" y="62"/>
                    <a:pt x="472" y="62"/>
                    <a:pt x="472" y="62"/>
                  </a:cubicBezTo>
                  <a:cubicBezTo>
                    <a:pt x="471" y="63"/>
                    <a:pt x="471" y="63"/>
                    <a:pt x="472" y="63"/>
                  </a:cubicBezTo>
                  <a:cubicBezTo>
                    <a:pt x="472" y="64"/>
                    <a:pt x="472" y="64"/>
                    <a:pt x="473" y="64"/>
                  </a:cubicBezTo>
                  <a:cubicBezTo>
                    <a:pt x="475" y="65"/>
                    <a:pt x="476" y="67"/>
                    <a:pt x="476" y="68"/>
                  </a:cubicBezTo>
                  <a:cubicBezTo>
                    <a:pt x="476" y="69"/>
                    <a:pt x="476" y="70"/>
                    <a:pt x="478" y="71"/>
                  </a:cubicBezTo>
                  <a:cubicBezTo>
                    <a:pt x="479" y="71"/>
                    <a:pt x="479" y="71"/>
                    <a:pt x="481" y="73"/>
                  </a:cubicBezTo>
                  <a:cubicBezTo>
                    <a:pt x="481" y="73"/>
                    <a:pt x="481" y="73"/>
                    <a:pt x="481" y="73"/>
                  </a:cubicBezTo>
                  <a:cubicBezTo>
                    <a:pt x="481" y="75"/>
                    <a:pt x="482" y="76"/>
                    <a:pt x="483" y="77"/>
                  </a:cubicBezTo>
                  <a:cubicBezTo>
                    <a:pt x="480" y="77"/>
                    <a:pt x="480" y="77"/>
                    <a:pt x="480" y="76"/>
                  </a:cubicBezTo>
                  <a:cubicBezTo>
                    <a:pt x="479" y="75"/>
                    <a:pt x="479" y="75"/>
                    <a:pt x="479" y="75"/>
                  </a:cubicBezTo>
                  <a:cubicBezTo>
                    <a:pt x="479" y="75"/>
                    <a:pt x="479" y="75"/>
                    <a:pt x="474" y="75"/>
                  </a:cubicBezTo>
                  <a:cubicBezTo>
                    <a:pt x="474" y="76"/>
                    <a:pt x="474" y="77"/>
                    <a:pt x="474" y="77"/>
                  </a:cubicBezTo>
                  <a:cubicBezTo>
                    <a:pt x="471" y="78"/>
                    <a:pt x="471" y="78"/>
                    <a:pt x="471" y="80"/>
                  </a:cubicBezTo>
                  <a:cubicBezTo>
                    <a:pt x="470" y="80"/>
                    <a:pt x="470" y="80"/>
                    <a:pt x="470" y="80"/>
                  </a:cubicBezTo>
                  <a:cubicBezTo>
                    <a:pt x="470" y="80"/>
                    <a:pt x="470" y="80"/>
                    <a:pt x="470" y="80"/>
                  </a:cubicBezTo>
                  <a:cubicBezTo>
                    <a:pt x="471" y="82"/>
                    <a:pt x="474" y="83"/>
                    <a:pt x="475" y="85"/>
                  </a:cubicBezTo>
                  <a:cubicBezTo>
                    <a:pt x="474" y="85"/>
                    <a:pt x="474" y="85"/>
                    <a:pt x="474" y="85"/>
                  </a:cubicBezTo>
                  <a:cubicBezTo>
                    <a:pt x="471" y="85"/>
                    <a:pt x="471" y="85"/>
                    <a:pt x="470" y="85"/>
                  </a:cubicBezTo>
                  <a:cubicBezTo>
                    <a:pt x="470" y="85"/>
                    <a:pt x="470" y="85"/>
                    <a:pt x="469" y="85"/>
                  </a:cubicBezTo>
                  <a:cubicBezTo>
                    <a:pt x="464" y="84"/>
                    <a:pt x="462" y="82"/>
                    <a:pt x="462" y="81"/>
                  </a:cubicBezTo>
                  <a:cubicBezTo>
                    <a:pt x="461" y="82"/>
                    <a:pt x="461" y="82"/>
                    <a:pt x="460" y="83"/>
                  </a:cubicBezTo>
                  <a:cubicBezTo>
                    <a:pt x="460" y="84"/>
                    <a:pt x="460" y="85"/>
                    <a:pt x="463" y="85"/>
                  </a:cubicBezTo>
                  <a:cubicBezTo>
                    <a:pt x="463" y="86"/>
                    <a:pt x="463" y="86"/>
                    <a:pt x="463" y="86"/>
                  </a:cubicBezTo>
                  <a:cubicBezTo>
                    <a:pt x="464" y="87"/>
                    <a:pt x="464" y="87"/>
                    <a:pt x="464" y="87"/>
                  </a:cubicBezTo>
                  <a:cubicBezTo>
                    <a:pt x="466" y="87"/>
                    <a:pt x="467" y="87"/>
                    <a:pt x="468" y="88"/>
                  </a:cubicBezTo>
                  <a:cubicBezTo>
                    <a:pt x="468" y="89"/>
                    <a:pt x="468" y="89"/>
                    <a:pt x="468" y="89"/>
                  </a:cubicBezTo>
                  <a:cubicBezTo>
                    <a:pt x="467" y="89"/>
                    <a:pt x="466" y="89"/>
                    <a:pt x="465" y="89"/>
                  </a:cubicBezTo>
                  <a:cubicBezTo>
                    <a:pt x="464" y="90"/>
                    <a:pt x="464" y="90"/>
                    <a:pt x="464" y="90"/>
                  </a:cubicBezTo>
                  <a:cubicBezTo>
                    <a:pt x="455" y="83"/>
                    <a:pt x="455" y="83"/>
                    <a:pt x="455" y="83"/>
                  </a:cubicBezTo>
                  <a:cubicBezTo>
                    <a:pt x="454" y="83"/>
                    <a:pt x="453" y="83"/>
                    <a:pt x="453" y="83"/>
                  </a:cubicBezTo>
                  <a:cubicBezTo>
                    <a:pt x="452" y="80"/>
                    <a:pt x="452" y="80"/>
                    <a:pt x="452" y="80"/>
                  </a:cubicBezTo>
                  <a:cubicBezTo>
                    <a:pt x="450" y="75"/>
                    <a:pt x="443" y="75"/>
                    <a:pt x="441" y="70"/>
                  </a:cubicBezTo>
                  <a:cubicBezTo>
                    <a:pt x="443" y="71"/>
                    <a:pt x="452" y="74"/>
                    <a:pt x="452" y="74"/>
                  </a:cubicBezTo>
                  <a:cubicBezTo>
                    <a:pt x="454" y="74"/>
                    <a:pt x="455" y="75"/>
                    <a:pt x="457" y="75"/>
                  </a:cubicBezTo>
                  <a:cubicBezTo>
                    <a:pt x="459" y="75"/>
                    <a:pt x="460" y="76"/>
                    <a:pt x="462" y="76"/>
                  </a:cubicBezTo>
                  <a:cubicBezTo>
                    <a:pt x="463" y="76"/>
                    <a:pt x="463" y="76"/>
                    <a:pt x="464" y="76"/>
                  </a:cubicBezTo>
                  <a:cubicBezTo>
                    <a:pt x="464" y="76"/>
                    <a:pt x="464" y="76"/>
                    <a:pt x="464" y="76"/>
                  </a:cubicBezTo>
                  <a:cubicBezTo>
                    <a:pt x="477" y="72"/>
                    <a:pt x="464" y="66"/>
                    <a:pt x="464" y="66"/>
                  </a:cubicBezTo>
                  <a:cubicBezTo>
                    <a:pt x="454" y="62"/>
                    <a:pt x="454" y="62"/>
                    <a:pt x="454" y="62"/>
                  </a:cubicBezTo>
                  <a:cubicBezTo>
                    <a:pt x="453" y="61"/>
                    <a:pt x="452" y="61"/>
                    <a:pt x="451" y="61"/>
                  </a:cubicBezTo>
                  <a:cubicBezTo>
                    <a:pt x="450" y="60"/>
                    <a:pt x="450" y="60"/>
                    <a:pt x="447" y="60"/>
                  </a:cubicBezTo>
                  <a:cubicBezTo>
                    <a:pt x="446" y="60"/>
                    <a:pt x="446" y="60"/>
                    <a:pt x="446" y="60"/>
                  </a:cubicBezTo>
                  <a:cubicBezTo>
                    <a:pt x="445" y="60"/>
                    <a:pt x="444" y="59"/>
                    <a:pt x="443" y="58"/>
                  </a:cubicBezTo>
                  <a:cubicBezTo>
                    <a:pt x="442" y="58"/>
                    <a:pt x="441" y="58"/>
                    <a:pt x="441" y="58"/>
                  </a:cubicBezTo>
                  <a:cubicBezTo>
                    <a:pt x="441" y="59"/>
                    <a:pt x="441" y="59"/>
                    <a:pt x="441" y="59"/>
                  </a:cubicBezTo>
                  <a:cubicBezTo>
                    <a:pt x="440" y="60"/>
                    <a:pt x="440" y="60"/>
                    <a:pt x="440" y="60"/>
                  </a:cubicBezTo>
                  <a:cubicBezTo>
                    <a:pt x="439" y="59"/>
                    <a:pt x="439" y="59"/>
                    <a:pt x="439" y="59"/>
                  </a:cubicBezTo>
                  <a:cubicBezTo>
                    <a:pt x="439" y="59"/>
                    <a:pt x="439" y="58"/>
                    <a:pt x="439" y="58"/>
                  </a:cubicBezTo>
                  <a:cubicBezTo>
                    <a:pt x="439" y="57"/>
                    <a:pt x="439" y="57"/>
                    <a:pt x="439" y="57"/>
                  </a:cubicBezTo>
                  <a:cubicBezTo>
                    <a:pt x="438" y="57"/>
                    <a:pt x="437" y="57"/>
                    <a:pt x="436" y="55"/>
                  </a:cubicBezTo>
                  <a:cubicBezTo>
                    <a:pt x="436" y="55"/>
                    <a:pt x="435" y="55"/>
                    <a:pt x="435" y="55"/>
                  </a:cubicBezTo>
                  <a:cubicBezTo>
                    <a:pt x="434" y="56"/>
                    <a:pt x="434" y="56"/>
                    <a:pt x="434" y="56"/>
                  </a:cubicBezTo>
                  <a:cubicBezTo>
                    <a:pt x="432" y="56"/>
                    <a:pt x="431" y="55"/>
                    <a:pt x="429" y="54"/>
                  </a:cubicBezTo>
                  <a:cubicBezTo>
                    <a:pt x="428" y="54"/>
                    <a:pt x="428" y="54"/>
                    <a:pt x="428" y="54"/>
                  </a:cubicBezTo>
                  <a:cubicBezTo>
                    <a:pt x="428" y="54"/>
                    <a:pt x="429" y="54"/>
                    <a:pt x="429" y="54"/>
                  </a:cubicBezTo>
                  <a:cubicBezTo>
                    <a:pt x="429" y="53"/>
                    <a:pt x="429" y="53"/>
                    <a:pt x="430" y="52"/>
                  </a:cubicBezTo>
                  <a:cubicBezTo>
                    <a:pt x="429" y="52"/>
                    <a:pt x="427" y="50"/>
                    <a:pt x="423" y="50"/>
                  </a:cubicBezTo>
                  <a:cubicBezTo>
                    <a:pt x="423" y="50"/>
                    <a:pt x="423" y="51"/>
                    <a:pt x="423" y="51"/>
                  </a:cubicBezTo>
                  <a:cubicBezTo>
                    <a:pt x="423" y="51"/>
                    <a:pt x="423" y="51"/>
                    <a:pt x="422" y="51"/>
                  </a:cubicBezTo>
                  <a:cubicBezTo>
                    <a:pt x="422" y="51"/>
                    <a:pt x="421" y="51"/>
                    <a:pt x="421" y="50"/>
                  </a:cubicBezTo>
                  <a:cubicBezTo>
                    <a:pt x="422" y="49"/>
                    <a:pt x="422" y="49"/>
                    <a:pt x="422" y="49"/>
                  </a:cubicBezTo>
                  <a:cubicBezTo>
                    <a:pt x="422" y="49"/>
                    <a:pt x="422" y="49"/>
                    <a:pt x="422" y="49"/>
                  </a:cubicBezTo>
                  <a:cubicBezTo>
                    <a:pt x="418" y="48"/>
                    <a:pt x="418" y="48"/>
                    <a:pt x="418" y="48"/>
                  </a:cubicBezTo>
                  <a:cubicBezTo>
                    <a:pt x="418" y="49"/>
                    <a:pt x="418" y="50"/>
                    <a:pt x="418" y="50"/>
                  </a:cubicBezTo>
                  <a:cubicBezTo>
                    <a:pt x="418" y="51"/>
                    <a:pt x="418" y="51"/>
                    <a:pt x="418" y="52"/>
                  </a:cubicBezTo>
                  <a:cubicBezTo>
                    <a:pt x="418" y="52"/>
                    <a:pt x="418" y="52"/>
                    <a:pt x="418" y="52"/>
                  </a:cubicBezTo>
                  <a:cubicBezTo>
                    <a:pt x="418" y="50"/>
                    <a:pt x="418" y="50"/>
                    <a:pt x="417" y="49"/>
                  </a:cubicBezTo>
                  <a:cubicBezTo>
                    <a:pt x="416" y="49"/>
                    <a:pt x="416" y="49"/>
                    <a:pt x="415" y="49"/>
                  </a:cubicBezTo>
                  <a:cubicBezTo>
                    <a:pt x="415" y="48"/>
                    <a:pt x="415" y="48"/>
                    <a:pt x="415" y="48"/>
                  </a:cubicBezTo>
                  <a:cubicBezTo>
                    <a:pt x="414" y="48"/>
                    <a:pt x="414" y="48"/>
                    <a:pt x="414" y="48"/>
                  </a:cubicBezTo>
                  <a:cubicBezTo>
                    <a:pt x="414" y="48"/>
                    <a:pt x="414" y="48"/>
                    <a:pt x="414" y="48"/>
                  </a:cubicBezTo>
                  <a:cubicBezTo>
                    <a:pt x="413" y="48"/>
                    <a:pt x="412" y="49"/>
                    <a:pt x="411" y="49"/>
                  </a:cubicBezTo>
                  <a:cubicBezTo>
                    <a:pt x="411" y="50"/>
                    <a:pt x="411" y="50"/>
                    <a:pt x="410" y="51"/>
                  </a:cubicBezTo>
                  <a:cubicBezTo>
                    <a:pt x="410" y="51"/>
                    <a:pt x="410" y="51"/>
                    <a:pt x="410" y="51"/>
                  </a:cubicBezTo>
                  <a:cubicBezTo>
                    <a:pt x="409" y="50"/>
                    <a:pt x="409" y="50"/>
                    <a:pt x="409" y="50"/>
                  </a:cubicBezTo>
                  <a:cubicBezTo>
                    <a:pt x="409" y="50"/>
                    <a:pt x="409" y="50"/>
                    <a:pt x="409" y="49"/>
                  </a:cubicBezTo>
                  <a:cubicBezTo>
                    <a:pt x="409" y="49"/>
                    <a:pt x="408" y="49"/>
                    <a:pt x="407" y="49"/>
                  </a:cubicBezTo>
                  <a:cubicBezTo>
                    <a:pt x="406" y="49"/>
                    <a:pt x="405" y="49"/>
                    <a:pt x="404" y="50"/>
                  </a:cubicBezTo>
                  <a:cubicBezTo>
                    <a:pt x="405" y="52"/>
                    <a:pt x="405" y="52"/>
                    <a:pt x="407" y="52"/>
                  </a:cubicBezTo>
                  <a:cubicBezTo>
                    <a:pt x="408" y="53"/>
                    <a:pt x="408" y="53"/>
                    <a:pt x="408" y="54"/>
                  </a:cubicBezTo>
                  <a:cubicBezTo>
                    <a:pt x="408" y="54"/>
                    <a:pt x="407" y="54"/>
                    <a:pt x="407" y="54"/>
                  </a:cubicBezTo>
                  <a:cubicBezTo>
                    <a:pt x="406" y="53"/>
                    <a:pt x="406" y="53"/>
                    <a:pt x="404" y="53"/>
                  </a:cubicBezTo>
                  <a:cubicBezTo>
                    <a:pt x="402" y="53"/>
                    <a:pt x="402" y="53"/>
                    <a:pt x="402" y="53"/>
                  </a:cubicBezTo>
                  <a:cubicBezTo>
                    <a:pt x="402" y="55"/>
                    <a:pt x="402" y="55"/>
                    <a:pt x="402" y="56"/>
                  </a:cubicBezTo>
                  <a:cubicBezTo>
                    <a:pt x="401" y="55"/>
                    <a:pt x="401" y="54"/>
                    <a:pt x="401" y="54"/>
                  </a:cubicBezTo>
                  <a:cubicBezTo>
                    <a:pt x="399" y="54"/>
                    <a:pt x="398" y="52"/>
                    <a:pt x="396" y="52"/>
                  </a:cubicBezTo>
                  <a:cubicBezTo>
                    <a:pt x="396" y="52"/>
                    <a:pt x="396" y="53"/>
                    <a:pt x="396" y="53"/>
                  </a:cubicBezTo>
                  <a:cubicBezTo>
                    <a:pt x="397" y="56"/>
                    <a:pt x="395" y="57"/>
                    <a:pt x="394" y="57"/>
                  </a:cubicBezTo>
                  <a:cubicBezTo>
                    <a:pt x="394" y="57"/>
                    <a:pt x="393" y="56"/>
                    <a:pt x="393" y="55"/>
                  </a:cubicBezTo>
                  <a:cubicBezTo>
                    <a:pt x="393" y="56"/>
                    <a:pt x="393" y="56"/>
                    <a:pt x="393" y="56"/>
                  </a:cubicBezTo>
                  <a:cubicBezTo>
                    <a:pt x="392" y="56"/>
                    <a:pt x="392" y="56"/>
                    <a:pt x="391" y="56"/>
                  </a:cubicBezTo>
                  <a:cubicBezTo>
                    <a:pt x="391" y="57"/>
                    <a:pt x="391" y="57"/>
                    <a:pt x="391" y="57"/>
                  </a:cubicBezTo>
                  <a:cubicBezTo>
                    <a:pt x="391" y="58"/>
                    <a:pt x="392" y="58"/>
                    <a:pt x="392" y="59"/>
                  </a:cubicBezTo>
                  <a:cubicBezTo>
                    <a:pt x="392" y="59"/>
                    <a:pt x="392" y="60"/>
                    <a:pt x="392" y="60"/>
                  </a:cubicBezTo>
                  <a:cubicBezTo>
                    <a:pt x="391" y="60"/>
                    <a:pt x="391" y="60"/>
                    <a:pt x="391" y="60"/>
                  </a:cubicBezTo>
                  <a:cubicBezTo>
                    <a:pt x="391" y="60"/>
                    <a:pt x="391" y="60"/>
                    <a:pt x="388" y="59"/>
                  </a:cubicBezTo>
                  <a:cubicBezTo>
                    <a:pt x="389" y="59"/>
                    <a:pt x="389" y="58"/>
                    <a:pt x="389" y="57"/>
                  </a:cubicBezTo>
                  <a:cubicBezTo>
                    <a:pt x="388" y="57"/>
                    <a:pt x="388" y="57"/>
                    <a:pt x="388" y="57"/>
                  </a:cubicBezTo>
                  <a:cubicBezTo>
                    <a:pt x="388" y="58"/>
                    <a:pt x="388" y="58"/>
                    <a:pt x="388" y="59"/>
                  </a:cubicBezTo>
                  <a:cubicBezTo>
                    <a:pt x="385" y="59"/>
                    <a:pt x="385" y="59"/>
                    <a:pt x="384" y="59"/>
                  </a:cubicBezTo>
                  <a:cubicBezTo>
                    <a:pt x="385" y="60"/>
                    <a:pt x="385" y="60"/>
                    <a:pt x="385" y="60"/>
                  </a:cubicBezTo>
                  <a:cubicBezTo>
                    <a:pt x="384" y="61"/>
                    <a:pt x="384" y="61"/>
                    <a:pt x="384" y="61"/>
                  </a:cubicBezTo>
                  <a:cubicBezTo>
                    <a:pt x="382" y="61"/>
                    <a:pt x="382" y="61"/>
                    <a:pt x="381" y="62"/>
                  </a:cubicBezTo>
                  <a:cubicBezTo>
                    <a:pt x="380" y="62"/>
                    <a:pt x="380" y="62"/>
                    <a:pt x="380" y="62"/>
                  </a:cubicBezTo>
                  <a:cubicBezTo>
                    <a:pt x="380" y="64"/>
                    <a:pt x="380" y="64"/>
                    <a:pt x="380" y="64"/>
                  </a:cubicBezTo>
                  <a:cubicBezTo>
                    <a:pt x="379" y="64"/>
                    <a:pt x="379" y="64"/>
                    <a:pt x="379" y="64"/>
                  </a:cubicBezTo>
                  <a:cubicBezTo>
                    <a:pt x="378" y="65"/>
                    <a:pt x="378" y="65"/>
                    <a:pt x="378" y="65"/>
                  </a:cubicBezTo>
                  <a:cubicBezTo>
                    <a:pt x="379" y="65"/>
                    <a:pt x="379" y="65"/>
                    <a:pt x="379" y="65"/>
                  </a:cubicBezTo>
                  <a:cubicBezTo>
                    <a:pt x="382" y="63"/>
                    <a:pt x="382" y="63"/>
                    <a:pt x="383" y="63"/>
                  </a:cubicBezTo>
                  <a:cubicBezTo>
                    <a:pt x="386" y="61"/>
                    <a:pt x="388" y="62"/>
                    <a:pt x="390" y="62"/>
                  </a:cubicBezTo>
                  <a:cubicBezTo>
                    <a:pt x="390" y="62"/>
                    <a:pt x="390" y="63"/>
                    <a:pt x="390" y="63"/>
                  </a:cubicBezTo>
                  <a:cubicBezTo>
                    <a:pt x="389" y="63"/>
                    <a:pt x="389" y="63"/>
                    <a:pt x="386" y="64"/>
                  </a:cubicBezTo>
                  <a:cubicBezTo>
                    <a:pt x="386" y="65"/>
                    <a:pt x="385" y="66"/>
                    <a:pt x="385" y="68"/>
                  </a:cubicBezTo>
                  <a:cubicBezTo>
                    <a:pt x="384" y="68"/>
                    <a:pt x="383" y="69"/>
                    <a:pt x="383" y="69"/>
                  </a:cubicBezTo>
                  <a:cubicBezTo>
                    <a:pt x="382" y="71"/>
                    <a:pt x="379" y="72"/>
                    <a:pt x="379" y="72"/>
                  </a:cubicBezTo>
                  <a:cubicBezTo>
                    <a:pt x="378" y="74"/>
                    <a:pt x="377" y="76"/>
                    <a:pt x="377" y="78"/>
                  </a:cubicBezTo>
                  <a:cubicBezTo>
                    <a:pt x="376" y="78"/>
                    <a:pt x="376" y="78"/>
                    <a:pt x="376" y="78"/>
                  </a:cubicBezTo>
                  <a:cubicBezTo>
                    <a:pt x="376" y="78"/>
                    <a:pt x="375" y="79"/>
                    <a:pt x="371" y="81"/>
                  </a:cubicBezTo>
                  <a:cubicBezTo>
                    <a:pt x="370" y="82"/>
                    <a:pt x="370" y="82"/>
                    <a:pt x="370" y="82"/>
                  </a:cubicBezTo>
                  <a:cubicBezTo>
                    <a:pt x="371" y="82"/>
                    <a:pt x="371" y="82"/>
                    <a:pt x="371" y="82"/>
                  </a:cubicBezTo>
                  <a:cubicBezTo>
                    <a:pt x="372" y="82"/>
                    <a:pt x="373" y="82"/>
                    <a:pt x="373" y="82"/>
                  </a:cubicBezTo>
                  <a:cubicBezTo>
                    <a:pt x="372" y="86"/>
                    <a:pt x="367" y="86"/>
                    <a:pt x="365" y="89"/>
                  </a:cubicBezTo>
                  <a:cubicBezTo>
                    <a:pt x="364" y="89"/>
                    <a:pt x="363" y="89"/>
                    <a:pt x="363" y="88"/>
                  </a:cubicBezTo>
                  <a:cubicBezTo>
                    <a:pt x="362" y="88"/>
                    <a:pt x="361" y="88"/>
                    <a:pt x="361" y="88"/>
                  </a:cubicBezTo>
                  <a:cubicBezTo>
                    <a:pt x="361" y="90"/>
                    <a:pt x="361" y="90"/>
                    <a:pt x="361" y="90"/>
                  </a:cubicBezTo>
                  <a:cubicBezTo>
                    <a:pt x="361" y="90"/>
                    <a:pt x="361" y="91"/>
                    <a:pt x="361" y="91"/>
                  </a:cubicBezTo>
                  <a:cubicBezTo>
                    <a:pt x="360" y="91"/>
                    <a:pt x="360" y="92"/>
                    <a:pt x="359"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6" y="92"/>
                    <a:pt x="355" y="93"/>
                    <a:pt x="353" y="94"/>
                  </a:cubicBezTo>
                  <a:cubicBezTo>
                    <a:pt x="352" y="97"/>
                    <a:pt x="349" y="97"/>
                    <a:pt x="347" y="98"/>
                  </a:cubicBezTo>
                  <a:cubicBezTo>
                    <a:pt x="347" y="99"/>
                    <a:pt x="347" y="100"/>
                    <a:pt x="347" y="100"/>
                  </a:cubicBezTo>
                  <a:cubicBezTo>
                    <a:pt x="347" y="100"/>
                    <a:pt x="347" y="100"/>
                    <a:pt x="346" y="105"/>
                  </a:cubicBezTo>
                  <a:cubicBezTo>
                    <a:pt x="345" y="105"/>
                    <a:pt x="345" y="105"/>
                    <a:pt x="345" y="105"/>
                  </a:cubicBezTo>
                  <a:cubicBezTo>
                    <a:pt x="344" y="106"/>
                    <a:pt x="344" y="107"/>
                    <a:pt x="344" y="108"/>
                  </a:cubicBezTo>
                  <a:cubicBezTo>
                    <a:pt x="345" y="108"/>
                    <a:pt x="346" y="108"/>
                    <a:pt x="346" y="108"/>
                  </a:cubicBezTo>
                  <a:cubicBezTo>
                    <a:pt x="347" y="108"/>
                    <a:pt x="347" y="108"/>
                    <a:pt x="347" y="108"/>
                  </a:cubicBezTo>
                  <a:cubicBezTo>
                    <a:pt x="348" y="108"/>
                    <a:pt x="348" y="108"/>
                    <a:pt x="348" y="108"/>
                  </a:cubicBezTo>
                  <a:cubicBezTo>
                    <a:pt x="348" y="109"/>
                    <a:pt x="347" y="110"/>
                    <a:pt x="347" y="110"/>
                  </a:cubicBezTo>
                  <a:cubicBezTo>
                    <a:pt x="346" y="112"/>
                    <a:pt x="346" y="112"/>
                    <a:pt x="345" y="112"/>
                  </a:cubicBezTo>
                  <a:cubicBezTo>
                    <a:pt x="345" y="113"/>
                    <a:pt x="345" y="113"/>
                    <a:pt x="345" y="114"/>
                  </a:cubicBezTo>
                  <a:cubicBezTo>
                    <a:pt x="346" y="114"/>
                    <a:pt x="346" y="114"/>
                    <a:pt x="348" y="114"/>
                  </a:cubicBezTo>
                  <a:cubicBezTo>
                    <a:pt x="348" y="116"/>
                    <a:pt x="348" y="116"/>
                    <a:pt x="347" y="117"/>
                  </a:cubicBezTo>
                  <a:cubicBezTo>
                    <a:pt x="352" y="117"/>
                    <a:pt x="357" y="117"/>
                    <a:pt x="362" y="117"/>
                  </a:cubicBezTo>
                  <a:cubicBezTo>
                    <a:pt x="363" y="116"/>
                    <a:pt x="363" y="116"/>
                    <a:pt x="366" y="115"/>
                  </a:cubicBezTo>
                  <a:cubicBezTo>
                    <a:pt x="366" y="114"/>
                    <a:pt x="366" y="114"/>
                    <a:pt x="366" y="113"/>
                  </a:cubicBezTo>
                  <a:cubicBezTo>
                    <a:pt x="368" y="113"/>
                    <a:pt x="368" y="115"/>
                    <a:pt x="369" y="116"/>
                  </a:cubicBezTo>
                  <a:cubicBezTo>
                    <a:pt x="369" y="116"/>
                    <a:pt x="369" y="117"/>
                    <a:pt x="369" y="117"/>
                  </a:cubicBezTo>
                  <a:cubicBezTo>
                    <a:pt x="378" y="118"/>
                    <a:pt x="387" y="118"/>
                    <a:pt x="395" y="118"/>
                  </a:cubicBezTo>
                  <a:cubicBezTo>
                    <a:pt x="396" y="118"/>
                    <a:pt x="397" y="118"/>
                    <a:pt x="398" y="117"/>
                  </a:cubicBezTo>
                  <a:cubicBezTo>
                    <a:pt x="398" y="116"/>
                    <a:pt x="399" y="115"/>
                    <a:pt x="401" y="114"/>
                  </a:cubicBezTo>
                  <a:cubicBezTo>
                    <a:pt x="401" y="113"/>
                    <a:pt x="401" y="112"/>
                    <a:pt x="401" y="112"/>
                  </a:cubicBezTo>
                  <a:cubicBezTo>
                    <a:pt x="401" y="112"/>
                    <a:pt x="400" y="111"/>
                    <a:pt x="400" y="111"/>
                  </a:cubicBezTo>
                  <a:cubicBezTo>
                    <a:pt x="399" y="111"/>
                    <a:pt x="398" y="111"/>
                    <a:pt x="396" y="111"/>
                  </a:cubicBezTo>
                  <a:cubicBezTo>
                    <a:pt x="396" y="109"/>
                    <a:pt x="396" y="109"/>
                    <a:pt x="396" y="107"/>
                  </a:cubicBezTo>
                  <a:cubicBezTo>
                    <a:pt x="395" y="107"/>
                    <a:pt x="394" y="107"/>
                    <a:pt x="394" y="107"/>
                  </a:cubicBezTo>
                  <a:cubicBezTo>
                    <a:pt x="394" y="104"/>
                    <a:pt x="394" y="101"/>
                    <a:pt x="393" y="99"/>
                  </a:cubicBezTo>
                  <a:cubicBezTo>
                    <a:pt x="394" y="99"/>
                    <a:pt x="394" y="99"/>
                    <a:pt x="397" y="94"/>
                  </a:cubicBezTo>
                  <a:cubicBezTo>
                    <a:pt x="402" y="93"/>
                    <a:pt x="405" y="88"/>
                    <a:pt x="405" y="88"/>
                  </a:cubicBezTo>
                  <a:cubicBezTo>
                    <a:pt x="406" y="87"/>
                    <a:pt x="406" y="87"/>
                    <a:pt x="408" y="87"/>
                  </a:cubicBezTo>
                  <a:cubicBezTo>
                    <a:pt x="409" y="86"/>
                    <a:pt x="409" y="86"/>
                    <a:pt x="409" y="86"/>
                  </a:cubicBezTo>
                  <a:cubicBezTo>
                    <a:pt x="408" y="83"/>
                    <a:pt x="410" y="80"/>
                    <a:pt x="410" y="77"/>
                  </a:cubicBezTo>
                  <a:cubicBezTo>
                    <a:pt x="411" y="77"/>
                    <a:pt x="411"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4" y="77"/>
                    <a:pt x="414" y="77"/>
                    <a:pt x="414" y="77"/>
                  </a:cubicBezTo>
                  <a:cubicBezTo>
                    <a:pt x="414" y="77"/>
                    <a:pt x="414" y="77"/>
                    <a:pt x="414" y="77"/>
                  </a:cubicBezTo>
                  <a:cubicBezTo>
                    <a:pt x="415" y="79"/>
                    <a:pt x="415" y="79"/>
                    <a:pt x="416" y="79"/>
                  </a:cubicBezTo>
                  <a:cubicBezTo>
                    <a:pt x="417" y="78"/>
                    <a:pt x="417" y="78"/>
                    <a:pt x="417" y="78"/>
                  </a:cubicBezTo>
                  <a:cubicBezTo>
                    <a:pt x="419" y="79"/>
                    <a:pt x="419" y="79"/>
                    <a:pt x="420" y="80"/>
                  </a:cubicBezTo>
                  <a:cubicBezTo>
                    <a:pt x="420" y="82"/>
                    <a:pt x="420" y="82"/>
                    <a:pt x="420" y="83"/>
                  </a:cubicBezTo>
                  <a:cubicBezTo>
                    <a:pt x="420" y="83"/>
                    <a:pt x="419" y="83"/>
                    <a:pt x="418" y="83"/>
                  </a:cubicBezTo>
                  <a:cubicBezTo>
                    <a:pt x="419" y="86"/>
                    <a:pt x="419" y="86"/>
                    <a:pt x="409" y="95"/>
                  </a:cubicBezTo>
                  <a:cubicBezTo>
                    <a:pt x="409" y="97"/>
                    <a:pt x="408" y="100"/>
                    <a:pt x="409" y="103"/>
                  </a:cubicBezTo>
                  <a:cubicBezTo>
                    <a:pt x="409" y="104"/>
                    <a:pt x="409" y="104"/>
                    <a:pt x="409" y="104"/>
                  </a:cubicBezTo>
                  <a:cubicBezTo>
                    <a:pt x="409" y="105"/>
                    <a:pt x="410" y="106"/>
                    <a:pt x="410" y="106"/>
                  </a:cubicBezTo>
                  <a:cubicBezTo>
                    <a:pt x="411" y="108"/>
                    <a:pt x="419" y="112"/>
                    <a:pt x="419" y="112"/>
                  </a:cubicBezTo>
                  <a:cubicBezTo>
                    <a:pt x="420" y="112"/>
                    <a:pt x="420" y="112"/>
                    <a:pt x="420" y="112"/>
                  </a:cubicBezTo>
                  <a:cubicBezTo>
                    <a:pt x="423" y="111"/>
                    <a:pt x="426" y="111"/>
                    <a:pt x="429" y="110"/>
                  </a:cubicBezTo>
                  <a:cubicBezTo>
                    <a:pt x="429" y="109"/>
                    <a:pt x="429" y="109"/>
                    <a:pt x="429" y="109"/>
                  </a:cubicBezTo>
                  <a:cubicBezTo>
                    <a:pt x="432" y="109"/>
                    <a:pt x="434" y="109"/>
                    <a:pt x="436" y="109"/>
                  </a:cubicBezTo>
                  <a:cubicBezTo>
                    <a:pt x="436" y="109"/>
                    <a:pt x="437" y="108"/>
                    <a:pt x="438" y="108"/>
                  </a:cubicBezTo>
                  <a:cubicBezTo>
                    <a:pt x="438" y="108"/>
                    <a:pt x="438" y="108"/>
                    <a:pt x="438" y="108"/>
                  </a:cubicBezTo>
                  <a:cubicBezTo>
                    <a:pt x="439" y="109"/>
                    <a:pt x="439" y="109"/>
                    <a:pt x="440" y="110"/>
                  </a:cubicBezTo>
                  <a:cubicBezTo>
                    <a:pt x="442" y="111"/>
                    <a:pt x="443" y="111"/>
                    <a:pt x="445" y="111"/>
                  </a:cubicBezTo>
                  <a:cubicBezTo>
                    <a:pt x="445" y="111"/>
                    <a:pt x="445" y="111"/>
                    <a:pt x="445" y="111"/>
                  </a:cubicBezTo>
                  <a:cubicBezTo>
                    <a:pt x="445" y="112"/>
                    <a:pt x="445" y="112"/>
                    <a:pt x="445" y="112"/>
                  </a:cubicBezTo>
                  <a:cubicBezTo>
                    <a:pt x="439" y="112"/>
                    <a:pt x="438" y="112"/>
                    <a:pt x="437" y="116"/>
                  </a:cubicBezTo>
                  <a:cubicBezTo>
                    <a:pt x="432" y="118"/>
                    <a:pt x="428" y="114"/>
                    <a:pt x="424" y="116"/>
                  </a:cubicBezTo>
                  <a:cubicBezTo>
                    <a:pt x="422" y="116"/>
                    <a:pt x="422" y="116"/>
                    <a:pt x="421" y="116"/>
                  </a:cubicBezTo>
                  <a:cubicBezTo>
                    <a:pt x="421" y="117"/>
                    <a:pt x="420" y="118"/>
                    <a:pt x="420" y="118"/>
                  </a:cubicBezTo>
                  <a:cubicBezTo>
                    <a:pt x="453" y="120"/>
                    <a:pt x="485" y="121"/>
                    <a:pt x="515" y="121"/>
                  </a:cubicBezTo>
                  <a:cubicBezTo>
                    <a:pt x="528" y="121"/>
                    <a:pt x="539" y="121"/>
                    <a:pt x="550" y="121"/>
                  </a:cubicBezTo>
                  <a:moveTo>
                    <a:pt x="362" y="117"/>
                  </a:moveTo>
                  <a:cubicBezTo>
                    <a:pt x="357" y="117"/>
                    <a:pt x="352" y="117"/>
                    <a:pt x="347" y="117"/>
                  </a:cubicBezTo>
                  <a:cubicBezTo>
                    <a:pt x="347" y="117"/>
                    <a:pt x="347" y="117"/>
                    <a:pt x="347" y="117"/>
                  </a:cubicBezTo>
                  <a:cubicBezTo>
                    <a:pt x="346" y="118"/>
                    <a:pt x="346" y="118"/>
                    <a:pt x="346" y="118"/>
                  </a:cubicBezTo>
                  <a:cubicBezTo>
                    <a:pt x="346" y="118"/>
                    <a:pt x="346" y="118"/>
                    <a:pt x="346" y="119"/>
                  </a:cubicBezTo>
                  <a:cubicBezTo>
                    <a:pt x="346" y="119"/>
                    <a:pt x="346" y="119"/>
                    <a:pt x="346" y="119"/>
                  </a:cubicBezTo>
                  <a:cubicBezTo>
                    <a:pt x="349" y="119"/>
                    <a:pt x="349" y="119"/>
                    <a:pt x="349" y="119"/>
                  </a:cubicBezTo>
                  <a:cubicBezTo>
                    <a:pt x="349" y="120"/>
                    <a:pt x="349" y="120"/>
                    <a:pt x="349" y="120"/>
                  </a:cubicBezTo>
                  <a:cubicBezTo>
                    <a:pt x="349" y="120"/>
                    <a:pt x="349" y="120"/>
                    <a:pt x="350" y="121"/>
                  </a:cubicBezTo>
                  <a:cubicBezTo>
                    <a:pt x="351" y="121"/>
                    <a:pt x="352" y="121"/>
                    <a:pt x="352" y="121"/>
                  </a:cubicBezTo>
                  <a:cubicBezTo>
                    <a:pt x="353" y="121"/>
                    <a:pt x="353" y="121"/>
                    <a:pt x="354" y="122"/>
                  </a:cubicBezTo>
                  <a:cubicBezTo>
                    <a:pt x="354" y="122"/>
                    <a:pt x="354" y="122"/>
                    <a:pt x="355" y="122"/>
                  </a:cubicBezTo>
                  <a:cubicBezTo>
                    <a:pt x="355" y="122"/>
                    <a:pt x="356" y="121"/>
                    <a:pt x="357" y="121"/>
                  </a:cubicBezTo>
                  <a:cubicBezTo>
                    <a:pt x="357" y="120"/>
                    <a:pt x="357" y="120"/>
                    <a:pt x="357" y="120"/>
                  </a:cubicBezTo>
                  <a:cubicBezTo>
                    <a:pt x="359" y="120"/>
                    <a:pt x="359" y="120"/>
                    <a:pt x="359" y="120"/>
                  </a:cubicBezTo>
                  <a:cubicBezTo>
                    <a:pt x="359" y="120"/>
                    <a:pt x="360" y="119"/>
                    <a:pt x="360" y="119"/>
                  </a:cubicBezTo>
                  <a:cubicBezTo>
                    <a:pt x="360" y="118"/>
                    <a:pt x="360" y="118"/>
                    <a:pt x="360" y="118"/>
                  </a:cubicBezTo>
                  <a:cubicBezTo>
                    <a:pt x="361" y="118"/>
                    <a:pt x="361" y="118"/>
                    <a:pt x="362" y="117"/>
                  </a:cubicBezTo>
                  <a:moveTo>
                    <a:pt x="395" y="118"/>
                  </a:moveTo>
                  <a:cubicBezTo>
                    <a:pt x="387" y="118"/>
                    <a:pt x="378" y="118"/>
                    <a:pt x="369" y="118"/>
                  </a:cubicBezTo>
                  <a:cubicBezTo>
                    <a:pt x="369" y="119"/>
                    <a:pt x="371" y="119"/>
                    <a:pt x="371" y="121"/>
                  </a:cubicBezTo>
                  <a:cubicBezTo>
                    <a:pt x="371" y="121"/>
                    <a:pt x="371" y="121"/>
                    <a:pt x="371" y="121"/>
                  </a:cubicBezTo>
                  <a:cubicBezTo>
                    <a:pt x="371" y="122"/>
                    <a:pt x="370" y="122"/>
                    <a:pt x="370" y="122"/>
                  </a:cubicBezTo>
                  <a:cubicBezTo>
                    <a:pt x="370" y="122"/>
                    <a:pt x="370" y="124"/>
                    <a:pt x="371" y="125"/>
                  </a:cubicBezTo>
                  <a:cubicBezTo>
                    <a:pt x="372" y="125"/>
                    <a:pt x="372" y="125"/>
                    <a:pt x="372" y="125"/>
                  </a:cubicBezTo>
                  <a:cubicBezTo>
                    <a:pt x="372" y="125"/>
                    <a:pt x="373" y="126"/>
                    <a:pt x="373" y="127"/>
                  </a:cubicBezTo>
                  <a:cubicBezTo>
                    <a:pt x="373" y="127"/>
                    <a:pt x="373" y="128"/>
                    <a:pt x="373" y="128"/>
                  </a:cubicBezTo>
                  <a:cubicBezTo>
                    <a:pt x="373" y="129"/>
                    <a:pt x="373" y="129"/>
                    <a:pt x="373" y="129"/>
                  </a:cubicBezTo>
                  <a:cubicBezTo>
                    <a:pt x="373" y="131"/>
                    <a:pt x="374" y="131"/>
                    <a:pt x="375" y="132"/>
                  </a:cubicBezTo>
                  <a:cubicBezTo>
                    <a:pt x="376" y="133"/>
                    <a:pt x="376" y="133"/>
                    <a:pt x="376" y="134"/>
                  </a:cubicBezTo>
                  <a:cubicBezTo>
                    <a:pt x="376" y="135"/>
                    <a:pt x="375" y="135"/>
                    <a:pt x="375" y="136"/>
                  </a:cubicBezTo>
                  <a:cubicBezTo>
                    <a:pt x="375" y="137"/>
                    <a:pt x="375" y="137"/>
                    <a:pt x="375" y="137"/>
                  </a:cubicBezTo>
                  <a:cubicBezTo>
                    <a:pt x="375" y="137"/>
                    <a:pt x="376" y="138"/>
                    <a:pt x="376" y="138"/>
                  </a:cubicBezTo>
                  <a:cubicBezTo>
                    <a:pt x="378" y="139"/>
                    <a:pt x="380" y="139"/>
                    <a:pt x="382" y="139"/>
                  </a:cubicBezTo>
                  <a:cubicBezTo>
                    <a:pt x="382" y="136"/>
                    <a:pt x="383" y="134"/>
                    <a:pt x="385" y="135"/>
                  </a:cubicBezTo>
                  <a:cubicBezTo>
                    <a:pt x="385" y="135"/>
                    <a:pt x="386" y="135"/>
                    <a:pt x="386" y="135"/>
                  </a:cubicBezTo>
                  <a:cubicBezTo>
                    <a:pt x="387" y="135"/>
                    <a:pt x="387" y="135"/>
                    <a:pt x="387" y="135"/>
                  </a:cubicBezTo>
                  <a:cubicBezTo>
                    <a:pt x="388" y="136"/>
                    <a:pt x="388" y="135"/>
                    <a:pt x="389" y="134"/>
                  </a:cubicBezTo>
                  <a:cubicBezTo>
                    <a:pt x="389" y="134"/>
                    <a:pt x="390" y="134"/>
                    <a:pt x="391" y="134"/>
                  </a:cubicBezTo>
                  <a:cubicBezTo>
                    <a:pt x="391" y="133"/>
                    <a:pt x="391" y="132"/>
                    <a:pt x="391" y="131"/>
                  </a:cubicBezTo>
                  <a:cubicBezTo>
                    <a:pt x="392" y="131"/>
                    <a:pt x="394" y="131"/>
                    <a:pt x="395" y="131"/>
                  </a:cubicBezTo>
                  <a:cubicBezTo>
                    <a:pt x="395" y="130"/>
                    <a:pt x="395" y="130"/>
                    <a:pt x="395" y="129"/>
                  </a:cubicBezTo>
                  <a:cubicBezTo>
                    <a:pt x="394" y="129"/>
                    <a:pt x="394" y="129"/>
                    <a:pt x="393" y="129"/>
                  </a:cubicBezTo>
                  <a:cubicBezTo>
                    <a:pt x="391" y="129"/>
                    <a:pt x="391" y="129"/>
                    <a:pt x="391" y="129"/>
                  </a:cubicBezTo>
                  <a:cubicBezTo>
                    <a:pt x="391" y="128"/>
                    <a:pt x="391" y="128"/>
                    <a:pt x="391" y="128"/>
                  </a:cubicBezTo>
                  <a:cubicBezTo>
                    <a:pt x="390" y="128"/>
                    <a:pt x="390" y="128"/>
                    <a:pt x="390" y="128"/>
                  </a:cubicBezTo>
                  <a:cubicBezTo>
                    <a:pt x="392" y="125"/>
                    <a:pt x="392" y="125"/>
                    <a:pt x="392" y="123"/>
                  </a:cubicBezTo>
                  <a:cubicBezTo>
                    <a:pt x="393" y="120"/>
                    <a:pt x="393" y="120"/>
                    <a:pt x="393" y="120"/>
                  </a:cubicBezTo>
                  <a:cubicBezTo>
                    <a:pt x="394" y="119"/>
                    <a:pt x="395" y="119"/>
                    <a:pt x="395" y="118"/>
                  </a:cubicBezTo>
                  <a:moveTo>
                    <a:pt x="605" y="288"/>
                  </a:moveTo>
                  <a:cubicBezTo>
                    <a:pt x="596" y="225"/>
                    <a:pt x="577" y="168"/>
                    <a:pt x="550" y="121"/>
                  </a:cubicBezTo>
                  <a:cubicBezTo>
                    <a:pt x="539" y="121"/>
                    <a:pt x="528" y="121"/>
                    <a:pt x="515" y="121"/>
                  </a:cubicBezTo>
                  <a:cubicBezTo>
                    <a:pt x="485" y="121"/>
                    <a:pt x="453" y="120"/>
                    <a:pt x="420" y="119"/>
                  </a:cubicBezTo>
                  <a:cubicBezTo>
                    <a:pt x="418" y="119"/>
                    <a:pt x="416" y="119"/>
                    <a:pt x="415"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5" y="120"/>
                    <a:pt x="414" y="120"/>
                    <a:pt x="412" y="121"/>
                  </a:cubicBezTo>
                  <a:cubicBezTo>
                    <a:pt x="412" y="121"/>
                    <a:pt x="412" y="122"/>
                    <a:pt x="413" y="123"/>
                  </a:cubicBezTo>
                  <a:cubicBezTo>
                    <a:pt x="415" y="124"/>
                    <a:pt x="415" y="124"/>
                    <a:pt x="418" y="124"/>
                  </a:cubicBezTo>
                  <a:cubicBezTo>
                    <a:pt x="418" y="123"/>
                    <a:pt x="420" y="122"/>
                    <a:pt x="420" y="121"/>
                  </a:cubicBezTo>
                  <a:cubicBezTo>
                    <a:pt x="423" y="122"/>
                    <a:pt x="424" y="125"/>
                    <a:pt x="426" y="126"/>
                  </a:cubicBezTo>
                  <a:cubicBezTo>
                    <a:pt x="426" y="126"/>
                    <a:pt x="426" y="127"/>
                    <a:pt x="426" y="127"/>
                  </a:cubicBezTo>
                  <a:cubicBezTo>
                    <a:pt x="425" y="128"/>
                    <a:pt x="424" y="129"/>
                    <a:pt x="423" y="130"/>
                  </a:cubicBezTo>
                  <a:cubicBezTo>
                    <a:pt x="423" y="131"/>
                    <a:pt x="422" y="131"/>
                    <a:pt x="421" y="131"/>
                  </a:cubicBezTo>
                  <a:cubicBezTo>
                    <a:pt x="421" y="131"/>
                    <a:pt x="420" y="131"/>
                    <a:pt x="420" y="131"/>
                  </a:cubicBezTo>
                  <a:cubicBezTo>
                    <a:pt x="419" y="130"/>
                    <a:pt x="419" y="129"/>
                    <a:pt x="419" y="129"/>
                  </a:cubicBezTo>
                  <a:cubicBezTo>
                    <a:pt x="418" y="128"/>
                    <a:pt x="417" y="128"/>
                    <a:pt x="417" y="128"/>
                  </a:cubicBezTo>
                  <a:cubicBezTo>
                    <a:pt x="417" y="127"/>
                    <a:pt x="417" y="126"/>
                    <a:pt x="417" y="126"/>
                  </a:cubicBezTo>
                  <a:cubicBezTo>
                    <a:pt x="416" y="126"/>
                    <a:pt x="416" y="126"/>
                    <a:pt x="415" y="126"/>
                  </a:cubicBezTo>
                  <a:cubicBezTo>
                    <a:pt x="415" y="127"/>
                    <a:pt x="414" y="128"/>
                    <a:pt x="413" y="128"/>
                  </a:cubicBezTo>
                  <a:cubicBezTo>
                    <a:pt x="412" y="133"/>
                    <a:pt x="410" y="141"/>
                    <a:pt x="410" y="141"/>
                  </a:cubicBezTo>
                  <a:cubicBezTo>
                    <a:pt x="411" y="141"/>
                    <a:pt x="411" y="141"/>
                    <a:pt x="412" y="142"/>
                  </a:cubicBezTo>
                  <a:cubicBezTo>
                    <a:pt x="411" y="143"/>
                    <a:pt x="411" y="143"/>
                    <a:pt x="411" y="143"/>
                  </a:cubicBezTo>
                  <a:cubicBezTo>
                    <a:pt x="404" y="141"/>
                    <a:pt x="404" y="141"/>
                    <a:pt x="402" y="143"/>
                  </a:cubicBezTo>
                  <a:cubicBezTo>
                    <a:pt x="403" y="144"/>
                    <a:pt x="404" y="145"/>
                    <a:pt x="404" y="146"/>
                  </a:cubicBezTo>
                  <a:cubicBezTo>
                    <a:pt x="404" y="147"/>
                    <a:pt x="404" y="147"/>
                    <a:pt x="404" y="147"/>
                  </a:cubicBezTo>
                  <a:cubicBezTo>
                    <a:pt x="403" y="147"/>
                    <a:pt x="403" y="147"/>
                    <a:pt x="403" y="147"/>
                  </a:cubicBezTo>
                  <a:cubicBezTo>
                    <a:pt x="401" y="145"/>
                    <a:pt x="399" y="144"/>
                    <a:pt x="397" y="142"/>
                  </a:cubicBezTo>
                  <a:cubicBezTo>
                    <a:pt x="383" y="149"/>
                    <a:pt x="379" y="151"/>
                    <a:pt x="379" y="144"/>
                  </a:cubicBezTo>
                  <a:cubicBezTo>
                    <a:pt x="377" y="144"/>
                    <a:pt x="377" y="144"/>
                    <a:pt x="377" y="144"/>
                  </a:cubicBezTo>
                  <a:cubicBezTo>
                    <a:pt x="376" y="145"/>
                    <a:pt x="375" y="145"/>
                    <a:pt x="374" y="145"/>
                  </a:cubicBezTo>
                  <a:cubicBezTo>
                    <a:pt x="373" y="145"/>
                    <a:pt x="372" y="145"/>
                    <a:pt x="372" y="145"/>
                  </a:cubicBezTo>
                  <a:cubicBezTo>
                    <a:pt x="371" y="145"/>
                    <a:pt x="370" y="145"/>
                    <a:pt x="370" y="145"/>
                  </a:cubicBezTo>
                  <a:cubicBezTo>
                    <a:pt x="370" y="145"/>
                    <a:pt x="370" y="146"/>
                    <a:pt x="370" y="147"/>
                  </a:cubicBezTo>
                  <a:cubicBezTo>
                    <a:pt x="369" y="148"/>
                    <a:pt x="368" y="148"/>
                    <a:pt x="368" y="148"/>
                  </a:cubicBezTo>
                  <a:cubicBezTo>
                    <a:pt x="367" y="148"/>
                    <a:pt x="367" y="147"/>
                    <a:pt x="366" y="147"/>
                  </a:cubicBezTo>
                  <a:cubicBezTo>
                    <a:pt x="366" y="146"/>
                    <a:pt x="365" y="145"/>
                    <a:pt x="364" y="145"/>
                  </a:cubicBezTo>
                  <a:cubicBezTo>
                    <a:pt x="363" y="145"/>
                    <a:pt x="363" y="145"/>
                    <a:pt x="362" y="145"/>
                  </a:cubicBezTo>
                  <a:cubicBezTo>
                    <a:pt x="362" y="144"/>
                    <a:pt x="362" y="144"/>
                    <a:pt x="362" y="143"/>
                  </a:cubicBezTo>
                  <a:cubicBezTo>
                    <a:pt x="362" y="143"/>
                    <a:pt x="363" y="142"/>
                    <a:pt x="363" y="141"/>
                  </a:cubicBezTo>
                  <a:cubicBezTo>
                    <a:pt x="364" y="141"/>
                    <a:pt x="365" y="141"/>
                    <a:pt x="366" y="141"/>
                  </a:cubicBezTo>
                  <a:cubicBezTo>
                    <a:pt x="368" y="142"/>
                    <a:pt x="370" y="143"/>
                    <a:pt x="372" y="143"/>
                  </a:cubicBezTo>
                  <a:cubicBezTo>
                    <a:pt x="372" y="142"/>
                    <a:pt x="374" y="140"/>
                    <a:pt x="374" y="135"/>
                  </a:cubicBezTo>
                  <a:cubicBezTo>
                    <a:pt x="373" y="134"/>
                    <a:pt x="373" y="134"/>
                    <a:pt x="372" y="134"/>
                  </a:cubicBezTo>
                  <a:cubicBezTo>
                    <a:pt x="369" y="135"/>
                    <a:pt x="369" y="135"/>
                    <a:pt x="368" y="136"/>
                  </a:cubicBezTo>
                  <a:cubicBezTo>
                    <a:pt x="367" y="137"/>
                    <a:pt x="367" y="137"/>
                    <a:pt x="367" y="137"/>
                  </a:cubicBezTo>
                  <a:cubicBezTo>
                    <a:pt x="366" y="137"/>
                    <a:pt x="366" y="137"/>
                    <a:pt x="366" y="137"/>
                  </a:cubicBezTo>
                  <a:cubicBezTo>
                    <a:pt x="366" y="136"/>
                    <a:pt x="366" y="136"/>
                    <a:pt x="366" y="135"/>
                  </a:cubicBezTo>
                  <a:cubicBezTo>
                    <a:pt x="366" y="135"/>
                    <a:pt x="367" y="134"/>
                    <a:pt x="367" y="134"/>
                  </a:cubicBezTo>
                  <a:cubicBezTo>
                    <a:pt x="367" y="132"/>
                    <a:pt x="367" y="132"/>
                    <a:pt x="367" y="131"/>
                  </a:cubicBezTo>
                  <a:cubicBezTo>
                    <a:pt x="367" y="132"/>
                    <a:pt x="366" y="132"/>
                    <a:pt x="366" y="132"/>
                  </a:cubicBezTo>
                  <a:cubicBezTo>
                    <a:pt x="365" y="125"/>
                    <a:pt x="365" y="125"/>
                    <a:pt x="364" y="124"/>
                  </a:cubicBezTo>
                  <a:cubicBezTo>
                    <a:pt x="360" y="128"/>
                    <a:pt x="360" y="128"/>
                    <a:pt x="359" y="128"/>
                  </a:cubicBezTo>
                  <a:cubicBezTo>
                    <a:pt x="358" y="129"/>
                    <a:pt x="358" y="129"/>
                    <a:pt x="358" y="130"/>
                  </a:cubicBezTo>
                  <a:cubicBezTo>
                    <a:pt x="358" y="131"/>
                    <a:pt x="358" y="131"/>
                    <a:pt x="358" y="131"/>
                  </a:cubicBezTo>
                  <a:cubicBezTo>
                    <a:pt x="357" y="132"/>
                    <a:pt x="356" y="132"/>
                    <a:pt x="355" y="133"/>
                  </a:cubicBezTo>
                  <a:cubicBezTo>
                    <a:pt x="353" y="136"/>
                    <a:pt x="357" y="138"/>
                    <a:pt x="356" y="141"/>
                  </a:cubicBezTo>
                  <a:cubicBezTo>
                    <a:pt x="356" y="142"/>
                    <a:pt x="356" y="142"/>
                    <a:pt x="356" y="142"/>
                  </a:cubicBezTo>
                  <a:cubicBezTo>
                    <a:pt x="355" y="144"/>
                    <a:pt x="355" y="144"/>
                    <a:pt x="355" y="144"/>
                  </a:cubicBezTo>
                  <a:cubicBezTo>
                    <a:pt x="356" y="145"/>
                    <a:pt x="356" y="147"/>
                    <a:pt x="356" y="148"/>
                  </a:cubicBezTo>
                  <a:cubicBezTo>
                    <a:pt x="356" y="149"/>
                    <a:pt x="356" y="150"/>
                    <a:pt x="356" y="150"/>
                  </a:cubicBezTo>
                  <a:cubicBezTo>
                    <a:pt x="356" y="150"/>
                    <a:pt x="355" y="150"/>
                    <a:pt x="355" y="150"/>
                  </a:cubicBezTo>
                  <a:cubicBezTo>
                    <a:pt x="354" y="150"/>
                    <a:pt x="354" y="150"/>
                    <a:pt x="353" y="150"/>
                  </a:cubicBezTo>
                  <a:cubicBezTo>
                    <a:pt x="351" y="151"/>
                    <a:pt x="351" y="151"/>
                    <a:pt x="350" y="150"/>
                  </a:cubicBezTo>
                  <a:cubicBezTo>
                    <a:pt x="346" y="150"/>
                    <a:pt x="346" y="150"/>
                    <a:pt x="337" y="156"/>
                  </a:cubicBezTo>
                  <a:cubicBezTo>
                    <a:pt x="336" y="155"/>
                    <a:pt x="336" y="155"/>
                    <a:pt x="335" y="155"/>
                  </a:cubicBezTo>
                  <a:cubicBezTo>
                    <a:pt x="335" y="155"/>
                    <a:pt x="335" y="155"/>
                    <a:pt x="334" y="155"/>
                  </a:cubicBezTo>
                  <a:cubicBezTo>
                    <a:pt x="334" y="155"/>
                    <a:pt x="333" y="155"/>
                    <a:pt x="333" y="155"/>
                  </a:cubicBezTo>
                  <a:cubicBezTo>
                    <a:pt x="332" y="155"/>
                    <a:pt x="332" y="156"/>
                    <a:pt x="332" y="157"/>
                  </a:cubicBezTo>
                  <a:cubicBezTo>
                    <a:pt x="334" y="158"/>
                    <a:pt x="334" y="158"/>
                    <a:pt x="334" y="158"/>
                  </a:cubicBezTo>
                  <a:cubicBezTo>
                    <a:pt x="334" y="159"/>
                    <a:pt x="334" y="160"/>
                    <a:pt x="333" y="161"/>
                  </a:cubicBezTo>
                  <a:cubicBezTo>
                    <a:pt x="330" y="161"/>
                    <a:pt x="330" y="161"/>
                    <a:pt x="325" y="165"/>
                  </a:cubicBezTo>
                  <a:cubicBezTo>
                    <a:pt x="324" y="165"/>
                    <a:pt x="324" y="165"/>
                    <a:pt x="324" y="165"/>
                  </a:cubicBezTo>
                  <a:cubicBezTo>
                    <a:pt x="323" y="165"/>
                    <a:pt x="322" y="165"/>
                    <a:pt x="322" y="165"/>
                  </a:cubicBezTo>
                  <a:cubicBezTo>
                    <a:pt x="320" y="167"/>
                    <a:pt x="320" y="169"/>
                    <a:pt x="319" y="171"/>
                  </a:cubicBezTo>
                  <a:cubicBezTo>
                    <a:pt x="317" y="171"/>
                    <a:pt x="316" y="171"/>
                    <a:pt x="314" y="172"/>
                  </a:cubicBezTo>
                  <a:cubicBezTo>
                    <a:pt x="314" y="173"/>
                    <a:pt x="313" y="174"/>
                    <a:pt x="313" y="175"/>
                  </a:cubicBezTo>
                  <a:cubicBezTo>
                    <a:pt x="312" y="175"/>
                    <a:pt x="311" y="175"/>
                    <a:pt x="310" y="175"/>
                  </a:cubicBezTo>
                  <a:cubicBezTo>
                    <a:pt x="309" y="174"/>
                    <a:pt x="309" y="174"/>
                    <a:pt x="309" y="174"/>
                  </a:cubicBezTo>
                  <a:cubicBezTo>
                    <a:pt x="308" y="174"/>
                    <a:pt x="307" y="174"/>
                    <a:pt x="307" y="174"/>
                  </a:cubicBezTo>
                  <a:cubicBezTo>
                    <a:pt x="306" y="173"/>
                    <a:pt x="306" y="173"/>
                    <a:pt x="306" y="173"/>
                  </a:cubicBezTo>
                  <a:cubicBezTo>
                    <a:pt x="305" y="172"/>
                    <a:pt x="305" y="172"/>
                    <a:pt x="304" y="172"/>
                  </a:cubicBezTo>
                  <a:cubicBezTo>
                    <a:pt x="303" y="173"/>
                    <a:pt x="303" y="174"/>
                    <a:pt x="303" y="175"/>
                  </a:cubicBezTo>
                  <a:cubicBezTo>
                    <a:pt x="303" y="175"/>
                    <a:pt x="304" y="176"/>
                    <a:pt x="304" y="176"/>
                  </a:cubicBezTo>
                  <a:cubicBezTo>
                    <a:pt x="304" y="176"/>
                    <a:pt x="303" y="177"/>
                    <a:pt x="303" y="178"/>
                  </a:cubicBezTo>
                  <a:cubicBezTo>
                    <a:pt x="303" y="179"/>
                    <a:pt x="303" y="179"/>
                    <a:pt x="303" y="179"/>
                  </a:cubicBezTo>
                  <a:cubicBezTo>
                    <a:pt x="303" y="179"/>
                    <a:pt x="303" y="180"/>
                    <a:pt x="303" y="180"/>
                  </a:cubicBezTo>
                  <a:cubicBezTo>
                    <a:pt x="301" y="180"/>
                    <a:pt x="298" y="180"/>
                    <a:pt x="296" y="180"/>
                  </a:cubicBezTo>
                  <a:cubicBezTo>
                    <a:pt x="295" y="179"/>
                    <a:pt x="295" y="179"/>
                    <a:pt x="295" y="178"/>
                  </a:cubicBezTo>
                  <a:cubicBezTo>
                    <a:pt x="289" y="179"/>
                    <a:pt x="289" y="179"/>
                    <a:pt x="288" y="180"/>
                  </a:cubicBezTo>
                  <a:cubicBezTo>
                    <a:pt x="288" y="182"/>
                    <a:pt x="289" y="182"/>
                    <a:pt x="289" y="182"/>
                  </a:cubicBezTo>
                  <a:cubicBezTo>
                    <a:pt x="290" y="183"/>
                    <a:pt x="291" y="184"/>
                    <a:pt x="292" y="184"/>
                  </a:cubicBezTo>
                  <a:cubicBezTo>
                    <a:pt x="294" y="184"/>
                    <a:pt x="294" y="184"/>
                    <a:pt x="295" y="184"/>
                  </a:cubicBezTo>
                  <a:cubicBezTo>
                    <a:pt x="298" y="187"/>
                    <a:pt x="298" y="187"/>
                    <a:pt x="298" y="188"/>
                  </a:cubicBezTo>
                  <a:cubicBezTo>
                    <a:pt x="299" y="191"/>
                    <a:pt x="299" y="193"/>
                    <a:pt x="299" y="195"/>
                  </a:cubicBezTo>
                  <a:cubicBezTo>
                    <a:pt x="300" y="196"/>
                    <a:pt x="301" y="197"/>
                    <a:pt x="302" y="199"/>
                  </a:cubicBezTo>
                  <a:cubicBezTo>
                    <a:pt x="302" y="201"/>
                    <a:pt x="302" y="201"/>
                    <a:pt x="297" y="213"/>
                  </a:cubicBezTo>
                  <a:cubicBezTo>
                    <a:pt x="296" y="214"/>
                    <a:pt x="294" y="215"/>
                    <a:pt x="293" y="215"/>
                  </a:cubicBezTo>
                  <a:cubicBezTo>
                    <a:pt x="292" y="215"/>
                    <a:pt x="292" y="215"/>
                    <a:pt x="292" y="215"/>
                  </a:cubicBezTo>
                  <a:cubicBezTo>
                    <a:pt x="289" y="214"/>
                    <a:pt x="286" y="214"/>
                    <a:pt x="283" y="212"/>
                  </a:cubicBezTo>
                  <a:cubicBezTo>
                    <a:pt x="279" y="211"/>
                    <a:pt x="276" y="211"/>
                    <a:pt x="273" y="211"/>
                  </a:cubicBezTo>
                  <a:cubicBezTo>
                    <a:pt x="269" y="210"/>
                    <a:pt x="269" y="210"/>
                    <a:pt x="268" y="209"/>
                  </a:cubicBezTo>
                  <a:cubicBezTo>
                    <a:pt x="268" y="209"/>
                    <a:pt x="268" y="209"/>
                    <a:pt x="268" y="209"/>
                  </a:cubicBezTo>
                  <a:cubicBezTo>
                    <a:pt x="267" y="210"/>
                    <a:pt x="267" y="210"/>
                    <a:pt x="266" y="210"/>
                  </a:cubicBezTo>
                  <a:cubicBezTo>
                    <a:pt x="264" y="212"/>
                    <a:pt x="262" y="212"/>
                    <a:pt x="260" y="212"/>
                  </a:cubicBezTo>
                  <a:cubicBezTo>
                    <a:pt x="260" y="213"/>
                    <a:pt x="260" y="213"/>
                    <a:pt x="260" y="213"/>
                  </a:cubicBezTo>
                  <a:cubicBezTo>
                    <a:pt x="262" y="217"/>
                    <a:pt x="258" y="221"/>
                    <a:pt x="260" y="225"/>
                  </a:cubicBezTo>
                  <a:cubicBezTo>
                    <a:pt x="259" y="227"/>
                    <a:pt x="259" y="229"/>
                    <a:pt x="259" y="232"/>
                  </a:cubicBezTo>
                  <a:cubicBezTo>
                    <a:pt x="254" y="239"/>
                    <a:pt x="254" y="239"/>
                    <a:pt x="255" y="241"/>
                  </a:cubicBezTo>
                  <a:cubicBezTo>
                    <a:pt x="256" y="243"/>
                    <a:pt x="256" y="244"/>
                    <a:pt x="256" y="244"/>
                  </a:cubicBezTo>
                  <a:cubicBezTo>
                    <a:pt x="255" y="245"/>
                    <a:pt x="255" y="245"/>
                    <a:pt x="255" y="245"/>
                  </a:cubicBezTo>
                  <a:cubicBezTo>
                    <a:pt x="254" y="247"/>
                    <a:pt x="254" y="247"/>
                    <a:pt x="254" y="251"/>
                  </a:cubicBezTo>
                  <a:cubicBezTo>
                    <a:pt x="255" y="251"/>
                    <a:pt x="256" y="251"/>
                    <a:pt x="257" y="251"/>
                  </a:cubicBezTo>
                  <a:cubicBezTo>
                    <a:pt x="259" y="251"/>
                    <a:pt x="260" y="250"/>
                    <a:pt x="262" y="253"/>
                  </a:cubicBezTo>
                  <a:cubicBezTo>
                    <a:pt x="263" y="253"/>
                    <a:pt x="264" y="252"/>
                    <a:pt x="265" y="252"/>
                  </a:cubicBezTo>
                  <a:cubicBezTo>
                    <a:pt x="266" y="252"/>
                    <a:pt x="266" y="252"/>
                    <a:pt x="269" y="254"/>
                  </a:cubicBezTo>
                  <a:cubicBezTo>
                    <a:pt x="270" y="255"/>
                    <a:pt x="270" y="257"/>
                    <a:pt x="271" y="258"/>
                  </a:cubicBezTo>
                  <a:cubicBezTo>
                    <a:pt x="271" y="258"/>
                    <a:pt x="272" y="258"/>
                    <a:pt x="272" y="258"/>
                  </a:cubicBezTo>
                  <a:cubicBezTo>
                    <a:pt x="271" y="257"/>
                    <a:pt x="271" y="257"/>
                    <a:pt x="271" y="257"/>
                  </a:cubicBezTo>
                  <a:cubicBezTo>
                    <a:pt x="281" y="254"/>
                    <a:pt x="289" y="246"/>
                    <a:pt x="301" y="246"/>
                  </a:cubicBezTo>
                  <a:cubicBezTo>
                    <a:pt x="303" y="244"/>
                    <a:pt x="303" y="243"/>
                    <a:pt x="303" y="242"/>
                  </a:cubicBezTo>
                  <a:cubicBezTo>
                    <a:pt x="302" y="241"/>
                    <a:pt x="301" y="240"/>
                    <a:pt x="301" y="239"/>
                  </a:cubicBezTo>
                  <a:cubicBezTo>
                    <a:pt x="301" y="238"/>
                    <a:pt x="301" y="238"/>
                    <a:pt x="304" y="232"/>
                  </a:cubicBezTo>
                  <a:cubicBezTo>
                    <a:pt x="306" y="229"/>
                    <a:pt x="320" y="226"/>
                    <a:pt x="320" y="226"/>
                  </a:cubicBezTo>
                  <a:cubicBezTo>
                    <a:pt x="322" y="224"/>
                    <a:pt x="322" y="223"/>
                    <a:pt x="322" y="222"/>
                  </a:cubicBezTo>
                  <a:cubicBezTo>
                    <a:pt x="322" y="222"/>
                    <a:pt x="322" y="222"/>
                    <a:pt x="322" y="221"/>
                  </a:cubicBezTo>
                  <a:cubicBezTo>
                    <a:pt x="322" y="216"/>
                    <a:pt x="322" y="212"/>
                    <a:pt x="329"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1" y="214"/>
                    <a:pt x="331" y="214"/>
                    <a:pt x="331" y="214"/>
                  </a:cubicBezTo>
                  <a:cubicBezTo>
                    <a:pt x="334" y="216"/>
                    <a:pt x="334" y="216"/>
                    <a:pt x="336" y="216"/>
                  </a:cubicBezTo>
                  <a:cubicBezTo>
                    <a:pt x="337" y="216"/>
                    <a:pt x="337" y="216"/>
                    <a:pt x="338" y="216"/>
                  </a:cubicBezTo>
                  <a:cubicBezTo>
                    <a:pt x="338" y="216"/>
                    <a:pt x="339" y="216"/>
                    <a:pt x="340" y="216"/>
                  </a:cubicBezTo>
                  <a:cubicBezTo>
                    <a:pt x="340" y="214"/>
                    <a:pt x="340" y="214"/>
                    <a:pt x="342" y="212"/>
                  </a:cubicBezTo>
                  <a:cubicBezTo>
                    <a:pt x="344" y="212"/>
                    <a:pt x="344" y="212"/>
                    <a:pt x="345" y="212"/>
                  </a:cubicBezTo>
                  <a:cubicBezTo>
                    <a:pt x="346" y="212"/>
                    <a:pt x="348" y="212"/>
                    <a:pt x="351" y="208"/>
                  </a:cubicBezTo>
                  <a:cubicBezTo>
                    <a:pt x="358" y="209"/>
                    <a:pt x="357" y="217"/>
                    <a:pt x="362" y="220"/>
                  </a:cubicBezTo>
                  <a:cubicBezTo>
                    <a:pt x="363" y="220"/>
                    <a:pt x="364" y="221"/>
                    <a:pt x="364" y="223"/>
                  </a:cubicBezTo>
                  <a:cubicBezTo>
                    <a:pt x="380" y="233"/>
                    <a:pt x="388" y="241"/>
                    <a:pt x="387" y="246"/>
                  </a:cubicBezTo>
                  <a:cubicBezTo>
                    <a:pt x="385" y="247"/>
                    <a:pt x="373" y="249"/>
                    <a:pt x="369" y="249"/>
                  </a:cubicBezTo>
                  <a:cubicBezTo>
                    <a:pt x="369" y="249"/>
                    <a:pt x="368" y="250"/>
                    <a:pt x="368" y="250"/>
                  </a:cubicBezTo>
                  <a:cubicBezTo>
                    <a:pt x="371" y="252"/>
                    <a:pt x="373" y="255"/>
                    <a:pt x="377" y="256"/>
                  </a:cubicBezTo>
                  <a:cubicBezTo>
                    <a:pt x="379" y="256"/>
                    <a:pt x="382" y="256"/>
                    <a:pt x="384" y="256"/>
                  </a:cubicBezTo>
                  <a:cubicBezTo>
                    <a:pt x="384" y="255"/>
                    <a:pt x="384" y="253"/>
                    <a:pt x="384" y="252"/>
                  </a:cubicBezTo>
                  <a:cubicBezTo>
                    <a:pt x="389" y="250"/>
                    <a:pt x="392" y="245"/>
                    <a:pt x="396" y="242"/>
                  </a:cubicBezTo>
                  <a:cubicBezTo>
                    <a:pt x="396" y="240"/>
                    <a:pt x="396" y="240"/>
                    <a:pt x="396" y="239"/>
                  </a:cubicBezTo>
                  <a:cubicBezTo>
                    <a:pt x="393" y="239"/>
                    <a:pt x="393" y="239"/>
                    <a:pt x="392" y="239"/>
                  </a:cubicBezTo>
                  <a:cubicBezTo>
                    <a:pt x="391" y="239"/>
                    <a:pt x="391" y="238"/>
                    <a:pt x="391" y="238"/>
                  </a:cubicBezTo>
                  <a:cubicBezTo>
                    <a:pt x="393" y="236"/>
                    <a:pt x="394" y="236"/>
                    <a:pt x="395" y="236"/>
                  </a:cubicBezTo>
                  <a:cubicBezTo>
                    <a:pt x="398" y="237"/>
                    <a:pt x="398" y="237"/>
                    <a:pt x="400" y="239"/>
                  </a:cubicBezTo>
                  <a:cubicBezTo>
                    <a:pt x="400" y="239"/>
                    <a:pt x="400" y="239"/>
                    <a:pt x="400" y="234"/>
                  </a:cubicBezTo>
                  <a:cubicBezTo>
                    <a:pt x="396" y="231"/>
                    <a:pt x="391" y="230"/>
                    <a:pt x="389" y="226"/>
                  </a:cubicBezTo>
                  <a:cubicBezTo>
                    <a:pt x="388" y="226"/>
                    <a:pt x="385" y="226"/>
                    <a:pt x="380" y="221"/>
                  </a:cubicBezTo>
                  <a:cubicBezTo>
                    <a:pt x="381" y="219"/>
                    <a:pt x="381" y="219"/>
                    <a:pt x="375" y="215"/>
                  </a:cubicBezTo>
                  <a:cubicBezTo>
                    <a:pt x="375" y="214"/>
                    <a:pt x="374" y="214"/>
                    <a:pt x="374" y="214"/>
                  </a:cubicBezTo>
                  <a:cubicBezTo>
                    <a:pt x="374" y="213"/>
                    <a:pt x="373" y="212"/>
                    <a:pt x="373" y="211"/>
                  </a:cubicBezTo>
                  <a:cubicBezTo>
                    <a:pt x="372" y="210"/>
                    <a:pt x="370" y="210"/>
                    <a:pt x="369" y="210"/>
                  </a:cubicBezTo>
                  <a:cubicBezTo>
                    <a:pt x="369" y="209"/>
                    <a:pt x="369" y="209"/>
                    <a:pt x="369" y="208"/>
                  </a:cubicBezTo>
                  <a:cubicBezTo>
                    <a:pt x="370" y="207"/>
                    <a:pt x="370" y="207"/>
                    <a:pt x="370" y="207"/>
                  </a:cubicBezTo>
                  <a:cubicBezTo>
                    <a:pt x="371" y="206"/>
                    <a:pt x="371" y="205"/>
                    <a:pt x="371" y="205"/>
                  </a:cubicBezTo>
                  <a:cubicBezTo>
                    <a:pt x="371" y="204"/>
                    <a:pt x="371" y="203"/>
                    <a:pt x="371" y="202"/>
                  </a:cubicBezTo>
                  <a:cubicBezTo>
                    <a:pt x="374" y="201"/>
                    <a:pt x="375" y="202"/>
                    <a:pt x="376" y="205"/>
                  </a:cubicBezTo>
                  <a:cubicBezTo>
                    <a:pt x="384" y="206"/>
                    <a:pt x="386" y="216"/>
                    <a:pt x="394" y="217"/>
                  </a:cubicBezTo>
                  <a:cubicBezTo>
                    <a:pt x="394" y="218"/>
                    <a:pt x="394" y="218"/>
                    <a:pt x="395" y="218"/>
                  </a:cubicBezTo>
                  <a:cubicBezTo>
                    <a:pt x="398" y="222"/>
                    <a:pt x="404" y="223"/>
                    <a:pt x="406" y="228"/>
                  </a:cubicBezTo>
                  <a:cubicBezTo>
                    <a:pt x="404" y="234"/>
                    <a:pt x="404" y="234"/>
                    <a:pt x="406" y="236"/>
                  </a:cubicBezTo>
                  <a:cubicBezTo>
                    <a:pt x="407" y="239"/>
                    <a:pt x="407" y="242"/>
                    <a:pt x="411" y="242"/>
                  </a:cubicBezTo>
                  <a:cubicBezTo>
                    <a:pt x="413" y="244"/>
                    <a:pt x="413" y="246"/>
                    <a:pt x="413" y="247"/>
                  </a:cubicBezTo>
                  <a:cubicBezTo>
                    <a:pt x="412" y="247"/>
                    <a:pt x="411" y="247"/>
                    <a:pt x="410" y="247"/>
                  </a:cubicBezTo>
                  <a:cubicBezTo>
                    <a:pt x="410" y="247"/>
                    <a:pt x="409" y="246"/>
                    <a:pt x="409" y="246"/>
                  </a:cubicBezTo>
                  <a:cubicBezTo>
                    <a:pt x="409" y="246"/>
                    <a:pt x="408" y="247"/>
                    <a:pt x="408" y="247"/>
                  </a:cubicBezTo>
                  <a:cubicBezTo>
                    <a:pt x="411" y="251"/>
                    <a:pt x="411" y="251"/>
                    <a:pt x="414" y="252"/>
                  </a:cubicBezTo>
                  <a:cubicBezTo>
                    <a:pt x="414" y="252"/>
                    <a:pt x="414" y="251"/>
                    <a:pt x="414" y="251"/>
                  </a:cubicBezTo>
                  <a:cubicBezTo>
                    <a:pt x="416" y="252"/>
                    <a:pt x="417" y="252"/>
                    <a:pt x="419" y="254"/>
                  </a:cubicBezTo>
                  <a:cubicBezTo>
                    <a:pt x="418" y="256"/>
                    <a:pt x="418" y="257"/>
                    <a:pt x="419" y="258"/>
                  </a:cubicBezTo>
                  <a:cubicBezTo>
                    <a:pt x="421" y="259"/>
                    <a:pt x="421" y="259"/>
                    <a:pt x="422" y="259"/>
                  </a:cubicBezTo>
                  <a:cubicBezTo>
                    <a:pt x="423" y="259"/>
                    <a:pt x="424" y="259"/>
                    <a:pt x="424" y="259"/>
                  </a:cubicBezTo>
                  <a:cubicBezTo>
                    <a:pt x="425" y="258"/>
                    <a:pt x="426" y="257"/>
                    <a:pt x="426" y="256"/>
                  </a:cubicBezTo>
                  <a:cubicBezTo>
                    <a:pt x="426" y="255"/>
                    <a:pt x="426" y="255"/>
                    <a:pt x="426" y="254"/>
                  </a:cubicBezTo>
                  <a:cubicBezTo>
                    <a:pt x="426" y="254"/>
                    <a:pt x="426" y="253"/>
                    <a:pt x="426" y="253"/>
                  </a:cubicBezTo>
                  <a:cubicBezTo>
                    <a:pt x="426" y="252"/>
                    <a:pt x="427" y="252"/>
                    <a:pt x="427" y="251"/>
                  </a:cubicBezTo>
                  <a:cubicBezTo>
                    <a:pt x="428" y="252"/>
                    <a:pt x="430" y="252"/>
                    <a:pt x="430" y="253"/>
                  </a:cubicBezTo>
                  <a:cubicBezTo>
                    <a:pt x="431" y="253"/>
                    <a:pt x="432" y="253"/>
                    <a:pt x="432" y="253"/>
                  </a:cubicBezTo>
                  <a:cubicBezTo>
                    <a:pt x="432" y="253"/>
                    <a:pt x="433" y="252"/>
                    <a:pt x="433" y="252"/>
                  </a:cubicBezTo>
                  <a:cubicBezTo>
                    <a:pt x="433" y="251"/>
                    <a:pt x="433" y="249"/>
                    <a:pt x="433" y="248"/>
                  </a:cubicBezTo>
                  <a:cubicBezTo>
                    <a:pt x="435" y="248"/>
                    <a:pt x="436" y="248"/>
                    <a:pt x="437" y="248"/>
                  </a:cubicBezTo>
                  <a:cubicBezTo>
                    <a:pt x="436" y="246"/>
                    <a:pt x="435" y="246"/>
                    <a:pt x="433" y="245"/>
                  </a:cubicBezTo>
                  <a:cubicBezTo>
                    <a:pt x="433" y="246"/>
                    <a:pt x="432" y="247"/>
                    <a:pt x="432" y="248"/>
                  </a:cubicBezTo>
                  <a:cubicBezTo>
                    <a:pt x="429" y="248"/>
                    <a:pt x="429" y="247"/>
                    <a:pt x="427" y="241"/>
                  </a:cubicBezTo>
                  <a:cubicBezTo>
                    <a:pt x="424" y="240"/>
                    <a:pt x="424" y="240"/>
                    <a:pt x="422" y="238"/>
                  </a:cubicBezTo>
                  <a:cubicBezTo>
                    <a:pt x="422" y="237"/>
                    <a:pt x="422" y="237"/>
                    <a:pt x="422" y="236"/>
                  </a:cubicBezTo>
                  <a:cubicBezTo>
                    <a:pt x="424" y="236"/>
                    <a:pt x="424" y="236"/>
                    <a:pt x="424" y="236"/>
                  </a:cubicBezTo>
                  <a:cubicBezTo>
                    <a:pt x="425" y="236"/>
                    <a:pt x="426" y="237"/>
                    <a:pt x="427" y="237"/>
                  </a:cubicBezTo>
                  <a:cubicBezTo>
                    <a:pt x="429" y="237"/>
                    <a:pt x="429" y="237"/>
                    <a:pt x="430" y="237"/>
                  </a:cubicBezTo>
                  <a:cubicBezTo>
                    <a:pt x="430" y="237"/>
                    <a:pt x="430" y="238"/>
                    <a:pt x="431" y="238"/>
                  </a:cubicBezTo>
                  <a:cubicBezTo>
                    <a:pt x="431" y="237"/>
                    <a:pt x="431" y="235"/>
                    <a:pt x="431" y="234"/>
                  </a:cubicBezTo>
                  <a:cubicBezTo>
                    <a:pt x="433" y="232"/>
                    <a:pt x="433" y="232"/>
                    <a:pt x="442" y="236"/>
                  </a:cubicBezTo>
                  <a:cubicBezTo>
                    <a:pt x="442" y="236"/>
                    <a:pt x="443" y="237"/>
                    <a:pt x="443" y="238"/>
                  </a:cubicBezTo>
                  <a:cubicBezTo>
                    <a:pt x="443" y="238"/>
                    <a:pt x="443" y="238"/>
                    <a:pt x="444" y="238"/>
                  </a:cubicBezTo>
                  <a:cubicBezTo>
                    <a:pt x="445" y="240"/>
                    <a:pt x="445" y="240"/>
                    <a:pt x="445" y="240"/>
                  </a:cubicBezTo>
                  <a:cubicBezTo>
                    <a:pt x="444" y="240"/>
                    <a:pt x="443" y="241"/>
                    <a:pt x="443" y="241"/>
                  </a:cubicBezTo>
                  <a:cubicBezTo>
                    <a:pt x="443" y="244"/>
                    <a:pt x="448" y="245"/>
                    <a:pt x="447" y="249"/>
                  </a:cubicBezTo>
                  <a:cubicBezTo>
                    <a:pt x="447" y="250"/>
                    <a:pt x="447" y="251"/>
                    <a:pt x="447" y="251"/>
                  </a:cubicBezTo>
                  <a:cubicBezTo>
                    <a:pt x="447" y="252"/>
                    <a:pt x="447" y="252"/>
                    <a:pt x="447" y="253"/>
                  </a:cubicBezTo>
                  <a:cubicBezTo>
                    <a:pt x="447" y="254"/>
                    <a:pt x="448" y="255"/>
                    <a:pt x="449" y="256"/>
                  </a:cubicBezTo>
                  <a:cubicBezTo>
                    <a:pt x="449" y="256"/>
                    <a:pt x="449" y="256"/>
                    <a:pt x="449" y="256"/>
                  </a:cubicBezTo>
                  <a:cubicBezTo>
                    <a:pt x="450" y="257"/>
                    <a:pt x="450" y="257"/>
                    <a:pt x="450" y="257"/>
                  </a:cubicBezTo>
                  <a:cubicBezTo>
                    <a:pt x="450" y="257"/>
                    <a:pt x="450" y="257"/>
                    <a:pt x="450" y="257"/>
                  </a:cubicBezTo>
                  <a:cubicBezTo>
                    <a:pt x="451" y="258"/>
                    <a:pt x="451" y="258"/>
                    <a:pt x="451" y="258"/>
                  </a:cubicBezTo>
                  <a:cubicBezTo>
                    <a:pt x="452" y="258"/>
                    <a:pt x="452" y="258"/>
                    <a:pt x="452" y="258"/>
                  </a:cubicBezTo>
                  <a:cubicBezTo>
                    <a:pt x="452" y="259"/>
                    <a:pt x="452" y="259"/>
                    <a:pt x="452" y="260"/>
                  </a:cubicBezTo>
                  <a:cubicBezTo>
                    <a:pt x="452" y="261"/>
                    <a:pt x="452" y="261"/>
                    <a:pt x="452" y="261"/>
                  </a:cubicBezTo>
                  <a:cubicBezTo>
                    <a:pt x="451" y="261"/>
                    <a:pt x="451" y="261"/>
                    <a:pt x="451" y="261"/>
                  </a:cubicBezTo>
                  <a:cubicBezTo>
                    <a:pt x="451" y="262"/>
                    <a:pt x="451" y="262"/>
                    <a:pt x="451" y="262"/>
                  </a:cubicBezTo>
                  <a:cubicBezTo>
                    <a:pt x="451" y="263"/>
                    <a:pt x="451" y="264"/>
                    <a:pt x="452" y="265"/>
                  </a:cubicBezTo>
                  <a:cubicBezTo>
                    <a:pt x="452" y="266"/>
                    <a:pt x="452" y="266"/>
                    <a:pt x="452" y="266"/>
                  </a:cubicBezTo>
                  <a:cubicBezTo>
                    <a:pt x="453" y="266"/>
                    <a:pt x="453" y="266"/>
                    <a:pt x="453" y="266"/>
                  </a:cubicBezTo>
                  <a:cubicBezTo>
                    <a:pt x="454" y="265"/>
                    <a:pt x="454" y="265"/>
                    <a:pt x="454" y="265"/>
                  </a:cubicBezTo>
                  <a:cubicBezTo>
                    <a:pt x="454" y="263"/>
                    <a:pt x="454" y="263"/>
                    <a:pt x="454" y="263"/>
                  </a:cubicBezTo>
                  <a:cubicBezTo>
                    <a:pt x="454" y="262"/>
                    <a:pt x="454" y="261"/>
                    <a:pt x="454" y="261"/>
                  </a:cubicBezTo>
                  <a:cubicBezTo>
                    <a:pt x="455" y="259"/>
                    <a:pt x="455" y="259"/>
                    <a:pt x="455" y="259"/>
                  </a:cubicBezTo>
                  <a:cubicBezTo>
                    <a:pt x="456" y="259"/>
                    <a:pt x="456" y="259"/>
                    <a:pt x="456" y="259"/>
                  </a:cubicBezTo>
                  <a:cubicBezTo>
                    <a:pt x="456" y="260"/>
                    <a:pt x="456" y="260"/>
                    <a:pt x="456" y="260"/>
                  </a:cubicBezTo>
                  <a:cubicBezTo>
                    <a:pt x="457" y="260"/>
                    <a:pt x="457" y="260"/>
                    <a:pt x="457" y="260"/>
                  </a:cubicBezTo>
                  <a:cubicBezTo>
                    <a:pt x="457" y="261"/>
                    <a:pt x="457" y="261"/>
                    <a:pt x="457" y="261"/>
                  </a:cubicBezTo>
                  <a:cubicBezTo>
                    <a:pt x="458" y="261"/>
                    <a:pt x="459" y="262"/>
                    <a:pt x="459" y="262"/>
                  </a:cubicBezTo>
                  <a:cubicBezTo>
                    <a:pt x="460" y="263"/>
                    <a:pt x="460" y="263"/>
                    <a:pt x="460" y="263"/>
                  </a:cubicBezTo>
                  <a:cubicBezTo>
                    <a:pt x="460" y="264"/>
                    <a:pt x="460" y="264"/>
                    <a:pt x="460" y="264"/>
                  </a:cubicBezTo>
                  <a:cubicBezTo>
                    <a:pt x="461" y="264"/>
                    <a:pt x="461" y="264"/>
                    <a:pt x="461" y="264"/>
                  </a:cubicBezTo>
                  <a:cubicBezTo>
                    <a:pt x="462" y="264"/>
                    <a:pt x="462" y="264"/>
                    <a:pt x="462" y="264"/>
                  </a:cubicBezTo>
                  <a:cubicBezTo>
                    <a:pt x="462" y="264"/>
                    <a:pt x="464" y="264"/>
                    <a:pt x="464" y="265"/>
                  </a:cubicBezTo>
                  <a:cubicBezTo>
                    <a:pt x="466" y="265"/>
                    <a:pt x="466" y="265"/>
                    <a:pt x="466" y="265"/>
                  </a:cubicBezTo>
                  <a:cubicBezTo>
                    <a:pt x="467" y="265"/>
                    <a:pt x="467" y="265"/>
                    <a:pt x="467" y="265"/>
                  </a:cubicBezTo>
                  <a:cubicBezTo>
                    <a:pt x="467" y="264"/>
                    <a:pt x="467" y="264"/>
                    <a:pt x="467" y="264"/>
                  </a:cubicBezTo>
                  <a:cubicBezTo>
                    <a:pt x="467" y="264"/>
                    <a:pt x="467" y="264"/>
                    <a:pt x="467" y="264"/>
                  </a:cubicBezTo>
                  <a:cubicBezTo>
                    <a:pt x="467" y="263"/>
                    <a:pt x="467" y="263"/>
                    <a:pt x="467" y="263"/>
                  </a:cubicBezTo>
                  <a:cubicBezTo>
                    <a:pt x="467" y="262"/>
                    <a:pt x="467" y="261"/>
                    <a:pt x="468" y="260"/>
                  </a:cubicBezTo>
                  <a:cubicBezTo>
                    <a:pt x="468" y="259"/>
                    <a:pt x="468" y="259"/>
                    <a:pt x="468" y="259"/>
                  </a:cubicBezTo>
                  <a:cubicBezTo>
                    <a:pt x="469" y="259"/>
                    <a:pt x="469" y="259"/>
                    <a:pt x="469" y="259"/>
                  </a:cubicBezTo>
                  <a:cubicBezTo>
                    <a:pt x="470" y="259"/>
                    <a:pt x="471" y="259"/>
                    <a:pt x="472" y="260"/>
                  </a:cubicBezTo>
                  <a:cubicBezTo>
                    <a:pt x="474" y="261"/>
                    <a:pt x="474" y="261"/>
                    <a:pt x="474" y="261"/>
                  </a:cubicBezTo>
                  <a:cubicBezTo>
                    <a:pt x="476" y="263"/>
                    <a:pt x="476" y="263"/>
                    <a:pt x="476" y="263"/>
                  </a:cubicBezTo>
                  <a:cubicBezTo>
                    <a:pt x="477" y="263"/>
                    <a:pt x="477" y="263"/>
                    <a:pt x="477" y="263"/>
                  </a:cubicBezTo>
                  <a:cubicBezTo>
                    <a:pt x="477" y="264"/>
                    <a:pt x="477" y="264"/>
                    <a:pt x="477" y="264"/>
                  </a:cubicBezTo>
                  <a:cubicBezTo>
                    <a:pt x="478" y="264"/>
                    <a:pt x="478" y="264"/>
                    <a:pt x="478" y="264"/>
                  </a:cubicBezTo>
                  <a:cubicBezTo>
                    <a:pt x="478" y="264"/>
                    <a:pt x="478" y="264"/>
                    <a:pt x="478" y="264"/>
                  </a:cubicBezTo>
                  <a:cubicBezTo>
                    <a:pt x="481" y="264"/>
                    <a:pt x="484" y="264"/>
                    <a:pt x="486" y="265"/>
                  </a:cubicBezTo>
                  <a:cubicBezTo>
                    <a:pt x="486" y="264"/>
                    <a:pt x="486" y="263"/>
                    <a:pt x="486" y="263"/>
                  </a:cubicBezTo>
                  <a:cubicBezTo>
                    <a:pt x="486" y="262"/>
                    <a:pt x="486" y="262"/>
                    <a:pt x="486" y="262"/>
                  </a:cubicBezTo>
                  <a:cubicBezTo>
                    <a:pt x="486" y="261"/>
                    <a:pt x="486" y="261"/>
                    <a:pt x="486" y="260"/>
                  </a:cubicBezTo>
                  <a:cubicBezTo>
                    <a:pt x="486" y="260"/>
                    <a:pt x="487" y="260"/>
                    <a:pt x="487" y="260"/>
                  </a:cubicBezTo>
                  <a:cubicBezTo>
                    <a:pt x="488" y="259"/>
                    <a:pt x="488" y="259"/>
                    <a:pt x="488" y="259"/>
                  </a:cubicBezTo>
                  <a:cubicBezTo>
                    <a:pt x="489" y="259"/>
                    <a:pt x="489" y="259"/>
                    <a:pt x="489" y="259"/>
                  </a:cubicBezTo>
                  <a:cubicBezTo>
                    <a:pt x="490" y="260"/>
                    <a:pt x="491" y="261"/>
                    <a:pt x="492" y="261"/>
                  </a:cubicBezTo>
                  <a:cubicBezTo>
                    <a:pt x="493" y="262"/>
                    <a:pt x="494" y="262"/>
                    <a:pt x="494" y="262"/>
                  </a:cubicBezTo>
                  <a:cubicBezTo>
                    <a:pt x="494" y="261"/>
                    <a:pt x="494" y="261"/>
                    <a:pt x="494" y="261"/>
                  </a:cubicBezTo>
                  <a:cubicBezTo>
                    <a:pt x="495" y="261"/>
                    <a:pt x="495" y="261"/>
                    <a:pt x="495" y="261"/>
                  </a:cubicBezTo>
                  <a:cubicBezTo>
                    <a:pt x="495" y="260"/>
                    <a:pt x="495" y="260"/>
                    <a:pt x="495" y="260"/>
                  </a:cubicBezTo>
                  <a:cubicBezTo>
                    <a:pt x="496" y="260"/>
                    <a:pt x="496" y="260"/>
                    <a:pt x="496" y="260"/>
                  </a:cubicBezTo>
                  <a:cubicBezTo>
                    <a:pt x="497" y="262"/>
                    <a:pt x="497" y="262"/>
                    <a:pt x="497" y="262"/>
                  </a:cubicBezTo>
                  <a:cubicBezTo>
                    <a:pt x="497" y="263"/>
                    <a:pt x="497" y="263"/>
                    <a:pt x="497" y="263"/>
                  </a:cubicBezTo>
                  <a:cubicBezTo>
                    <a:pt x="497" y="264"/>
                    <a:pt x="497" y="265"/>
                    <a:pt x="497" y="266"/>
                  </a:cubicBezTo>
                  <a:cubicBezTo>
                    <a:pt x="496" y="268"/>
                    <a:pt x="496" y="270"/>
                    <a:pt x="497" y="273"/>
                  </a:cubicBezTo>
                  <a:cubicBezTo>
                    <a:pt x="497" y="273"/>
                    <a:pt x="497" y="273"/>
                    <a:pt x="497" y="273"/>
                  </a:cubicBezTo>
                  <a:cubicBezTo>
                    <a:pt x="497" y="274"/>
                    <a:pt x="498" y="274"/>
                    <a:pt x="498" y="275"/>
                  </a:cubicBezTo>
                  <a:cubicBezTo>
                    <a:pt x="498" y="275"/>
                    <a:pt x="497" y="276"/>
                    <a:pt x="497" y="277"/>
                  </a:cubicBezTo>
                  <a:cubicBezTo>
                    <a:pt x="497" y="277"/>
                    <a:pt x="497" y="277"/>
                    <a:pt x="497" y="277"/>
                  </a:cubicBezTo>
                  <a:cubicBezTo>
                    <a:pt x="497" y="278"/>
                    <a:pt x="497" y="278"/>
                    <a:pt x="497" y="278"/>
                  </a:cubicBezTo>
                  <a:cubicBezTo>
                    <a:pt x="496" y="280"/>
                    <a:pt x="496" y="280"/>
                    <a:pt x="496" y="280"/>
                  </a:cubicBezTo>
                  <a:cubicBezTo>
                    <a:pt x="496" y="280"/>
                    <a:pt x="496" y="280"/>
                    <a:pt x="496" y="280"/>
                  </a:cubicBezTo>
                  <a:cubicBezTo>
                    <a:pt x="494" y="284"/>
                    <a:pt x="494" y="284"/>
                    <a:pt x="493" y="284"/>
                  </a:cubicBezTo>
                  <a:cubicBezTo>
                    <a:pt x="492" y="285"/>
                    <a:pt x="492" y="285"/>
                    <a:pt x="492" y="285"/>
                  </a:cubicBezTo>
                  <a:cubicBezTo>
                    <a:pt x="492" y="285"/>
                    <a:pt x="492" y="285"/>
                    <a:pt x="492" y="285"/>
                  </a:cubicBezTo>
                  <a:cubicBezTo>
                    <a:pt x="492" y="286"/>
                    <a:pt x="492" y="286"/>
                    <a:pt x="492" y="286"/>
                  </a:cubicBezTo>
                  <a:cubicBezTo>
                    <a:pt x="514" y="287"/>
                    <a:pt x="537" y="287"/>
                    <a:pt x="558" y="288"/>
                  </a:cubicBezTo>
                  <a:cubicBezTo>
                    <a:pt x="575" y="288"/>
                    <a:pt x="590" y="288"/>
                    <a:pt x="605" y="288"/>
                  </a:cubicBezTo>
                  <a:moveTo>
                    <a:pt x="554" y="46"/>
                  </a:moveTo>
                  <a:cubicBezTo>
                    <a:pt x="531" y="34"/>
                    <a:pt x="531" y="34"/>
                    <a:pt x="531" y="34"/>
                  </a:cubicBezTo>
                  <a:cubicBezTo>
                    <a:pt x="531" y="34"/>
                    <a:pt x="531" y="34"/>
                    <a:pt x="531" y="34"/>
                  </a:cubicBezTo>
                  <a:cubicBezTo>
                    <a:pt x="532" y="34"/>
                    <a:pt x="532" y="34"/>
                    <a:pt x="532" y="34"/>
                  </a:cubicBezTo>
                  <a:cubicBezTo>
                    <a:pt x="533" y="35"/>
                    <a:pt x="533" y="35"/>
                    <a:pt x="533" y="35"/>
                  </a:cubicBezTo>
                  <a:cubicBezTo>
                    <a:pt x="532" y="35"/>
                    <a:pt x="532" y="35"/>
                    <a:pt x="532" y="35"/>
                  </a:cubicBezTo>
                  <a:cubicBezTo>
                    <a:pt x="533" y="35"/>
                    <a:pt x="533" y="35"/>
                    <a:pt x="533" y="35"/>
                  </a:cubicBezTo>
                  <a:cubicBezTo>
                    <a:pt x="534" y="35"/>
                    <a:pt x="534" y="35"/>
                    <a:pt x="534" y="35"/>
                  </a:cubicBezTo>
                  <a:cubicBezTo>
                    <a:pt x="533" y="35"/>
                    <a:pt x="533" y="35"/>
                    <a:pt x="533" y="35"/>
                  </a:cubicBezTo>
                  <a:cubicBezTo>
                    <a:pt x="532" y="35"/>
                    <a:pt x="530" y="34"/>
                    <a:pt x="529" y="33"/>
                  </a:cubicBezTo>
                  <a:cubicBezTo>
                    <a:pt x="530" y="33"/>
                    <a:pt x="530" y="34"/>
                    <a:pt x="531" y="34"/>
                  </a:cubicBezTo>
                  <a:cubicBezTo>
                    <a:pt x="531" y="34"/>
                    <a:pt x="530" y="34"/>
                    <a:pt x="529" y="33"/>
                  </a:cubicBezTo>
                  <a:cubicBezTo>
                    <a:pt x="528" y="33"/>
                    <a:pt x="528" y="33"/>
                    <a:pt x="525" y="31"/>
                  </a:cubicBezTo>
                  <a:cubicBezTo>
                    <a:pt x="524" y="31"/>
                    <a:pt x="524" y="31"/>
                    <a:pt x="524" y="31"/>
                  </a:cubicBezTo>
                  <a:cubicBezTo>
                    <a:pt x="523" y="31"/>
                    <a:pt x="523" y="31"/>
                    <a:pt x="523" y="31"/>
                  </a:cubicBezTo>
                  <a:cubicBezTo>
                    <a:pt x="525" y="32"/>
                    <a:pt x="527" y="32"/>
                    <a:pt x="529" y="33"/>
                  </a:cubicBezTo>
                  <a:cubicBezTo>
                    <a:pt x="529" y="33"/>
                    <a:pt x="529" y="33"/>
                    <a:pt x="529" y="33"/>
                  </a:cubicBezTo>
                  <a:cubicBezTo>
                    <a:pt x="529" y="34"/>
                    <a:pt x="529" y="34"/>
                    <a:pt x="529" y="34"/>
                  </a:cubicBezTo>
                  <a:cubicBezTo>
                    <a:pt x="530" y="34"/>
                    <a:pt x="531" y="34"/>
                    <a:pt x="532" y="35"/>
                  </a:cubicBezTo>
                  <a:cubicBezTo>
                    <a:pt x="532" y="35"/>
                    <a:pt x="532" y="35"/>
                    <a:pt x="533" y="35"/>
                  </a:cubicBezTo>
                  <a:cubicBezTo>
                    <a:pt x="533" y="35"/>
                    <a:pt x="534" y="36"/>
                    <a:pt x="534" y="36"/>
                  </a:cubicBezTo>
                  <a:cubicBezTo>
                    <a:pt x="534" y="36"/>
                    <a:pt x="534" y="36"/>
                    <a:pt x="534" y="36"/>
                  </a:cubicBezTo>
                  <a:cubicBezTo>
                    <a:pt x="535" y="37"/>
                    <a:pt x="535" y="37"/>
                    <a:pt x="535" y="37"/>
                  </a:cubicBezTo>
                  <a:cubicBezTo>
                    <a:pt x="535" y="37"/>
                    <a:pt x="535" y="37"/>
                    <a:pt x="535" y="37"/>
                  </a:cubicBezTo>
                  <a:cubicBezTo>
                    <a:pt x="536" y="37"/>
                    <a:pt x="536" y="37"/>
                    <a:pt x="536" y="37"/>
                  </a:cubicBezTo>
                  <a:cubicBezTo>
                    <a:pt x="535" y="37"/>
                    <a:pt x="535" y="37"/>
                    <a:pt x="535" y="37"/>
                  </a:cubicBezTo>
                  <a:cubicBezTo>
                    <a:pt x="535" y="37"/>
                    <a:pt x="529" y="34"/>
                    <a:pt x="526" y="32"/>
                  </a:cubicBezTo>
                  <a:cubicBezTo>
                    <a:pt x="526" y="32"/>
                    <a:pt x="526" y="32"/>
                    <a:pt x="526" y="32"/>
                  </a:cubicBezTo>
                  <a:cubicBezTo>
                    <a:pt x="525" y="32"/>
                    <a:pt x="524" y="31"/>
                    <a:pt x="524" y="31"/>
                  </a:cubicBezTo>
                  <a:cubicBezTo>
                    <a:pt x="523" y="31"/>
                    <a:pt x="523" y="31"/>
                    <a:pt x="522" y="30"/>
                  </a:cubicBezTo>
                  <a:cubicBezTo>
                    <a:pt x="522" y="30"/>
                    <a:pt x="522" y="30"/>
                    <a:pt x="522" y="30"/>
                  </a:cubicBezTo>
                  <a:cubicBezTo>
                    <a:pt x="521" y="30"/>
                    <a:pt x="521" y="30"/>
                    <a:pt x="517" y="28"/>
                  </a:cubicBezTo>
                  <a:cubicBezTo>
                    <a:pt x="517" y="28"/>
                    <a:pt x="517" y="28"/>
                    <a:pt x="517" y="28"/>
                  </a:cubicBezTo>
                  <a:cubicBezTo>
                    <a:pt x="516" y="27"/>
                    <a:pt x="514" y="27"/>
                    <a:pt x="513" y="26"/>
                  </a:cubicBezTo>
                  <a:cubicBezTo>
                    <a:pt x="513" y="26"/>
                    <a:pt x="513" y="26"/>
                    <a:pt x="513" y="26"/>
                  </a:cubicBezTo>
                  <a:cubicBezTo>
                    <a:pt x="511" y="25"/>
                    <a:pt x="509" y="25"/>
                    <a:pt x="507" y="24"/>
                  </a:cubicBezTo>
                  <a:cubicBezTo>
                    <a:pt x="507" y="24"/>
                    <a:pt x="507" y="24"/>
                    <a:pt x="507" y="24"/>
                  </a:cubicBezTo>
                  <a:cubicBezTo>
                    <a:pt x="504" y="23"/>
                    <a:pt x="502" y="22"/>
                    <a:pt x="499" y="21"/>
                  </a:cubicBezTo>
                  <a:cubicBezTo>
                    <a:pt x="498" y="21"/>
                    <a:pt x="498" y="21"/>
                    <a:pt x="498" y="21"/>
                  </a:cubicBezTo>
                  <a:cubicBezTo>
                    <a:pt x="498" y="21"/>
                    <a:pt x="498" y="21"/>
                    <a:pt x="498" y="21"/>
                  </a:cubicBezTo>
                  <a:cubicBezTo>
                    <a:pt x="498" y="21"/>
                    <a:pt x="499" y="21"/>
                    <a:pt x="499" y="21"/>
                  </a:cubicBezTo>
                  <a:cubicBezTo>
                    <a:pt x="499" y="21"/>
                    <a:pt x="498" y="21"/>
                    <a:pt x="497" y="21"/>
                  </a:cubicBezTo>
                  <a:cubicBezTo>
                    <a:pt x="498" y="21"/>
                    <a:pt x="499" y="21"/>
                    <a:pt x="500" y="22"/>
                  </a:cubicBezTo>
                  <a:cubicBezTo>
                    <a:pt x="500" y="22"/>
                    <a:pt x="500" y="22"/>
                    <a:pt x="500" y="22"/>
                  </a:cubicBezTo>
                  <a:cubicBezTo>
                    <a:pt x="499" y="22"/>
                    <a:pt x="499" y="22"/>
                    <a:pt x="499" y="22"/>
                  </a:cubicBezTo>
                  <a:cubicBezTo>
                    <a:pt x="499" y="21"/>
                    <a:pt x="498" y="21"/>
                    <a:pt x="498" y="21"/>
                  </a:cubicBezTo>
                  <a:cubicBezTo>
                    <a:pt x="497" y="21"/>
                    <a:pt x="496" y="20"/>
                    <a:pt x="494" y="20"/>
                  </a:cubicBezTo>
                  <a:cubicBezTo>
                    <a:pt x="494" y="20"/>
                    <a:pt x="494" y="20"/>
                    <a:pt x="494" y="20"/>
                  </a:cubicBezTo>
                  <a:cubicBezTo>
                    <a:pt x="494" y="20"/>
                    <a:pt x="493" y="20"/>
                    <a:pt x="489" y="18"/>
                  </a:cubicBezTo>
                  <a:cubicBezTo>
                    <a:pt x="489" y="18"/>
                    <a:pt x="488" y="18"/>
                    <a:pt x="487" y="17"/>
                  </a:cubicBezTo>
                  <a:cubicBezTo>
                    <a:pt x="486" y="18"/>
                    <a:pt x="486" y="18"/>
                    <a:pt x="486" y="18"/>
                  </a:cubicBezTo>
                  <a:cubicBezTo>
                    <a:pt x="497" y="21"/>
                    <a:pt x="497" y="21"/>
                    <a:pt x="499" y="22"/>
                  </a:cubicBezTo>
                  <a:cubicBezTo>
                    <a:pt x="498" y="22"/>
                    <a:pt x="498" y="22"/>
                    <a:pt x="498" y="22"/>
                  </a:cubicBezTo>
                  <a:cubicBezTo>
                    <a:pt x="498" y="22"/>
                    <a:pt x="499"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1" y="24"/>
                    <a:pt x="501" y="24"/>
                    <a:pt x="502" y="24"/>
                  </a:cubicBezTo>
                  <a:cubicBezTo>
                    <a:pt x="502" y="24"/>
                    <a:pt x="503" y="24"/>
                    <a:pt x="503" y="25"/>
                  </a:cubicBezTo>
                  <a:cubicBezTo>
                    <a:pt x="503" y="24"/>
                    <a:pt x="503" y="24"/>
                    <a:pt x="500" y="24"/>
                  </a:cubicBezTo>
                  <a:cubicBezTo>
                    <a:pt x="499" y="24"/>
                    <a:pt x="499" y="24"/>
                    <a:pt x="499" y="24"/>
                  </a:cubicBezTo>
                  <a:cubicBezTo>
                    <a:pt x="498" y="23"/>
                    <a:pt x="498" y="23"/>
                    <a:pt x="498" y="23"/>
                  </a:cubicBezTo>
                  <a:cubicBezTo>
                    <a:pt x="500" y="24"/>
                    <a:pt x="501" y="25"/>
                    <a:pt x="502" y="25"/>
                  </a:cubicBezTo>
                  <a:cubicBezTo>
                    <a:pt x="502" y="25"/>
                    <a:pt x="502" y="25"/>
                    <a:pt x="502" y="25"/>
                  </a:cubicBezTo>
                  <a:cubicBezTo>
                    <a:pt x="503" y="26"/>
                    <a:pt x="504" y="26"/>
                    <a:pt x="504" y="27"/>
                  </a:cubicBezTo>
                  <a:cubicBezTo>
                    <a:pt x="504" y="27"/>
                    <a:pt x="504" y="27"/>
                    <a:pt x="504" y="27"/>
                  </a:cubicBezTo>
                  <a:cubicBezTo>
                    <a:pt x="506" y="29"/>
                    <a:pt x="506" y="29"/>
                    <a:pt x="515" y="34"/>
                  </a:cubicBezTo>
                  <a:cubicBezTo>
                    <a:pt x="516" y="34"/>
                    <a:pt x="516" y="34"/>
                    <a:pt x="517" y="34"/>
                  </a:cubicBezTo>
                  <a:cubicBezTo>
                    <a:pt x="517" y="35"/>
                    <a:pt x="517" y="35"/>
                    <a:pt x="517" y="35"/>
                  </a:cubicBezTo>
                  <a:cubicBezTo>
                    <a:pt x="517" y="35"/>
                    <a:pt x="517" y="35"/>
                    <a:pt x="517" y="35"/>
                  </a:cubicBezTo>
                  <a:cubicBezTo>
                    <a:pt x="517" y="35"/>
                    <a:pt x="517" y="35"/>
                    <a:pt x="517" y="35"/>
                  </a:cubicBezTo>
                  <a:cubicBezTo>
                    <a:pt x="516" y="35"/>
                    <a:pt x="516" y="35"/>
                    <a:pt x="515" y="35"/>
                  </a:cubicBezTo>
                  <a:cubicBezTo>
                    <a:pt x="515" y="36"/>
                    <a:pt x="515" y="36"/>
                    <a:pt x="514" y="36"/>
                  </a:cubicBezTo>
                  <a:cubicBezTo>
                    <a:pt x="515" y="36"/>
                    <a:pt x="515" y="36"/>
                    <a:pt x="515" y="36"/>
                  </a:cubicBezTo>
                  <a:cubicBezTo>
                    <a:pt x="515" y="37"/>
                    <a:pt x="515" y="37"/>
                    <a:pt x="515" y="37"/>
                  </a:cubicBezTo>
                  <a:cubicBezTo>
                    <a:pt x="515" y="37"/>
                    <a:pt x="515" y="37"/>
                    <a:pt x="514" y="37"/>
                  </a:cubicBezTo>
                  <a:cubicBezTo>
                    <a:pt x="515" y="37"/>
                    <a:pt x="524" y="42"/>
                    <a:pt x="525" y="43"/>
                  </a:cubicBezTo>
                  <a:cubicBezTo>
                    <a:pt x="526" y="43"/>
                    <a:pt x="526" y="43"/>
                    <a:pt x="526" y="43"/>
                  </a:cubicBezTo>
                  <a:cubicBezTo>
                    <a:pt x="526" y="43"/>
                    <a:pt x="527" y="43"/>
                    <a:pt x="530" y="44"/>
                  </a:cubicBezTo>
                  <a:cubicBezTo>
                    <a:pt x="530" y="45"/>
                    <a:pt x="531" y="45"/>
                    <a:pt x="531" y="45"/>
                  </a:cubicBezTo>
                  <a:cubicBezTo>
                    <a:pt x="532" y="46"/>
                    <a:pt x="532" y="46"/>
                    <a:pt x="532" y="46"/>
                  </a:cubicBezTo>
                  <a:cubicBezTo>
                    <a:pt x="531" y="46"/>
                    <a:pt x="531" y="46"/>
                    <a:pt x="524" y="43"/>
                  </a:cubicBezTo>
                  <a:cubicBezTo>
                    <a:pt x="524" y="43"/>
                    <a:pt x="523" y="43"/>
                    <a:pt x="523" y="43"/>
                  </a:cubicBezTo>
                  <a:cubicBezTo>
                    <a:pt x="522" y="43"/>
                    <a:pt x="521" y="42"/>
                    <a:pt x="520" y="42"/>
                  </a:cubicBezTo>
                  <a:cubicBezTo>
                    <a:pt x="519" y="41"/>
                    <a:pt x="519" y="41"/>
                    <a:pt x="519" y="41"/>
                  </a:cubicBezTo>
                  <a:cubicBezTo>
                    <a:pt x="519" y="42"/>
                    <a:pt x="519" y="42"/>
                    <a:pt x="519" y="42"/>
                  </a:cubicBezTo>
                  <a:cubicBezTo>
                    <a:pt x="520" y="43"/>
                    <a:pt x="520" y="43"/>
                    <a:pt x="520" y="43"/>
                  </a:cubicBezTo>
                  <a:cubicBezTo>
                    <a:pt x="522" y="43"/>
                    <a:pt x="522" y="43"/>
                    <a:pt x="524" y="45"/>
                  </a:cubicBezTo>
                  <a:cubicBezTo>
                    <a:pt x="524" y="45"/>
                    <a:pt x="524" y="45"/>
                    <a:pt x="522" y="44"/>
                  </a:cubicBezTo>
                  <a:cubicBezTo>
                    <a:pt x="521" y="44"/>
                    <a:pt x="521" y="44"/>
                    <a:pt x="521" y="44"/>
                  </a:cubicBezTo>
                  <a:cubicBezTo>
                    <a:pt x="523" y="46"/>
                    <a:pt x="525" y="47"/>
                    <a:pt x="526" y="47"/>
                  </a:cubicBezTo>
                  <a:cubicBezTo>
                    <a:pt x="526" y="47"/>
                    <a:pt x="526" y="47"/>
                    <a:pt x="526" y="47"/>
                  </a:cubicBezTo>
                  <a:cubicBezTo>
                    <a:pt x="526" y="47"/>
                    <a:pt x="526" y="47"/>
                    <a:pt x="526" y="47"/>
                  </a:cubicBezTo>
                  <a:cubicBezTo>
                    <a:pt x="526" y="47"/>
                    <a:pt x="526" y="47"/>
                    <a:pt x="526" y="47"/>
                  </a:cubicBezTo>
                  <a:cubicBezTo>
                    <a:pt x="526" y="47"/>
                    <a:pt x="526" y="47"/>
                    <a:pt x="526" y="47"/>
                  </a:cubicBezTo>
                  <a:cubicBezTo>
                    <a:pt x="527" y="47"/>
                    <a:pt x="527" y="47"/>
                    <a:pt x="527" y="47"/>
                  </a:cubicBezTo>
                  <a:cubicBezTo>
                    <a:pt x="527" y="47"/>
                    <a:pt x="527" y="47"/>
                    <a:pt x="527" y="47"/>
                  </a:cubicBezTo>
                  <a:cubicBezTo>
                    <a:pt x="527" y="47"/>
                    <a:pt x="527" y="47"/>
                    <a:pt x="527" y="47"/>
                  </a:cubicBezTo>
                  <a:cubicBezTo>
                    <a:pt x="527" y="47"/>
                    <a:pt x="527" y="47"/>
                    <a:pt x="527" y="47"/>
                  </a:cubicBezTo>
                  <a:cubicBezTo>
                    <a:pt x="530" y="48"/>
                    <a:pt x="533" y="50"/>
                    <a:pt x="533" y="50"/>
                  </a:cubicBezTo>
                  <a:cubicBezTo>
                    <a:pt x="530" y="48"/>
                    <a:pt x="526" y="48"/>
                    <a:pt x="523" y="46"/>
                  </a:cubicBezTo>
                  <a:cubicBezTo>
                    <a:pt x="522" y="46"/>
                    <a:pt x="521" y="45"/>
                    <a:pt x="521" y="45"/>
                  </a:cubicBezTo>
                  <a:cubicBezTo>
                    <a:pt x="515" y="41"/>
                    <a:pt x="515" y="41"/>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7" y="43"/>
                    <a:pt x="517" y="43"/>
                    <a:pt x="517" y="43"/>
                  </a:cubicBezTo>
                  <a:cubicBezTo>
                    <a:pt x="518" y="44"/>
                    <a:pt x="518" y="44"/>
                    <a:pt x="519" y="44"/>
                  </a:cubicBezTo>
                  <a:cubicBezTo>
                    <a:pt x="518" y="44"/>
                    <a:pt x="518" y="44"/>
                    <a:pt x="518" y="44"/>
                  </a:cubicBezTo>
                  <a:cubicBezTo>
                    <a:pt x="519" y="46"/>
                    <a:pt x="521" y="47"/>
                    <a:pt x="521" y="47"/>
                  </a:cubicBezTo>
                  <a:cubicBezTo>
                    <a:pt x="521" y="48"/>
                    <a:pt x="521" y="48"/>
                    <a:pt x="521" y="48"/>
                  </a:cubicBezTo>
                  <a:cubicBezTo>
                    <a:pt x="530" y="53"/>
                    <a:pt x="530" y="53"/>
                    <a:pt x="532" y="54"/>
                  </a:cubicBezTo>
                  <a:cubicBezTo>
                    <a:pt x="532" y="55"/>
                    <a:pt x="532" y="55"/>
                    <a:pt x="532" y="55"/>
                  </a:cubicBezTo>
                  <a:cubicBezTo>
                    <a:pt x="534" y="56"/>
                    <a:pt x="537" y="58"/>
                    <a:pt x="539" y="60"/>
                  </a:cubicBezTo>
                  <a:cubicBezTo>
                    <a:pt x="540" y="60"/>
                    <a:pt x="541" y="60"/>
                    <a:pt x="541" y="60"/>
                  </a:cubicBezTo>
                  <a:cubicBezTo>
                    <a:pt x="541" y="59"/>
                    <a:pt x="540" y="59"/>
                    <a:pt x="540" y="58"/>
                  </a:cubicBezTo>
                  <a:cubicBezTo>
                    <a:pt x="540" y="58"/>
                    <a:pt x="540" y="58"/>
                    <a:pt x="540" y="58"/>
                  </a:cubicBezTo>
                  <a:cubicBezTo>
                    <a:pt x="546" y="60"/>
                    <a:pt x="550" y="65"/>
                    <a:pt x="556" y="67"/>
                  </a:cubicBezTo>
                  <a:cubicBezTo>
                    <a:pt x="557" y="68"/>
                    <a:pt x="558" y="68"/>
                    <a:pt x="559" y="69"/>
                  </a:cubicBezTo>
                  <a:cubicBezTo>
                    <a:pt x="558" y="70"/>
                    <a:pt x="558" y="70"/>
                    <a:pt x="558" y="70"/>
                  </a:cubicBezTo>
                  <a:cubicBezTo>
                    <a:pt x="555" y="68"/>
                    <a:pt x="555" y="68"/>
                    <a:pt x="553" y="67"/>
                  </a:cubicBezTo>
                  <a:cubicBezTo>
                    <a:pt x="553" y="66"/>
                    <a:pt x="553" y="66"/>
                    <a:pt x="552" y="66"/>
                  </a:cubicBezTo>
                  <a:cubicBezTo>
                    <a:pt x="552" y="66"/>
                    <a:pt x="546" y="61"/>
                    <a:pt x="544" y="62"/>
                  </a:cubicBezTo>
                  <a:cubicBezTo>
                    <a:pt x="543" y="62"/>
                    <a:pt x="543" y="62"/>
                    <a:pt x="543" y="62"/>
                  </a:cubicBezTo>
                  <a:cubicBezTo>
                    <a:pt x="544" y="64"/>
                    <a:pt x="554" y="73"/>
                    <a:pt x="554" y="73"/>
                  </a:cubicBezTo>
                  <a:cubicBezTo>
                    <a:pt x="553" y="73"/>
                    <a:pt x="553" y="73"/>
                    <a:pt x="553" y="73"/>
                  </a:cubicBezTo>
                  <a:cubicBezTo>
                    <a:pt x="553" y="73"/>
                    <a:pt x="553" y="74"/>
                    <a:pt x="553" y="75"/>
                  </a:cubicBezTo>
                  <a:cubicBezTo>
                    <a:pt x="553" y="75"/>
                    <a:pt x="554" y="76"/>
                    <a:pt x="554" y="76"/>
                  </a:cubicBezTo>
                  <a:cubicBezTo>
                    <a:pt x="554" y="76"/>
                    <a:pt x="554" y="76"/>
                    <a:pt x="554" y="76"/>
                  </a:cubicBezTo>
                  <a:cubicBezTo>
                    <a:pt x="553" y="76"/>
                    <a:pt x="553" y="76"/>
                    <a:pt x="551" y="76"/>
                  </a:cubicBezTo>
                  <a:cubicBezTo>
                    <a:pt x="550" y="75"/>
                    <a:pt x="549" y="75"/>
                    <a:pt x="548" y="75"/>
                  </a:cubicBezTo>
                  <a:cubicBezTo>
                    <a:pt x="547" y="75"/>
                    <a:pt x="547" y="75"/>
                    <a:pt x="547" y="75"/>
                  </a:cubicBezTo>
                  <a:cubicBezTo>
                    <a:pt x="547" y="74"/>
                    <a:pt x="546" y="74"/>
                    <a:pt x="546" y="73"/>
                  </a:cubicBezTo>
                  <a:cubicBezTo>
                    <a:pt x="547" y="73"/>
                    <a:pt x="548" y="74"/>
                    <a:pt x="550" y="74"/>
                  </a:cubicBezTo>
                  <a:cubicBezTo>
                    <a:pt x="550" y="73"/>
                    <a:pt x="550" y="72"/>
                    <a:pt x="547" y="68"/>
                  </a:cubicBezTo>
                  <a:cubicBezTo>
                    <a:pt x="547" y="68"/>
                    <a:pt x="547" y="68"/>
                    <a:pt x="533" y="57"/>
                  </a:cubicBezTo>
                  <a:cubicBezTo>
                    <a:pt x="532" y="56"/>
                    <a:pt x="532" y="56"/>
                    <a:pt x="531" y="56"/>
                  </a:cubicBezTo>
                  <a:cubicBezTo>
                    <a:pt x="527" y="52"/>
                    <a:pt x="527" y="52"/>
                    <a:pt x="520" y="48"/>
                  </a:cubicBezTo>
                  <a:cubicBezTo>
                    <a:pt x="518" y="47"/>
                    <a:pt x="516" y="45"/>
                    <a:pt x="515" y="44"/>
                  </a:cubicBezTo>
                  <a:cubicBezTo>
                    <a:pt x="515" y="44"/>
                    <a:pt x="515" y="44"/>
                    <a:pt x="516" y="44"/>
                  </a:cubicBezTo>
                  <a:cubicBezTo>
                    <a:pt x="510" y="41"/>
                    <a:pt x="510" y="41"/>
                    <a:pt x="510" y="41"/>
                  </a:cubicBezTo>
                  <a:cubicBezTo>
                    <a:pt x="509" y="41"/>
                    <a:pt x="508" y="40"/>
                    <a:pt x="507" y="40"/>
                  </a:cubicBezTo>
                  <a:cubicBezTo>
                    <a:pt x="506" y="40"/>
                    <a:pt x="506" y="40"/>
                    <a:pt x="506" y="40"/>
                  </a:cubicBezTo>
                  <a:cubicBezTo>
                    <a:pt x="505" y="40"/>
                    <a:pt x="505" y="40"/>
                    <a:pt x="505" y="40"/>
                  </a:cubicBezTo>
                  <a:cubicBezTo>
                    <a:pt x="506" y="41"/>
                    <a:pt x="506" y="41"/>
                    <a:pt x="506" y="41"/>
                  </a:cubicBezTo>
                  <a:cubicBezTo>
                    <a:pt x="505" y="41"/>
                    <a:pt x="505" y="41"/>
                    <a:pt x="505" y="41"/>
                  </a:cubicBezTo>
                  <a:cubicBezTo>
                    <a:pt x="506" y="43"/>
                    <a:pt x="513" y="48"/>
                    <a:pt x="513" y="48"/>
                  </a:cubicBezTo>
                  <a:cubicBezTo>
                    <a:pt x="512" y="48"/>
                    <a:pt x="512" y="48"/>
                    <a:pt x="512" y="48"/>
                  </a:cubicBezTo>
                  <a:cubicBezTo>
                    <a:pt x="512" y="49"/>
                    <a:pt x="512" y="49"/>
                    <a:pt x="512" y="49"/>
                  </a:cubicBezTo>
                  <a:cubicBezTo>
                    <a:pt x="513" y="50"/>
                    <a:pt x="513" y="50"/>
                    <a:pt x="513" y="50"/>
                  </a:cubicBezTo>
                  <a:cubicBezTo>
                    <a:pt x="514" y="50"/>
                    <a:pt x="514" y="50"/>
                    <a:pt x="514" y="50"/>
                  </a:cubicBezTo>
                  <a:cubicBezTo>
                    <a:pt x="514" y="51"/>
                    <a:pt x="515" y="51"/>
                    <a:pt x="515" y="51"/>
                  </a:cubicBezTo>
                  <a:cubicBezTo>
                    <a:pt x="516" y="51"/>
                    <a:pt x="519" y="53"/>
                    <a:pt x="520" y="54"/>
                  </a:cubicBezTo>
                  <a:cubicBezTo>
                    <a:pt x="521" y="56"/>
                    <a:pt x="523" y="57"/>
                    <a:pt x="530" y="60"/>
                  </a:cubicBezTo>
                  <a:cubicBezTo>
                    <a:pt x="532" y="62"/>
                    <a:pt x="532" y="62"/>
                    <a:pt x="535" y="65"/>
                  </a:cubicBezTo>
                  <a:cubicBezTo>
                    <a:pt x="535" y="65"/>
                    <a:pt x="534" y="65"/>
                    <a:pt x="534" y="65"/>
                  </a:cubicBezTo>
                  <a:cubicBezTo>
                    <a:pt x="533" y="65"/>
                    <a:pt x="533" y="65"/>
                    <a:pt x="516" y="57"/>
                  </a:cubicBezTo>
                  <a:cubicBezTo>
                    <a:pt x="515" y="57"/>
                    <a:pt x="515" y="57"/>
                    <a:pt x="514" y="57"/>
                  </a:cubicBezTo>
                  <a:cubicBezTo>
                    <a:pt x="513" y="57"/>
                    <a:pt x="512" y="56"/>
                    <a:pt x="511" y="56"/>
                  </a:cubicBezTo>
                  <a:cubicBezTo>
                    <a:pt x="510" y="56"/>
                    <a:pt x="510" y="56"/>
                    <a:pt x="509" y="56"/>
                  </a:cubicBezTo>
                  <a:cubicBezTo>
                    <a:pt x="507" y="55"/>
                    <a:pt x="505" y="54"/>
                    <a:pt x="503" y="53"/>
                  </a:cubicBezTo>
                  <a:cubicBezTo>
                    <a:pt x="502" y="53"/>
                    <a:pt x="502" y="52"/>
                    <a:pt x="501" y="52"/>
                  </a:cubicBezTo>
                  <a:cubicBezTo>
                    <a:pt x="500" y="52"/>
                    <a:pt x="500" y="52"/>
                    <a:pt x="500" y="52"/>
                  </a:cubicBezTo>
                  <a:cubicBezTo>
                    <a:pt x="500" y="53"/>
                    <a:pt x="500" y="53"/>
                    <a:pt x="500" y="53"/>
                  </a:cubicBezTo>
                  <a:cubicBezTo>
                    <a:pt x="504" y="57"/>
                    <a:pt x="511" y="56"/>
                    <a:pt x="514" y="62"/>
                  </a:cubicBezTo>
                  <a:cubicBezTo>
                    <a:pt x="514" y="62"/>
                    <a:pt x="514" y="62"/>
                    <a:pt x="514" y="62"/>
                  </a:cubicBezTo>
                  <a:cubicBezTo>
                    <a:pt x="514" y="63"/>
                    <a:pt x="514" y="64"/>
                    <a:pt x="514" y="65"/>
                  </a:cubicBezTo>
                  <a:cubicBezTo>
                    <a:pt x="514" y="65"/>
                    <a:pt x="514" y="65"/>
                    <a:pt x="514" y="65"/>
                  </a:cubicBezTo>
                  <a:cubicBezTo>
                    <a:pt x="510" y="61"/>
                    <a:pt x="510" y="61"/>
                    <a:pt x="510" y="61"/>
                  </a:cubicBezTo>
                  <a:cubicBezTo>
                    <a:pt x="509" y="61"/>
                    <a:pt x="509" y="61"/>
                    <a:pt x="509" y="61"/>
                  </a:cubicBezTo>
                  <a:cubicBezTo>
                    <a:pt x="509" y="61"/>
                    <a:pt x="509" y="61"/>
                    <a:pt x="509" y="61"/>
                  </a:cubicBezTo>
                  <a:cubicBezTo>
                    <a:pt x="509" y="62"/>
                    <a:pt x="509" y="62"/>
                    <a:pt x="509" y="62"/>
                  </a:cubicBezTo>
                  <a:cubicBezTo>
                    <a:pt x="508" y="63"/>
                    <a:pt x="508" y="63"/>
                    <a:pt x="508" y="63"/>
                  </a:cubicBezTo>
                  <a:cubicBezTo>
                    <a:pt x="508" y="63"/>
                    <a:pt x="508" y="63"/>
                    <a:pt x="508" y="63"/>
                  </a:cubicBezTo>
                  <a:cubicBezTo>
                    <a:pt x="507" y="62"/>
                    <a:pt x="507" y="62"/>
                    <a:pt x="507" y="62"/>
                  </a:cubicBezTo>
                  <a:cubicBezTo>
                    <a:pt x="522" y="79"/>
                    <a:pt x="537" y="99"/>
                    <a:pt x="550" y="121"/>
                  </a:cubicBezTo>
                  <a:cubicBezTo>
                    <a:pt x="614" y="121"/>
                    <a:pt x="649" y="120"/>
                    <a:pt x="646" y="118"/>
                  </a:cubicBezTo>
                  <a:cubicBezTo>
                    <a:pt x="644" y="116"/>
                    <a:pt x="644" y="116"/>
                    <a:pt x="644" y="116"/>
                  </a:cubicBezTo>
                  <a:cubicBezTo>
                    <a:pt x="617" y="89"/>
                    <a:pt x="617" y="89"/>
                    <a:pt x="602" y="77"/>
                  </a:cubicBezTo>
                  <a:cubicBezTo>
                    <a:pt x="573" y="57"/>
                    <a:pt x="569" y="54"/>
                    <a:pt x="554" y="46"/>
                  </a:cubicBezTo>
                  <a:moveTo>
                    <a:pt x="624" y="357"/>
                  </a:moveTo>
                  <a:cubicBezTo>
                    <a:pt x="624" y="357"/>
                    <a:pt x="624" y="357"/>
                    <a:pt x="624" y="357"/>
                  </a:cubicBezTo>
                  <a:cubicBezTo>
                    <a:pt x="624" y="356"/>
                    <a:pt x="624" y="354"/>
                    <a:pt x="623" y="354"/>
                  </a:cubicBezTo>
                  <a:cubicBezTo>
                    <a:pt x="623" y="353"/>
                    <a:pt x="622" y="353"/>
                    <a:pt x="621" y="353"/>
                  </a:cubicBezTo>
                  <a:cubicBezTo>
                    <a:pt x="620" y="352"/>
                    <a:pt x="620" y="352"/>
                    <a:pt x="620" y="352"/>
                  </a:cubicBezTo>
                  <a:cubicBezTo>
                    <a:pt x="619" y="351"/>
                    <a:pt x="620" y="349"/>
                    <a:pt x="619" y="348"/>
                  </a:cubicBezTo>
                  <a:cubicBezTo>
                    <a:pt x="618" y="346"/>
                    <a:pt x="616" y="345"/>
                    <a:pt x="615" y="345"/>
                  </a:cubicBezTo>
                  <a:cubicBezTo>
                    <a:pt x="613" y="345"/>
                    <a:pt x="615" y="341"/>
                    <a:pt x="614" y="340"/>
                  </a:cubicBezTo>
                  <a:cubicBezTo>
                    <a:pt x="612" y="338"/>
                    <a:pt x="612" y="338"/>
                    <a:pt x="612" y="338"/>
                  </a:cubicBezTo>
                  <a:cubicBezTo>
                    <a:pt x="612" y="338"/>
                    <a:pt x="611" y="338"/>
                    <a:pt x="610" y="338"/>
                  </a:cubicBezTo>
                  <a:cubicBezTo>
                    <a:pt x="611" y="341"/>
                    <a:pt x="611" y="341"/>
                    <a:pt x="610" y="342"/>
                  </a:cubicBezTo>
                  <a:cubicBezTo>
                    <a:pt x="610" y="354"/>
                    <a:pt x="611" y="365"/>
                    <a:pt x="610" y="376"/>
                  </a:cubicBezTo>
                  <a:cubicBezTo>
                    <a:pt x="611" y="376"/>
                    <a:pt x="611" y="376"/>
                    <a:pt x="611" y="376"/>
                  </a:cubicBezTo>
                  <a:cubicBezTo>
                    <a:pt x="612" y="376"/>
                    <a:pt x="612" y="376"/>
                    <a:pt x="612" y="376"/>
                  </a:cubicBezTo>
                  <a:cubicBezTo>
                    <a:pt x="613" y="376"/>
                    <a:pt x="613" y="376"/>
                    <a:pt x="613" y="376"/>
                  </a:cubicBezTo>
                  <a:cubicBezTo>
                    <a:pt x="614" y="375"/>
                    <a:pt x="614" y="374"/>
                    <a:pt x="614" y="374"/>
                  </a:cubicBezTo>
                  <a:cubicBezTo>
                    <a:pt x="614" y="373"/>
                    <a:pt x="614" y="373"/>
                    <a:pt x="614" y="372"/>
                  </a:cubicBezTo>
                  <a:cubicBezTo>
                    <a:pt x="614" y="372"/>
                    <a:pt x="614" y="372"/>
                    <a:pt x="614" y="372"/>
                  </a:cubicBezTo>
                  <a:cubicBezTo>
                    <a:pt x="614" y="370"/>
                    <a:pt x="616" y="368"/>
                    <a:pt x="617" y="368"/>
                  </a:cubicBezTo>
                  <a:cubicBezTo>
                    <a:pt x="618" y="368"/>
                    <a:pt x="618" y="368"/>
                    <a:pt x="618" y="368"/>
                  </a:cubicBezTo>
                  <a:cubicBezTo>
                    <a:pt x="618" y="368"/>
                    <a:pt x="618" y="369"/>
                    <a:pt x="619" y="369"/>
                  </a:cubicBezTo>
                  <a:cubicBezTo>
                    <a:pt x="620" y="366"/>
                    <a:pt x="619" y="362"/>
                    <a:pt x="620" y="359"/>
                  </a:cubicBezTo>
                  <a:cubicBezTo>
                    <a:pt x="620" y="358"/>
                    <a:pt x="620" y="358"/>
                    <a:pt x="622" y="358"/>
                  </a:cubicBezTo>
                  <a:cubicBezTo>
                    <a:pt x="622" y="358"/>
                    <a:pt x="623" y="358"/>
                    <a:pt x="624" y="357"/>
                  </a:cubicBezTo>
                  <a:moveTo>
                    <a:pt x="743" y="321"/>
                  </a:moveTo>
                  <a:cubicBezTo>
                    <a:pt x="741" y="310"/>
                    <a:pt x="738" y="295"/>
                    <a:pt x="736" y="284"/>
                  </a:cubicBezTo>
                  <a:cubicBezTo>
                    <a:pt x="736" y="287"/>
                    <a:pt x="690" y="289"/>
                    <a:pt x="605" y="288"/>
                  </a:cubicBezTo>
                  <a:cubicBezTo>
                    <a:pt x="607" y="300"/>
                    <a:pt x="608" y="313"/>
                    <a:pt x="609" y="325"/>
                  </a:cubicBezTo>
                  <a:cubicBezTo>
                    <a:pt x="610" y="327"/>
                    <a:pt x="610" y="330"/>
                    <a:pt x="612" y="331"/>
                  </a:cubicBezTo>
                  <a:cubicBezTo>
                    <a:pt x="614" y="331"/>
                    <a:pt x="616" y="331"/>
                    <a:pt x="618" y="331"/>
                  </a:cubicBezTo>
                  <a:cubicBezTo>
                    <a:pt x="621" y="330"/>
                    <a:pt x="621" y="334"/>
                    <a:pt x="623" y="334"/>
                  </a:cubicBezTo>
                  <a:cubicBezTo>
                    <a:pt x="625" y="334"/>
                    <a:pt x="627" y="334"/>
                    <a:pt x="628" y="334"/>
                  </a:cubicBezTo>
                  <a:cubicBezTo>
                    <a:pt x="629" y="335"/>
                    <a:pt x="629" y="335"/>
                    <a:pt x="630" y="335"/>
                  </a:cubicBezTo>
                  <a:cubicBezTo>
                    <a:pt x="637" y="335"/>
                    <a:pt x="637" y="335"/>
                    <a:pt x="637" y="335"/>
                  </a:cubicBezTo>
                  <a:cubicBezTo>
                    <a:pt x="643" y="334"/>
                    <a:pt x="643" y="334"/>
                    <a:pt x="643" y="334"/>
                  </a:cubicBezTo>
                  <a:cubicBezTo>
                    <a:pt x="644" y="334"/>
                    <a:pt x="646" y="334"/>
                    <a:pt x="647" y="334"/>
                  </a:cubicBezTo>
                  <a:cubicBezTo>
                    <a:pt x="648" y="334"/>
                    <a:pt x="655" y="341"/>
                    <a:pt x="656" y="346"/>
                  </a:cubicBezTo>
                  <a:cubicBezTo>
                    <a:pt x="656" y="346"/>
                    <a:pt x="656" y="346"/>
                    <a:pt x="657" y="346"/>
                  </a:cubicBezTo>
                  <a:cubicBezTo>
                    <a:pt x="657" y="347"/>
                    <a:pt x="657" y="347"/>
                    <a:pt x="658" y="349"/>
                  </a:cubicBezTo>
                  <a:cubicBezTo>
                    <a:pt x="659" y="349"/>
                    <a:pt x="659" y="349"/>
                    <a:pt x="660" y="349"/>
                  </a:cubicBezTo>
                  <a:cubicBezTo>
                    <a:pt x="661" y="349"/>
                    <a:pt x="661" y="349"/>
                    <a:pt x="664" y="351"/>
                  </a:cubicBezTo>
                  <a:cubicBezTo>
                    <a:pt x="657" y="352"/>
                    <a:pt x="661" y="356"/>
                    <a:pt x="661" y="356"/>
                  </a:cubicBezTo>
                  <a:cubicBezTo>
                    <a:pt x="664" y="358"/>
                    <a:pt x="663" y="363"/>
                    <a:pt x="668" y="363"/>
                  </a:cubicBezTo>
                  <a:cubicBezTo>
                    <a:pt x="670" y="360"/>
                    <a:pt x="670" y="360"/>
                    <a:pt x="671" y="360"/>
                  </a:cubicBezTo>
                  <a:cubicBezTo>
                    <a:pt x="671" y="359"/>
                    <a:pt x="671" y="358"/>
                    <a:pt x="672" y="358"/>
                  </a:cubicBezTo>
                  <a:cubicBezTo>
                    <a:pt x="672" y="358"/>
                    <a:pt x="672" y="357"/>
                    <a:pt x="673" y="357"/>
                  </a:cubicBezTo>
                  <a:cubicBezTo>
                    <a:pt x="676" y="360"/>
                    <a:pt x="676" y="371"/>
                    <a:pt x="676" y="372"/>
                  </a:cubicBezTo>
                  <a:cubicBezTo>
                    <a:pt x="676" y="373"/>
                    <a:pt x="676" y="374"/>
                    <a:pt x="676" y="375"/>
                  </a:cubicBezTo>
                  <a:cubicBezTo>
                    <a:pt x="674" y="389"/>
                    <a:pt x="682" y="401"/>
                    <a:pt x="681" y="415"/>
                  </a:cubicBezTo>
                  <a:cubicBezTo>
                    <a:pt x="681" y="416"/>
                    <a:pt x="681" y="416"/>
                    <a:pt x="681" y="416"/>
                  </a:cubicBezTo>
                  <a:cubicBezTo>
                    <a:pt x="680" y="424"/>
                    <a:pt x="683" y="431"/>
                    <a:pt x="683" y="439"/>
                  </a:cubicBezTo>
                  <a:cubicBezTo>
                    <a:pt x="684" y="439"/>
                    <a:pt x="684" y="440"/>
                    <a:pt x="684" y="441"/>
                  </a:cubicBezTo>
                  <a:cubicBezTo>
                    <a:pt x="684" y="441"/>
                    <a:pt x="685" y="441"/>
                    <a:pt x="685" y="441"/>
                  </a:cubicBezTo>
                  <a:cubicBezTo>
                    <a:pt x="690" y="437"/>
                    <a:pt x="690" y="437"/>
                    <a:pt x="696" y="409"/>
                  </a:cubicBezTo>
                  <a:cubicBezTo>
                    <a:pt x="696" y="407"/>
                    <a:pt x="697" y="405"/>
                    <a:pt x="697" y="402"/>
                  </a:cubicBezTo>
                  <a:cubicBezTo>
                    <a:pt x="697" y="395"/>
                    <a:pt x="697" y="395"/>
                    <a:pt x="698" y="394"/>
                  </a:cubicBezTo>
                  <a:cubicBezTo>
                    <a:pt x="705" y="394"/>
                    <a:pt x="710" y="372"/>
                    <a:pt x="710" y="371"/>
                  </a:cubicBezTo>
                  <a:cubicBezTo>
                    <a:pt x="710" y="371"/>
                    <a:pt x="710" y="371"/>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4" y="367"/>
                    <a:pt x="714" y="367"/>
                    <a:pt x="714" y="367"/>
                  </a:cubicBezTo>
                  <a:cubicBezTo>
                    <a:pt x="715" y="366"/>
                    <a:pt x="715" y="366"/>
                    <a:pt x="715" y="358"/>
                  </a:cubicBezTo>
                  <a:cubicBezTo>
                    <a:pt x="716" y="357"/>
                    <a:pt x="716" y="357"/>
                    <a:pt x="717" y="357"/>
                  </a:cubicBezTo>
                  <a:cubicBezTo>
                    <a:pt x="718" y="358"/>
                    <a:pt x="718" y="358"/>
                    <a:pt x="718" y="358"/>
                  </a:cubicBezTo>
                  <a:cubicBezTo>
                    <a:pt x="718" y="358"/>
                    <a:pt x="718" y="358"/>
                    <a:pt x="718" y="358"/>
                  </a:cubicBezTo>
                  <a:cubicBezTo>
                    <a:pt x="719" y="357"/>
                    <a:pt x="720" y="355"/>
                    <a:pt x="721" y="354"/>
                  </a:cubicBezTo>
                  <a:cubicBezTo>
                    <a:pt x="721" y="353"/>
                    <a:pt x="722" y="353"/>
                    <a:pt x="723" y="353"/>
                  </a:cubicBezTo>
                  <a:cubicBezTo>
                    <a:pt x="723" y="352"/>
                    <a:pt x="723" y="351"/>
                    <a:pt x="723" y="350"/>
                  </a:cubicBezTo>
                  <a:cubicBezTo>
                    <a:pt x="724" y="350"/>
                    <a:pt x="724" y="350"/>
                    <a:pt x="724" y="350"/>
                  </a:cubicBezTo>
                  <a:cubicBezTo>
                    <a:pt x="725" y="353"/>
                    <a:pt x="726" y="358"/>
                    <a:pt x="727" y="365"/>
                  </a:cubicBezTo>
                  <a:cubicBezTo>
                    <a:pt x="728" y="369"/>
                    <a:pt x="728" y="369"/>
                    <a:pt x="728" y="370"/>
                  </a:cubicBezTo>
                  <a:cubicBezTo>
                    <a:pt x="728" y="371"/>
                    <a:pt x="728" y="371"/>
                    <a:pt x="728" y="372"/>
                  </a:cubicBezTo>
                  <a:cubicBezTo>
                    <a:pt x="728" y="373"/>
                    <a:pt x="728" y="373"/>
                    <a:pt x="728" y="375"/>
                  </a:cubicBezTo>
                  <a:cubicBezTo>
                    <a:pt x="728" y="376"/>
                    <a:pt x="728" y="376"/>
                    <a:pt x="728" y="376"/>
                  </a:cubicBezTo>
                  <a:cubicBezTo>
                    <a:pt x="729" y="376"/>
                    <a:pt x="729" y="376"/>
                    <a:pt x="729" y="376"/>
                  </a:cubicBezTo>
                  <a:cubicBezTo>
                    <a:pt x="732" y="381"/>
                    <a:pt x="727" y="387"/>
                    <a:pt x="730" y="392"/>
                  </a:cubicBezTo>
                  <a:cubicBezTo>
                    <a:pt x="731" y="392"/>
                    <a:pt x="731" y="392"/>
                    <a:pt x="731" y="392"/>
                  </a:cubicBezTo>
                  <a:cubicBezTo>
                    <a:pt x="731" y="391"/>
                    <a:pt x="732" y="391"/>
                    <a:pt x="733" y="389"/>
                  </a:cubicBezTo>
                  <a:cubicBezTo>
                    <a:pt x="733" y="389"/>
                    <a:pt x="733" y="388"/>
                    <a:pt x="733" y="388"/>
                  </a:cubicBezTo>
                  <a:cubicBezTo>
                    <a:pt x="733" y="387"/>
                    <a:pt x="733" y="387"/>
                    <a:pt x="733" y="387"/>
                  </a:cubicBezTo>
                  <a:cubicBezTo>
                    <a:pt x="733" y="386"/>
                    <a:pt x="733" y="386"/>
                    <a:pt x="733" y="385"/>
                  </a:cubicBezTo>
                  <a:cubicBezTo>
                    <a:pt x="737" y="389"/>
                    <a:pt x="735" y="403"/>
                    <a:pt x="731" y="428"/>
                  </a:cubicBezTo>
                  <a:cubicBezTo>
                    <a:pt x="731" y="429"/>
                    <a:pt x="731" y="430"/>
                    <a:pt x="731" y="430"/>
                  </a:cubicBezTo>
                  <a:cubicBezTo>
                    <a:pt x="730" y="436"/>
                    <a:pt x="731" y="442"/>
                    <a:pt x="730" y="448"/>
                  </a:cubicBezTo>
                  <a:cubicBezTo>
                    <a:pt x="730" y="449"/>
                    <a:pt x="730" y="449"/>
                    <a:pt x="730" y="449"/>
                  </a:cubicBezTo>
                  <a:cubicBezTo>
                    <a:pt x="729" y="453"/>
                    <a:pt x="729" y="456"/>
                    <a:pt x="729" y="459"/>
                  </a:cubicBezTo>
                  <a:cubicBezTo>
                    <a:pt x="728" y="462"/>
                    <a:pt x="728" y="464"/>
                    <a:pt x="727" y="467"/>
                  </a:cubicBezTo>
                  <a:cubicBezTo>
                    <a:pt x="726" y="470"/>
                    <a:pt x="725" y="476"/>
                    <a:pt x="726" y="480"/>
                  </a:cubicBezTo>
                  <a:cubicBezTo>
                    <a:pt x="726" y="480"/>
                    <a:pt x="726" y="480"/>
                    <a:pt x="726" y="480"/>
                  </a:cubicBezTo>
                  <a:cubicBezTo>
                    <a:pt x="727" y="478"/>
                    <a:pt x="727" y="476"/>
                    <a:pt x="727" y="476"/>
                  </a:cubicBezTo>
                  <a:cubicBezTo>
                    <a:pt x="728" y="473"/>
                    <a:pt x="731" y="459"/>
                    <a:pt x="731" y="459"/>
                  </a:cubicBezTo>
                  <a:cubicBezTo>
                    <a:pt x="731" y="458"/>
                    <a:pt x="731" y="458"/>
                    <a:pt x="731" y="458"/>
                  </a:cubicBezTo>
                  <a:cubicBezTo>
                    <a:pt x="731" y="457"/>
                    <a:pt x="731" y="457"/>
                    <a:pt x="732" y="457"/>
                  </a:cubicBezTo>
                  <a:cubicBezTo>
                    <a:pt x="732" y="456"/>
                    <a:pt x="732" y="456"/>
                    <a:pt x="732" y="455"/>
                  </a:cubicBezTo>
                  <a:cubicBezTo>
                    <a:pt x="732" y="455"/>
                    <a:pt x="732" y="454"/>
                    <a:pt x="732" y="454"/>
                  </a:cubicBezTo>
                  <a:cubicBezTo>
                    <a:pt x="732" y="453"/>
                    <a:pt x="733" y="452"/>
                    <a:pt x="733" y="451"/>
                  </a:cubicBezTo>
                  <a:cubicBezTo>
                    <a:pt x="732" y="450"/>
                    <a:pt x="732" y="438"/>
                    <a:pt x="733" y="434"/>
                  </a:cubicBezTo>
                  <a:cubicBezTo>
                    <a:pt x="733" y="433"/>
                    <a:pt x="733" y="433"/>
                    <a:pt x="733" y="432"/>
                  </a:cubicBezTo>
                  <a:cubicBezTo>
                    <a:pt x="733" y="431"/>
                    <a:pt x="733" y="431"/>
                    <a:pt x="733" y="430"/>
                  </a:cubicBezTo>
                  <a:cubicBezTo>
                    <a:pt x="733" y="428"/>
                    <a:pt x="733" y="426"/>
                    <a:pt x="733" y="424"/>
                  </a:cubicBezTo>
                  <a:cubicBezTo>
                    <a:pt x="734" y="421"/>
                    <a:pt x="737" y="408"/>
                    <a:pt x="737" y="407"/>
                  </a:cubicBezTo>
                  <a:cubicBezTo>
                    <a:pt x="738" y="410"/>
                    <a:pt x="737" y="412"/>
                    <a:pt x="737" y="414"/>
                  </a:cubicBezTo>
                  <a:cubicBezTo>
                    <a:pt x="738" y="414"/>
                    <a:pt x="738" y="414"/>
                    <a:pt x="738" y="414"/>
                  </a:cubicBezTo>
                  <a:cubicBezTo>
                    <a:pt x="738" y="413"/>
                    <a:pt x="738" y="413"/>
                    <a:pt x="738" y="413"/>
                  </a:cubicBezTo>
                  <a:cubicBezTo>
                    <a:pt x="739" y="417"/>
                    <a:pt x="739" y="417"/>
                    <a:pt x="737" y="440"/>
                  </a:cubicBezTo>
                  <a:cubicBezTo>
                    <a:pt x="742" y="419"/>
                    <a:pt x="742" y="419"/>
                    <a:pt x="743" y="409"/>
                  </a:cubicBezTo>
                  <a:cubicBezTo>
                    <a:pt x="743" y="407"/>
                    <a:pt x="744" y="406"/>
                    <a:pt x="744" y="404"/>
                  </a:cubicBezTo>
                  <a:cubicBezTo>
                    <a:pt x="745" y="395"/>
                    <a:pt x="745" y="395"/>
                    <a:pt x="744" y="385"/>
                  </a:cubicBezTo>
                  <a:cubicBezTo>
                    <a:pt x="743" y="379"/>
                    <a:pt x="743" y="364"/>
                    <a:pt x="744" y="355"/>
                  </a:cubicBezTo>
                  <a:cubicBezTo>
                    <a:pt x="745" y="355"/>
                    <a:pt x="745" y="356"/>
                    <a:pt x="745" y="356"/>
                  </a:cubicBezTo>
                  <a:cubicBezTo>
                    <a:pt x="745" y="357"/>
                    <a:pt x="745" y="357"/>
                    <a:pt x="745" y="357"/>
                  </a:cubicBezTo>
                  <a:cubicBezTo>
                    <a:pt x="745" y="360"/>
                    <a:pt x="745" y="362"/>
                    <a:pt x="745" y="364"/>
                  </a:cubicBezTo>
                  <a:cubicBezTo>
                    <a:pt x="745" y="368"/>
                    <a:pt x="745" y="371"/>
                    <a:pt x="745" y="374"/>
                  </a:cubicBezTo>
                  <a:cubicBezTo>
                    <a:pt x="745" y="375"/>
                    <a:pt x="745" y="375"/>
                    <a:pt x="746" y="375"/>
                  </a:cubicBezTo>
                  <a:cubicBezTo>
                    <a:pt x="746" y="365"/>
                    <a:pt x="746" y="365"/>
                    <a:pt x="745" y="364"/>
                  </a:cubicBezTo>
                  <a:cubicBezTo>
                    <a:pt x="745" y="361"/>
                    <a:pt x="745" y="359"/>
                    <a:pt x="745" y="356"/>
                  </a:cubicBezTo>
                  <a:cubicBezTo>
                    <a:pt x="745" y="356"/>
                    <a:pt x="745" y="356"/>
                    <a:pt x="745" y="356"/>
                  </a:cubicBezTo>
                  <a:cubicBezTo>
                    <a:pt x="745" y="355"/>
                    <a:pt x="745" y="354"/>
                    <a:pt x="745" y="353"/>
                  </a:cubicBezTo>
                  <a:cubicBezTo>
                    <a:pt x="745" y="352"/>
                    <a:pt x="745" y="352"/>
                    <a:pt x="745" y="352"/>
                  </a:cubicBezTo>
                  <a:cubicBezTo>
                    <a:pt x="745" y="343"/>
                    <a:pt x="744" y="330"/>
                    <a:pt x="743" y="321"/>
                  </a:cubicBezTo>
                  <a:moveTo>
                    <a:pt x="299" y="117"/>
                  </a:moveTo>
                  <a:cubicBezTo>
                    <a:pt x="299" y="117"/>
                    <a:pt x="299" y="117"/>
                    <a:pt x="299" y="117"/>
                  </a:cubicBezTo>
                  <a:cubicBezTo>
                    <a:pt x="297" y="117"/>
                    <a:pt x="297" y="117"/>
                    <a:pt x="297" y="117"/>
                  </a:cubicBezTo>
                  <a:cubicBezTo>
                    <a:pt x="297" y="118"/>
                    <a:pt x="296" y="118"/>
                    <a:pt x="296" y="118"/>
                  </a:cubicBezTo>
                  <a:cubicBezTo>
                    <a:pt x="295" y="119"/>
                    <a:pt x="295" y="119"/>
                    <a:pt x="295" y="119"/>
                  </a:cubicBezTo>
                  <a:cubicBezTo>
                    <a:pt x="295" y="119"/>
                    <a:pt x="295" y="119"/>
                    <a:pt x="295" y="119"/>
                  </a:cubicBezTo>
                  <a:cubicBezTo>
                    <a:pt x="294" y="119"/>
                    <a:pt x="294" y="119"/>
                    <a:pt x="294" y="119"/>
                  </a:cubicBezTo>
                  <a:cubicBezTo>
                    <a:pt x="293" y="120"/>
                    <a:pt x="293" y="120"/>
                    <a:pt x="292" y="121"/>
                  </a:cubicBezTo>
                  <a:cubicBezTo>
                    <a:pt x="292" y="121"/>
                    <a:pt x="292" y="122"/>
                    <a:pt x="292" y="122"/>
                  </a:cubicBezTo>
                  <a:cubicBezTo>
                    <a:pt x="292" y="123"/>
                    <a:pt x="292" y="123"/>
                    <a:pt x="292" y="123"/>
                  </a:cubicBezTo>
                  <a:cubicBezTo>
                    <a:pt x="294" y="122"/>
                    <a:pt x="294" y="122"/>
                    <a:pt x="294" y="122"/>
                  </a:cubicBezTo>
                  <a:cubicBezTo>
                    <a:pt x="295" y="120"/>
                    <a:pt x="295" y="120"/>
                    <a:pt x="295" y="120"/>
                  </a:cubicBezTo>
                  <a:cubicBezTo>
                    <a:pt x="295" y="120"/>
                    <a:pt x="295" y="120"/>
                    <a:pt x="295" y="120"/>
                  </a:cubicBezTo>
                  <a:cubicBezTo>
                    <a:pt x="296" y="121"/>
                    <a:pt x="297" y="120"/>
                    <a:pt x="297" y="120"/>
                  </a:cubicBezTo>
                  <a:cubicBezTo>
                    <a:pt x="297" y="119"/>
                    <a:pt x="297" y="119"/>
                    <a:pt x="297" y="119"/>
                  </a:cubicBezTo>
                  <a:cubicBezTo>
                    <a:pt x="297" y="119"/>
                    <a:pt x="298" y="119"/>
                    <a:pt x="298" y="118"/>
                  </a:cubicBezTo>
                  <a:cubicBezTo>
                    <a:pt x="298" y="118"/>
                    <a:pt x="298" y="118"/>
                    <a:pt x="298" y="118"/>
                  </a:cubicBezTo>
                  <a:cubicBezTo>
                    <a:pt x="298" y="118"/>
                    <a:pt x="299" y="117"/>
                    <a:pt x="299" y="117"/>
                  </a:cubicBezTo>
                  <a:moveTo>
                    <a:pt x="324" y="158"/>
                  </a:moveTo>
                  <a:cubicBezTo>
                    <a:pt x="324" y="157"/>
                    <a:pt x="324" y="156"/>
                    <a:pt x="324" y="156"/>
                  </a:cubicBezTo>
                  <a:cubicBezTo>
                    <a:pt x="323" y="155"/>
                    <a:pt x="323" y="153"/>
                    <a:pt x="323" y="153"/>
                  </a:cubicBezTo>
                  <a:cubicBezTo>
                    <a:pt x="323" y="152"/>
                    <a:pt x="322" y="152"/>
                    <a:pt x="322" y="151"/>
                  </a:cubicBezTo>
                  <a:cubicBezTo>
                    <a:pt x="321" y="152"/>
                    <a:pt x="321" y="152"/>
                    <a:pt x="321" y="152"/>
                  </a:cubicBezTo>
                  <a:cubicBezTo>
                    <a:pt x="321" y="152"/>
                    <a:pt x="321" y="153"/>
                    <a:pt x="319" y="154"/>
                  </a:cubicBezTo>
                  <a:cubicBezTo>
                    <a:pt x="318" y="155"/>
                    <a:pt x="318" y="155"/>
                    <a:pt x="318" y="149"/>
                  </a:cubicBezTo>
                  <a:cubicBezTo>
                    <a:pt x="317" y="149"/>
                    <a:pt x="316" y="149"/>
                    <a:pt x="315" y="149"/>
                  </a:cubicBezTo>
                  <a:cubicBezTo>
                    <a:pt x="316" y="145"/>
                    <a:pt x="317" y="144"/>
                    <a:pt x="314" y="143"/>
                  </a:cubicBezTo>
                  <a:cubicBezTo>
                    <a:pt x="314" y="143"/>
                    <a:pt x="314" y="143"/>
                    <a:pt x="314" y="142"/>
                  </a:cubicBezTo>
                  <a:cubicBezTo>
                    <a:pt x="313" y="142"/>
                    <a:pt x="313" y="142"/>
                    <a:pt x="313" y="142"/>
                  </a:cubicBezTo>
                  <a:cubicBezTo>
                    <a:pt x="313" y="141"/>
                    <a:pt x="313" y="140"/>
                    <a:pt x="312" y="139"/>
                  </a:cubicBezTo>
                  <a:cubicBezTo>
                    <a:pt x="312" y="139"/>
                    <a:pt x="312" y="139"/>
                    <a:pt x="312" y="139"/>
                  </a:cubicBezTo>
                  <a:cubicBezTo>
                    <a:pt x="312" y="138"/>
                    <a:pt x="311" y="135"/>
                    <a:pt x="310" y="135"/>
                  </a:cubicBezTo>
                  <a:cubicBezTo>
                    <a:pt x="306" y="135"/>
                    <a:pt x="306" y="135"/>
                    <a:pt x="306" y="134"/>
                  </a:cubicBezTo>
                  <a:cubicBezTo>
                    <a:pt x="307" y="131"/>
                    <a:pt x="307" y="131"/>
                    <a:pt x="310" y="131"/>
                  </a:cubicBezTo>
                  <a:cubicBezTo>
                    <a:pt x="310" y="131"/>
                    <a:pt x="310" y="130"/>
                    <a:pt x="310" y="130"/>
                  </a:cubicBezTo>
                  <a:cubicBezTo>
                    <a:pt x="310" y="128"/>
                    <a:pt x="312" y="128"/>
                    <a:pt x="313" y="127"/>
                  </a:cubicBezTo>
                  <a:cubicBezTo>
                    <a:pt x="313" y="126"/>
                    <a:pt x="313" y="125"/>
                    <a:pt x="314" y="123"/>
                  </a:cubicBezTo>
                  <a:cubicBezTo>
                    <a:pt x="311" y="123"/>
                    <a:pt x="308" y="123"/>
                    <a:pt x="305" y="123"/>
                  </a:cubicBezTo>
                  <a:cubicBezTo>
                    <a:pt x="307" y="120"/>
                    <a:pt x="307" y="120"/>
                    <a:pt x="307" y="120"/>
                  </a:cubicBezTo>
                  <a:cubicBezTo>
                    <a:pt x="308" y="119"/>
                    <a:pt x="310" y="119"/>
                    <a:pt x="310" y="118"/>
                  </a:cubicBezTo>
                  <a:cubicBezTo>
                    <a:pt x="310" y="117"/>
                    <a:pt x="310" y="117"/>
                    <a:pt x="309" y="117"/>
                  </a:cubicBezTo>
                  <a:cubicBezTo>
                    <a:pt x="309" y="117"/>
                    <a:pt x="309" y="117"/>
                    <a:pt x="309" y="117"/>
                  </a:cubicBezTo>
                  <a:cubicBezTo>
                    <a:pt x="308" y="117"/>
                    <a:pt x="308" y="117"/>
                    <a:pt x="307" y="117"/>
                  </a:cubicBezTo>
                  <a:cubicBezTo>
                    <a:pt x="306" y="117"/>
                    <a:pt x="304" y="116"/>
                    <a:pt x="303" y="117"/>
                  </a:cubicBezTo>
                  <a:cubicBezTo>
                    <a:pt x="303" y="118"/>
                    <a:pt x="302" y="119"/>
                    <a:pt x="301" y="120"/>
                  </a:cubicBezTo>
                  <a:cubicBezTo>
                    <a:pt x="301" y="121"/>
                    <a:pt x="301" y="122"/>
                    <a:pt x="300" y="123"/>
                  </a:cubicBezTo>
                  <a:cubicBezTo>
                    <a:pt x="298" y="124"/>
                    <a:pt x="298" y="124"/>
                    <a:pt x="298" y="124"/>
                  </a:cubicBezTo>
                  <a:cubicBezTo>
                    <a:pt x="297" y="123"/>
                    <a:pt x="297" y="123"/>
                    <a:pt x="297" y="122"/>
                  </a:cubicBezTo>
                  <a:cubicBezTo>
                    <a:pt x="296" y="123"/>
                    <a:pt x="296" y="123"/>
                    <a:pt x="296" y="123"/>
                  </a:cubicBezTo>
                  <a:cubicBezTo>
                    <a:pt x="294" y="123"/>
                    <a:pt x="294" y="126"/>
                    <a:pt x="294" y="126"/>
                  </a:cubicBezTo>
                  <a:cubicBezTo>
                    <a:pt x="295" y="127"/>
                    <a:pt x="296" y="126"/>
                    <a:pt x="297" y="127"/>
                  </a:cubicBezTo>
                  <a:cubicBezTo>
                    <a:pt x="296" y="128"/>
                    <a:pt x="296" y="128"/>
                    <a:pt x="296" y="128"/>
                  </a:cubicBezTo>
                  <a:cubicBezTo>
                    <a:pt x="296" y="128"/>
                    <a:pt x="296" y="128"/>
                    <a:pt x="296" y="129"/>
                  </a:cubicBezTo>
                  <a:cubicBezTo>
                    <a:pt x="295" y="130"/>
                    <a:pt x="296" y="131"/>
                    <a:pt x="294" y="131"/>
                  </a:cubicBezTo>
                  <a:cubicBezTo>
                    <a:pt x="292" y="132"/>
                    <a:pt x="292" y="133"/>
                    <a:pt x="292" y="133"/>
                  </a:cubicBezTo>
                  <a:cubicBezTo>
                    <a:pt x="292" y="134"/>
                    <a:pt x="292" y="134"/>
                    <a:pt x="292" y="134"/>
                  </a:cubicBezTo>
                  <a:cubicBezTo>
                    <a:pt x="292" y="134"/>
                    <a:pt x="293" y="134"/>
                    <a:pt x="294" y="134"/>
                  </a:cubicBezTo>
                  <a:cubicBezTo>
                    <a:pt x="294" y="134"/>
                    <a:pt x="294" y="133"/>
                    <a:pt x="295" y="134"/>
                  </a:cubicBezTo>
                  <a:cubicBezTo>
                    <a:pt x="295" y="135"/>
                    <a:pt x="295" y="135"/>
                    <a:pt x="296" y="135"/>
                  </a:cubicBezTo>
                  <a:cubicBezTo>
                    <a:pt x="296" y="136"/>
                    <a:pt x="297" y="136"/>
                    <a:pt x="297" y="135"/>
                  </a:cubicBezTo>
                  <a:cubicBezTo>
                    <a:pt x="297" y="135"/>
                    <a:pt x="297" y="135"/>
                    <a:pt x="298" y="134"/>
                  </a:cubicBezTo>
                  <a:cubicBezTo>
                    <a:pt x="299" y="135"/>
                    <a:pt x="299" y="135"/>
                    <a:pt x="299" y="135"/>
                  </a:cubicBezTo>
                  <a:cubicBezTo>
                    <a:pt x="298" y="136"/>
                    <a:pt x="299" y="137"/>
                    <a:pt x="299" y="138"/>
                  </a:cubicBezTo>
                  <a:cubicBezTo>
                    <a:pt x="298" y="139"/>
                    <a:pt x="297" y="138"/>
                    <a:pt x="296" y="139"/>
                  </a:cubicBezTo>
                  <a:cubicBezTo>
                    <a:pt x="296" y="140"/>
                    <a:pt x="296" y="140"/>
                    <a:pt x="296" y="141"/>
                  </a:cubicBezTo>
                  <a:cubicBezTo>
                    <a:pt x="298" y="141"/>
                    <a:pt x="299" y="141"/>
                    <a:pt x="301" y="141"/>
                  </a:cubicBezTo>
                  <a:cubicBezTo>
                    <a:pt x="302" y="140"/>
                    <a:pt x="302" y="140"/>
                    <a:pt x="302" y="140"/>
                  </a:cubicBezTo>
                  <a:cubicBezTo>
                    <a:pt x="304" y="142"/>
                    <a:pt x="301" y="145"/>
                    <a:pt x="304" y="146"/>
                  </a:cubicBezTo>
                  <a:cubicBezTo>
                    <a:pt x="304" y="146"/>
                    <a:pt x="304" y="146"/>
                    <a:pt x="304" y="146"/>
                  </a:cubicBezTo>
                  <a:cubicBezTo>
                    <a:pt x="304" y="147"/>
                    <a:pt x="303" y="148"/>
                    <a:pt x="303" y="149"/>
                  </a:cubicBezTo>
                  <a:cubicBezTo>
                    <a:pt x="304" y="150"/>
                    <a:pt x="303" y="151"/>
                    <a:pt x="302" y="151"/>
                  </a:cubicBezTo>
                  <a:cubicBezTo>
                    <a:pt x="300" y="152"/>
                    <a:pt x="299" y="150"/>
                    <a:pt x="297" y="150"/>
                  </a:cubicBezTo>
                  <a:cubicBezTo>
                    <a:pt x="297" y="150"/>
                    <a:pt x="297" y="150"/>
                    <a:pt x="297" y="150"/>
                  </a:cubicBezTo>
                  <a:cubicBezTo>
                    <a:pt x="296" y="150"/>
                    <a:pt x="296" y="150"/>
                    <a:pt x="295" y="151"/>
                  </a:cubicBezTo>
                  <a:cubicBezTo>
                    <a:pt x="295" y="152"/>
                    <a:pt x="295" y="152"/>
                    <a:pt x="295" y="152"/>
                  </a:cubicBezTo>
                  <a:cubicBezTo>
                    <a:pt x="294" y="152"/>
                    <a:pt x="294" y="152"/>
                    <a:pt x="293" y="152"/>
                  </a:cubicBezTo>
                  <a:cubicBezTo>
                    <a:pt x="292" y="153"/>
                    <a:pt x="292" y="153"/>
                    <a:pt x="292" y="153"/>
                  </a:cubicBezTo>
                  <a:cubicBezTo>
                    <a:pt x="294" y="154"/>
                    <a:pt x="295" y="153"/>
                    <a:pt x="297" y="154"/>
                  </a:cubicBezTo>
                  <a:cubicBezTo>
                    <a:pt x="297" y="154"/>
                    <a:pt x="297" y="155"/>
                    <a:pt x="296" y="156"/>
                  </a:cubicBezTo>
                  <a:cubicBezTo>
                    <a:pt x="296" y="156"/>
                    <a:pt x="296" y="156"/>
                    <a:pt x="295" y="156"/>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1" y="159"/>
                    <a:pt x="291" y="159"/>
                    <a:pt x="291" y="160"/>
                  </a:cubicBezTo>
                  <a:cubicBezTo>
                    <a:pt x="293" y="161"/>
                    <a:pt x="295" y="159"/>
                    <a:pt x="296" y="160"/>
                  </a:cubicBezTo>
                  <a:cubicBezTo>
                    <a:pt x="298" y="161"/>
                    <a:pt x="299" y="160"/>
                    <a:pt x="301" y="161"/>
                  </a:cubicBezTo>
                  <a:cubicBezTo>
                    <a:pt x="301" y="162"/>
                    <a:pt x="301" y="162"/>
                    <a:pt x="300" y="163"/>
                  </a:cubicBezTo>
                  <a:cubicBezTo>
                    <a:pt x="300" y="163"/>
                    <a:pt x="299" y="163"/>
                    <a:pt x="296" y="163"/>
                  </a:cubicBezTo>
                  <a:cubicBezTo>
                    <a:pt x="295" y="163"/>
                    <a:pt x="295" y="164"/>
                    <a:pt x="294" y="165"/>
                  </a:cubicBezTo>
                  <a:cubicBezTo>
                    <a:pt x="293" y="165"/>
                    <a:pt x="292" y="165"/>
                    <a:pt x="291" y="165"/>
                  </a:cubicBezTo>
                  <a:cubicBezTo>
                    <a:pt x="291" y="168"/>
                    <a:pt x="291" y="168"/>
                    <a:pt x="287" y="169"/>
                  </a:cubicBezTo>
                  <a:cubicBezTo>
                    <a:pt x="288" y="170"/>
                    <a:pt x="288" y="170"/>
                    <a:pt x="291" y="169"/>
                  </a:cubicBezTo>
                  <a:cubicBezTo>
                    <a:pt x="292" y="169"/>
                    <a:pt x="292" y="169"/>
                    <a:pt x="293" y="168"/>
                  </a:cubicBezTo>
                  <a:cubicBezTo>
                    <a:pt x="293" y="168"/>
                    <a:pt x="293" y="168"/>
                    <a:pt x="295" y="169"/>
                  </a:cubicBezTo>
                  <a:cubicBezTo>
                    <a:pt x="296" y="169"/>
                    <a:pt x="296" y="169"/>
                    <a:pt x="297" y="169"/>
                  </a:cubicBezTo>
                  <a:cubicBezTo>
                    <a:pt x="298" y="167"/>
                    <a:pt x="298" y="167"/>
                    <a:pt x="298" y="166"/>
                  </a:cubicBezTo>
                  <a:cubicBezTo>
                    <a:pt x="300" y="167"/>
                    <a:pt x="302" y="166"/>
                    <a:pt x="304" y="167"/>
                  </a:cubicBezTo>
                  <a:cubicBezTo>
                    <a:pt x="306" y="167"/>
                    <a:pt x="306" y="165"/>
                    <a:pt x="307" y="165"/>
                  </a:cubicBezTo>
                  <a:cubicBezTo>
                    <a:pt x="309" y="165"/>
                    <a:pt x="309" y="167"/>
                    <a:pt x="310" y="167"/>
                  </a:cubicBezTo>
                  <a:cubicBezTo>
                    <a:pt x="311" y="167"/>
                    <a:pt x="311" y="167"/>
                    <a:pt x="311" y="167"/>
                  </a:cubicBezTo>
                  <a:cubicBezTo>
                    <a:pt x="312" y="167"/>
                    <a:pt x="314" y="167"/>
                    <a:pt x="316" y="166"/>
                  </a:cubicBezTo>
                  <a:cubicBezTo>
                    <a:pt x="317" y="165"/>
                    <a:pt x="317" y="165"/>
                    <a:pt x="317" y="165"/>
                  </a:cubicBezTo>
                  <a:cubicBezTo>
                    <a:pt x="319" y="165"/>
                    <a:pt x="319" y="165"/>
                    <a:pt x="320" y="165"/>
                  </a:cubicBezTo>
                  <a:cubicBezTo>
                    <a:pt x="320" y="164"/>
                    <a:pt x="320" y="164"/>
                    <a:pt x="320" y="164"/>
                  </a:cubicBezTo>
                  <a:cubicBezTo>
                    <a:pt x="320" y="163"/>
                    <a:pt x="319" y="162"/>
                    <a:pt x="319" y="161"/>
                  </a:cubicBezTo>
                  <a:cubicBezTo>
                    <a:pt x="319" y="161"/>
                    <a:pt x="319" y="161"/>
                    <a:pt x="319" y="161"/>
                  </a:cubicBezTo>
                  <a:cubicBezTo>
                    <a:pt x="319" y="160"/>
                    <a:pt x="319" y="159"/>
                    <a:pt x="321" y="160"/>
                  </a:cubicBezTo>
                  <a:cubicBezTo>
                    <a:pt x="321" y="160"/>
                    <a:pt x="321" y="160"/>
                    <a:pt x="322" y="158"/>
                  </a:cubicBezTo>
                  <a:cubicBezTo>
                    <a:pt x="323" y="158"/>
                    <a:pt x="323" y="158"/>
                    <a:pt x="324" y="158"/>
                  </a:cubicBezTo>
                  <a:moveTo>
                    <a:pt x="281" y="142"/>
                  </a:moveTo>
                  <a:cubicBezTo>
                    <a:pt x="281" y="142"/>
                    <a:pt x="281" y="142"/>
                    <a:pt x="281" y="142"/>
                  </a:cubicBezTo>
                  <a:cubicBezTo>
                    <a:pt x="281" y="142"/>
                    <a:pt x="281" y="142"/>
                    <a:pt x="281" y="142"/>
                  </a:cubicBezTo>
                  <a:cubicBezTo>
                    <a:pt x="281" y="142"/>
                    <a:pt x="281" y="142"/>
                    <a:pt x="281" y="142"/>
                  </a:cubicBezTo>
                  <a:moveTo>
                    <a:pt x="293" y="143"/>
                  </a:moveTo>
                  <a:cubicBezTo>
                    <a:pt x="293" y="143"/>
                    <a:pt x="294" y="142"/>
                    <a:pt x="293" y="141"/>
                  </a:cubicBezTo>
                  <a:cubicBezTo>
                    <a:pt x="292" y="140"/>
                    <a:pt x="293" y="139"/>
                    <a:pt x="293" y="139"/>
                  </a:cubicBezTo>
                  <a:cubicBezTo>
                    <a:pt x="293" y="139"/>
                    <a:pt x="293" y="138"/>
                    <a:pt x="292" y="138"/>
                  </a:cubicBezTo>
                  <a:cubicBezTo>
                    <a:pt x="292" y="138"/>
                    <a:pt x="291" y="138"/>
                    <a:pt x="291" y="138"/>
                  </a:cubicBezTo>
                  <a:cubicBezTo>
                    <a:pt x="291" y="137"/>
                    <a:pt x="291" y="137"/>
                    <a:pt x="291" y="137"/>
                  </a:cubicBezTo>
                  <a:cubicBezTo>
                    <a:pt x="290" y="137"/>
                    <a:pt x="290" y="137"/>
                    <a:pt x="290" y="137"/>
                  </a:cubicBezTo>
                  <a:cubicBezTo>
                    <a:pt x="289" y="137"/>
                    <a:pt x="288" y="138"/>
                    <a:pt x="288" y="138"/>
                  </a:cubicBezTo>
                  <a:cubicBezTo>
                    <a:pt x="287" y="138"/>
                    <a:pt x="287" y="138"/>
                    <a:pt x="287" y="139"/>
                  </a:cubicBezTo>
                  <a:cubicBezTo>
                    <a:pt x="287" y="139"/>
                    <a:pt x="286" y="139"/>
                    <a:pt x="286" y="139"/>
                  </a:cubicBezTo>
                  <a:cubicBezTo>
                    <a:pt x="285" y="139"/>
                    <a:pt x="285" y="139"/>
                    <a:pt x="285" y="139"/>
                  </a:cubicBezTo>
                  <a:cubicBezTo>
                    <a:pt x="285" y="138"/>
                    <a:pt x="285" y="138"/>
                    <a:pt x="285" y="137"/>
                  </a:cubicBezTo>
                  <a:cubicBezTo>
                    <a:pt x="284" y="137"/>
                    <a:pt x="284" y="137"/>
                    <a:pt x="282" y="137"/>
                  </a:cubicBezTo>
                  <a:cubicBezTo>
                    <a:pt x="282" y="139"/>
                    <a:pt x="281" y="140"/>
                    <a:pt x="281" y="142"/>
                  </a:cubicBezTo>
                  <a:cubicBezTo>
                    <a:pt x="280" y="142"/>
                    <a:pt x="280" y="143"/>
                    <a:pt x="279" y="142"/>
                  </a:cubicBezTo>
                  <a:cubicBezTo>
                    <a:pt x="278" y="142"/>
                    <a:pt x="278" y="143"/>
                    <a:pt x="277" y="143"/>
                  </a:cubicBezTo>
                  <a:cubicBezTo>
                    <a:pt x="277" y="143"/>
                    <a:pt x="277" y="143"/>
                    <a:pt x="276" y="142"/>
                  </a:cubicBezTo>
                  <a:cubicBezTo>
                    <a:pt x="275" y="142"/>
                    <a:pt x="275" y="142"/>
                    <a:pt x="275" y="142"/>
                  </a:cubicBezTo>
                  <a:cubicBezTo>
                    <a:pt x="274" y="145"/>
                    <a:pt x="273" y="147"/>
                    <a:pt x="273" y="149"/>
                  </a:cubicBezTo>
                  <a:cubicBezTo>
                    <a:pt x="274" y="149"/>
                    <a:pt x="274" y="149"/>
                    <a:pt x="276" y="149"/>
                  </a:cubicBezTo>
                  <a:cubicBezTo>
                    <a:pt x="275" y="150"/>
                    <a:pt x="275" y="151"/>
                    <a:pt x="275" y="152"/>
                  </a:cubicBezTo>
                  <a:cubicBezTo>
                    <a:pt x="272" y="153"/>
                    <a:pt x="272" y="153"/>
                    <a:pt x="271" y="154"/>
                  </a:cubicBezTo>
                  <a:cubicBezTo>
                    <a:pt x="271" y="154"/>
                    <a:pt x="271" y="154"/>
                    <a:pt x="271" y="154"/>
                  </a:cubicBezTo>
                  <a:cubicBezTo>
                    <a:pt x="271" y="155"/>
                    <a:pt x="271" y="156"/>
                    <a:pt x="270" y="156"/>
                  </a:cubicBezTo>
                  <a:cubicBezTo>
                    <a:pt x="270" y="157"/>
                    <a:pt x="269" y="157"/>
                    <a:pt x="269" y="157"/>
                  </a:cubicBezTo>
                  <a:cubicBezTo>
                    <a:pt x="269" y="158"/>
                    <a:pt x="269" y="158"/>
                    <a:pt x="269" y="158"/>
                  </a:cubicBezTo>
                  <a:cubicBezTo>
                    <a:pt x="269" y="158"/>
                    <a:pt x="268" y="159"/>
                    <a:pt x="269" y="159"/>
                  </a:cubicBezTo>
                  <a:cubicBezTo>
                    <a:pt x="270" y="160"/>
                    <a:pt x="271" y="160"/>
                    <a:pt x="271" y="160"/>
                  </a:cubicBezTo>
                  <a:cubicBezTo>
                    <a:pt x="273" y="159"/>
                    <a:pt x="274" y="160"/>
                    <a:pt x="274" y="160"/>
                  </a:cubicBezTo>
                  <a:cubicBezTo>
                    <a:pt x="275" y="160"/>
                    <a:pt x="277" y="159"/>
                    <a:pt x="277" y="159"/>
                  </a:cubicBezTo>
                  <a:cubicBezTo>
                    <a:pt x="277" y="159"/>
                    <a:pt x="277" y="159"/>
                    <a:pt x="277" y="158"/>
                  </a:cubicBezTo>
                  <a:cubicBezTo>
                    <a:pt x="278" y="157"/>
                    <a:pt x="278" y="157"/>
                    <a:pt x="278" y="157"/>
                  </a:cubicBezTo>
                  <a:cubicBezTo>
                    <a:pt x="281" y="157"/>
                    <a:pt x="284" y="157"/>
                    <a:pt x="286" y="157"/>
                  </a:cubicBezTo>
                  <a:cubicBezTo>
                    <a:pt x="286" y="157"/>
                    <a:pt x="287" y="156"/>
                    <a:pt x="287" y="156"/>
                  </a:cubicBezTo>
                  <a:cubicBezTo>
                    <a:pt x="287" y="155"/>
                    <a:pt x="286" y="155"/>
                    <a:pt x="286" y="154"/>
                  </a:cubicBezTo>
                  <a:cubicBezTo>
                    <a:pt x="287" y="153"/>
                    <a:pt x="287" y="154"/>
                    <a:pt x="288" y="153"/>
                  </a:cubicBezTo>
                  <a:cubicBezTo>
                    <a:pt x="288" y="152"/>
                    <a:pt x="288" y="152"/>
                    <a:pt x="289" y="150"/>
                  </a:cubicBezTo>
                  <a:cubicBezTo>
                    <a:pt x="289" y="149"/>
                    <a:pt x="290" y="148"/>
                    <a:pt x="290" y="147"/>
                  </a:cubicBezTo>
                  <a:cubicBezTo>
                    <a:pt x="290" y="146"/>
                    <a:pt x="290" y="145"/>
                    <a:pt x="290" y="145"/>
                  </a:cubicBezTo>
                  <a:cubicBezTo>
                    <a:pt x="292" y="145"/>
                    <a:pt x="293" y="144"/>
                    <a:pt x="293" y="143"/>
                  </a:cubicBezTo>
                  <a:moveTo>
                    <a:pt x="544" y="571"/>
                  </a:moveTo>
                  <a:cubicBezTo>
                    <a:pt x="544" y="571"/>
                    <a:pt x="544" y="570"/>
                    <a:pt x="545" y="570"/>
                  </a:cubicBezTo>
                  <a:cubicBezTo>
                    <a:pt x="548" y="559"/>
                    <a:pt x="548" y="559"/>
                    <a:pt x="548" y="559"/>
                  </a:cubicBezTo>
                  <a:cubicBezTo>
                    <a:pt x="547" y="558"/>
                    <a:pt x="547" y="556"/>
                    <a:pt x="543" y="555"/>
                  </a:cubicBezTo>
                  <a:cubicBezTo>
                    <a:pt x="542" y="559"/>
                    <a:pt x="542" y="559"/>
                    <a:pt x="542" y="559"/>
                  </a:cubicBezTo>
                  <a:cubicBezTo>
                    <a:pt x="541" y="560"/>
                    <a:pt x="541" y="560"/>
                    <a:pt x="535" y="564"/>
                  </a:cubicBezTo>
                  <a:cubicBezTo>
                    <a:pt x="535" y="564"/>
                    <a:pt x="533" y="567"/>
                    <a:pt x="533" y="567"/>
                  </a:cubicBezTo>
                  <a:cubicBezTo>
                    <a:pt x="533" y="568"/>
                    <a:pt x="533" y="568"/>
                    <a:pt x="533" y="568"/>
                  </a:cubicBezTo>
                  <a:cubicBezTo>
                    <a:pt x="532" y="569"/>
                    <a:pt x="531" y="568"/>
                    <a:pt x="531" y="569"/>
                  </a:cubicBezTo>
                  <a:cubicBezTo>
                    <a:pt x="530" y="570"/>
                    <a:pt x="530" y="571"/>
                    <a:pt x="528" y="572"/>
                  </a:cubicBezTo>
                  <a:cubicBezTo>
                    <a:pt x="525" y="575"/>
                    <a:pt x="522" y="572"/>
                    <a:pt x="518" y="573"/>
                  </a:cubicBezTo>
                  <a:cubicBezTo>
                    <a:pt x="517" y="574"/>
                    <a:pt x="516" y="574"/>
                    <a:pt x="516" y="575"/>
                  </a:cubicBezTo>
                  <a:cubicBezTo>
                    <a:pt x="515" y="576"/>
                    <a:pt x="515" y="577"/>
                    <a:pt x="514" y="579"/>
                  </a:cubicBezTo>
                  <a:cubicBezTo>
                    <a:pt x="513" y="580"/>
                    <a:pt x="512" y="581"/>
                    <a:pt x="511" y="582"/>
                  </a:cubicBezTo>
                  <a:cubicBezTo>
                    <a:pt x="511" y="582"/>
                    <a:pt x="509" y="588"/>
                    <a:pt x="510" y="589"/>
                  </a:cubicBezTo>
                  <a:cubicBezTo>
                    <a:pt x="510" y="590"/>
                    <a:pt x="510" y="590"/>
                    <a:pt x="510" y="591"/>
                  </a:cubicBezTo>
                  <a:cubicBezTo>
                    <a:pt x="510" y="591"/>
                    <a:pt x="509" y="594"/>
                    <a:pt x="509" y="594"/>
                  </a:cubicBezTo>
                  <a:cubicBezTo>
                    <a:pt x="509" y="595"/>
                    <a:pt x="508" y="595"/>
                    <a:pt x="508" y="594"/>
                  </a:cubicBezTo>
                  <a:cubicBezTo>
                    <a:pt x="507" y="594"/>
                    <a:pt x="507" y="594"/>
                    <a:pt x="504" y="597"/>
                  </a:cubicBezTo>
                  <a:cubicBezTo>
                    <a:pt x="503" y="599"/>
                    <a:pt x="503" y="601"/>
                    <a:pt x="501" y="603"/>
                  </a:cubicBezTo>
                  <a:cubicBezTo>
                    <a:pt x="501" y="603"/>
                    <a:pt x="501" y="603"/>
                    <a:pt x="500" y="604"/>
                  </a:cubicBezTo>
                  <a:cubicBezTo>
                    <a:pt x="500" y="604"/>
                    <a:pt x="500" y="604"/>
                    <a:pt x="500" y="605"/>
                  </a:cubicBezTo>
                  <a:cubicBezTo>
                    <a:pt x="500" y="606"/>
                    <a:pt x="500" y="608"/>
                    <a:pt x="500" y="609"/>
                  </a:cubicBezTo>
                  <a:cubicBezTo>
                    <a:pt x="499" y="610"/>
                    <a:pt x="499" y="610"/>
                    <a:pt x="499" y="611"/>
                  </a:cubicBezTo>
                  <a:cubicBezTo>
                    <a:pt x="498" y="614"/>
                    <a:pt x="498" y="614"/>
                    <a:pt x="497" y="616"/>
                  </a:cubicBezTo>
                  <a:cubicBezTo>
                    <a:pt x="499" y="617"/>
                    <a:pt x="501" y="616"/>
                    <a:pt x="503" y="616"/>
                  </a:cubicBezTo>
                  <a:cubicBezTo>
                    <a:pt x="503" y="617"/>
                    <a:pt x="503" y="617"/>
                    <a:pt x="503" y="618"/>
                  </a:cubicBezTo>
                  <a:cubicBezTo>
                    <a:pt x="505" y="619"/>
                    <a:pt x="510" y="620"/>
                    <a:pt x="515" y="615"/>
                  </a:cubicBezTo>
                  <a:cubicBezTo>
                    <a:pt x="517" y="612"/>
                    <a:pt x="517" y="609"/>
                    <a:pt x="519" y="606"/>
                  </a:cubicBezTo>
                  <a:cubicBezTo>
                    <a:pt x="521" y="604"/>
                    <a:pt x="523" y="603"/>
                    <a:pt x="524" y="601"/>
                  </a:cubicBezTo>
                  <a:cubicBezTo>
                    <a:pt x="526" y="599"/>
                    <a:pt x="526" y="596"/>
                    <a:pt x="528" y="593"/>
                  </a:cubicBezTo>
                  <a:cubicBezTo>
                    <a:pt x="529" y="592"/>
                    <a:pt x="531" y="592"/>
                    <a:pt x="532" y="591"/>
                  </a:cubicBezTo>
                  <a:cubicBezTo>
                    <a:pt x="533" y="590"/>
                    <a:pt x="534" y="591"/>
                    <a:pt x="535" y="590"/>
                  </a:cubicBezTo>
                  <a:cubicBezTo>
                    <a:pt x="536" y="588"/>
                    <a:pt x="535" y="585"/>
                    <a:pt x="536" y="583"/>
                  </a:cubicBezTo>
                  <a:cubicBezTo>
                    <a:pt x="537" y="582"/>
                    <a:pt x="539" y="581"/>
                    <a:pt x="539" y="579"/>
                  </a:cubicBezTo>
                  <a:cubicBezTo>
                    <a:pt x="539" y="579"/>
                    <a:pt x="540" y="578"/>
                    <a:pt x="540" y="577"/>
                  </a:cubicBezTo>
                  <a:cubicBezTo>
                    <a:pt x="540" y="577"/>
                    <a:pt x="540" y="576"/>
                    <a:pt x="540" y="575"/>
                  </a:cubicBezTo>
                  <a:cubicBezTo>
                    <a:pt x="540" y="575"/>
                    <a:pt x="541" y="575"/>
                    <a:pt x="541" y="574"/>
                  </a:cubicBezTo>
                  <a:cubicBezTo>
                    <a:pt x="541" y="573"/>
                    <a:pt x="543" y="572"/>
                    <a:pt x="544" y="571"/>
                  </a:cubicBezTo>
                  <a:moveTo>
                    <a:pt x="577" y="426"/>
                  </a:moveTo>
                  <a:cubicBezTo>
                    <a:pt x="577" y="425"/>
                    <a:pt x="577" y="423"/>
                    <a:pt x="575" y="421"/>
                  </a:cubicBezTo>
                  <a:cubicBezTo>
                    <a:pt x="568" y="420"/>
                    <a:pt x="563" y="428"/>
                    <a:pt x="556" y="426"/>
                  </a:cubicBezTo>
                  <a:cubicBezTo>
                    <a:pt x="555" y="426"/>
                    <a:pt x="554" y="426"/>
                    <a:pt x="552" y="426"/>
                  </a:cubicBezTo>
                  <a:cubicBezTo>
                    <a:pt x="546" y="427"/>
                    <a:pt x="544" y="426"/>
                    <a:pt x="541" y="425"/>
                  </a:cubicBezTo>
                  <a:cubicBezTo>
                    <a:pt x="539" y="419"/>
                    <a:pt x="539" y="419"/>
                    <a:pt x="539" y="417"/>
                  </a:cubicBezTo>
                  <a:cubicBezTo>
                    <a:pt x="538" y="417"/>
                    <a:pt x="537" y="416"/>
                    <a:pt x="537" y="416"/>
                  </a:cubicBezTo>
                  <a:cubicBezTo>
                    <a:pt x="536" y="414"/>
                    <a:pt x="536" y="412"/>
                    <a:pt x="536" y="411"/>
                  </a:cubicBezTo>
                  <a:cubicBezTo>
                    <a:pt x="519" y="396"/>
                    <a:pt x="504" y="384"/>
                    <a:pt x="507" y="371"/>
                  </a:cubicBezTo>
                  <a:cubicBezTo>
                    <a:pt x="507" y="371"/>
                    <a:pt x="507" y="370"/>
                    <a:pt x="507" y="367"/>
                  </a:cubicBezTo>
                  <a:cubicBezTo>
                    <a:pt x="507" y="365"/>
                    <a:pt x="507" y="364"/>
                    <a:pt x="506" y="362"/>
                  </a:cubicBezTo>
                  <a:cubicBezTo>
                    <a:pt x="506" y="362"/>
                    <a:pt x="477" y="309"/>
                    <a:pt x="477" y="300"/>
                  </a:cubicBezTo>
                  <a:cubicBezTo>
                    <a:pt x="474" y="297"/>
                    <a:pt x="470" y="297"/>
                    <a:pt x="468" y="295"/>
                  </a:cubicBezTo>
                  <a:cubicBezTo>
                    <a:pt x="467" y="295"/>
                    <a:pt x="467" y="295"/>
                    <a:pt x="465" y="295"/>
                  </a:cubicBezTo>
                  <a:cubicBezTo>
                    <a:pt x="464" y="295"/>
                    <a:pt x="462" y="296"/>
                    <a:pt x="461" y="297"/>
                  </a:cubicBezTo>
                  <a:cubicBezTo>
                    <a:pt x="460" y="297"/>
                    <a:pt x="460" y="297"/>
                    <a:pt x="460" y="297"/>
                  </a:cubicBezTo>
                  <a:cubicBezTo>
                    <a:pt x="443" y="293"/>
                    <a:pt x="427" y="284"/>
                    <a:pt x="410" y="284"/>
                  </a:cubicBezTo>
                  <a:cubicBezTo>
                    <a:pt x="409" y="297"/>
                    <a:pt x="409" y="297"/>
                    <a:pt x="408" y="299"/>
                  </a:cubicBezTo>
                  <a:cubicBezTo>
                    <a:pt x="408" y="299"/>
                    <a:pt x="407" y="299"/>
                    <a:pt x="406" y="299"/>
                  </a:cubicBezTo>
                  <a:cubicBezTo>
                    <a:pt x="405" y="299"/>
                    <a:pt x="405" y="299"/>
                    <a:pt x="403" y="299"/>
                  </a:cubicBezTo>
                  <a:cubicBezTo>
                    <a:pt x="399" y="298"/>
                    <a:pt x="397" y="294"/>
                    <a:pt x="394" y="293"/>
                  </a:cubicBezTo>
                  <a:cubicBezTo>
                    <a:pt x="390" y="293"/>
                    <a:pt x="386" y="293"/>
                    <a:pt x="381" y="291"/>
                  </a:cubicBezTo>
                  <a:cubicBezTo>
                    <a:pt x="379" y="283"/>
                    <a:pt x="367" y="283"/>
                    <a:pt x="367" y="283"/>
                  </a:cubicBezTo>
                  <a:cubicBezTo>
                    <a:pt x="361" y="283"/>
                    <a:pt x="361" y="283"/>
                    <a:pt x="354" y="261"/>
                  </a:cubicBezTo>
                  <a:cubicBezTo>
                    <a:pt x="355" y="260"/>
                    <a:pt x="355" y="260"/>
                    <a:pt x="360" y="258"/>
                  </a:cubicBezTo>
                  <a:cubicBezTo>
                    <a:pt x="360" y="258"/>
                    <a:pt x="359" y="257"/>
                    <a:pt x="359" y="256"/>
                  </a:cubicBezTo>
                  <a:cubicBezTo>
                    <a:pt x="357" y="255"/>
                    <a:pt x="355" y="254"/>
                    <a:pt x="353" y="254"/>
                  </a:cubicBezTo>
                  <a:cubicBezTo>
                    <a:pt x="337" y="254"/>
                    <a:pt x="337" y="254"/>
                    <a:pt x="329" y="258"/>
                  </a:cubicBezTo>
                  <a:cubicBezTo>
                    <a:pt x="325" y="255"/>
                    <a:pt x="318" y="249"/>
                    <a:pt x="310" y="257"/>
                  </a:cubicBezTo>
                  <a:cubicBezTo>
                    <a:pt x="306" y="257"/>
                    <a:pt x="303" y="257"/>
                    <a:pt x="299" y="257"/>
                  </a:cubicBezTo>
                  <a:cubicBezTo>
                    <a:pt x="299" y="258"/>
                    <a:pt x="299" y="258"/>
                    <a:pt x="285" y="264"/>
                  </a:cubicBezTo>
                  <a:cubicBezTo>
                    <a:pt x="285" y="264"/>
                    <a:pt x="285" y="264"/>
                    <a:pt x="284" y="264"/>
                  </a:cubicBezTo>
                  <a:cubicBezTo>
                    <a:pt x="279" y="263"/>
                    <a:pt x="274" y="265"/>
                    <a:pt x="270" y="261"/>
                  </a:cubicBezTo>
                  <a:cubicBezTo>
                    <a:pt x="270" y="261"/>
                    <a:pt x="268" y="260"/>
                    <a:pt x="268" y="260"/>
                  </a:cubicBezTo>
                  <a:cubicBezTo>
                    <a:pt x="266" y="263"/>
                    <a:pt x="265" y="269"/>
                    <a:pt x="265" y="269"/>
                  </a:cubicBezTo>
                  <a:cubicBezTo>
                    <a:pt x="263" y="270"/>
                    <a:pt x="262" y="271"/>
                    <a:pt x="257" y="270"/>
                  </a:cubicBezTo>
                  <a:cubicBezTo>
                    <a:pt x="256" y="273"/>
                    <a:pt x="256" y="276"/>
                    <a:pt x="255" y="280"/>
                  </a:cubicBezTo>
                  <a:cubicBezTo>
                    <a:pt x="253" y="280"/>
                    <a:pt x="250" y="279"/>
                    <a:pt x="247" y="281"/>
                  </a:cubicBezTo>
                  <a:cubicBezTo>
                    <a:pt x="246" y="286"/>
                    <a:pt x="244" y="291"/>
                    <a:pt x="243" y="297"/>
                  </a:cubicBezTo>
                  <a:cubicBezTo>
                    <a:pt x="243" y="298"/>
                    <a:pt x="243" y="299"/>
                    <a:pt x="243" y="301"/>
                  </a:cubicBezTo>
                  <a:cubicBezTo>
                    <a:pt x="240" y="301"/>
                    <a:pt x="238" y="301"/>
                    <a:pt x="236" y="301"/>
                  </a:cubicBezTo>
                  <a:cubicBezTo>
                    <a:pt x="235" y="307"/>
                    <a:pt x="227" y="311"/>
                    <a:pt x="224" y="311"/>
                  </a:cubicBezTo>
                  <a:cubicBezTo>
                    <a:pt x="220" y="319"/>
                    <a:pt x="213" y="326"/>
                    <a:pt x="211" y="334"/>
                  </a:cubicBezTo>
                  <a:cubicBezTo>
                    <a:pt x="210" y="334"/>
                    <a:pt x="210" y="334"/>
                    <a:pt x="209" y="334"/>
                  </a:cubicBezTo>
                  <a:cubicBezTo>
                    <a:pt x="209" y="334"/>
                    <a:pt x="209" y="334"/>
                    <a:pt x="207" y="335"/>
                  </a:cubicBezTo>
                  <a:cubicBezTo>
                    <a:pt x="207" y="335"/>
                    <a:pt x="206" y="335"/>
                    <a:pt x="205" y="335"/>
                  </a:cubicBezTo>
                  <a:cubicBezTo>
                    <a:pt x="204" y="348"/>
                    <a:pt x="204" y="349"/>
                    <a:pt x="198" y="351"/>
                  </a:cubicBezTo>
                  <a:cubicBezTo>
                    <a:pt x="198" y="351"/>
                    <a:pt x="198" y="352"/>
                    <a:pt x="197" y="353"/>
                  </a:cubicBezTo>
                  <a:cubicBezTo>
                    <a:pt x="197" y="354"/>
                    <a:pt x="197" y="356"/>
                    <a:pt x="198" y="357"/>
                  </a:cubicBezTo>
                  <a:cubicBezTo>
                    <a:pt x="206" y="359"/>
                    <a:pt x="206" y="359"/>
                    <a:pt x="207" y="361"/>
                  </a:cubicBezTo>
                  <a:cubicBezTo>
                    <a:pt x="204" y="366"/>
                    <a:pt x="204" y="366"/>
                    <a:pt x="204" y="381"/>
                  </a:cubicBezTo>
                  <a:cubicBezTo>
                    <a:pt x="204" y="382"/>
                    <a:pt x="204" y="383"/>
                    <a:pt x="204" y="386"/>
                  </a:cubicBezTo>
                  <a:cubicBezTo>
                    <a:pt x="204" y="386"/>
                    <a:pt x="204" y="386"/>
                    <a:pt x="200" y="390"/>
                  </a:cubicBezTo>
                  <a:cubicBezTo>
                    <a:pt x="200" y="393"/>
                    <a:pt x="201" y="396"/>
                    <a:pt x="202" y="399"/>
                  </a:cubicBezTo>
                  <a:cubicBezTo>
                    <a:pt x="202" y="402"/>
                    <a:pt x="202" y="402"/>
                    <a:pt x="202" y="402"/>
                  </a:cubicBezTo>
                  <a:cubicBezTo>
                    <a:pt x="202" y="413"/>
                    <a:pt x="220" y="423"/>
                    <a:pt x="220" y="424"/>
                  </a:cubicBezTo>
                  <a:cubicBezTo>
                    <a:pt x="220" y="430"/>
                    <a:pt x="220" y="435"/>
                    <a:pt x="234" y="438"/>
                  </a:cubicBezTo>
                  <a:cubicBezTo>
                    <a:pt x="235" y="441"/>
                    <a:pt x="235" y="441"/>
                    <a:pt x="235" y="445"/>
                  </a:cubicBezTo>
                  <a:cubicBezTo>
                    <a:pt x="247" y="456"/>
                    <a:pt x="255" y="455"/>
                    <a:pt x="255" y="455"/>
                  </a:cubicBezTo>
                  <a:cubicBezTo>
                    <a:pt x="255" y="454"/>
                    <a:pt x="256" y="452"/>
                    <a:pt x="257" y="451"/>
                  </a:cubicBezTo>
                  <a:cubicBezTo>
                    <a:pt x="260" y="450"/>
                    <a:pt x="262" y="451"/>
                    <a:pt x="265" y="451"/>
                  </a:cubicBezTo>
                  <a:cubicBezTo>
                    <a:pt x="266" y="451"/>
                    <a:pt x="266" y="451"/>
                    <a:pt x="268" y="451"/>
                  </a:cubicBezTo>
                  <a:cubicBezTo>
                    <a:pt x="270" y="451"/>
                    <a:pt x="273" y="451"/>
                    <a:pt x="275" y="451"/>
                  </a:cubicBezTo>
                  <a:cubicBezTo>
                    <a:pt x="277" y="456"/>
                    <a:pt x="281" y="455"/>
                    <a:pt x="290" y="453"/>
                  </a:cubicBezTo>
                  <a:cubicBezTo>
                    <a:pt x="293" y="447"/>
                    <a:pt x="295" y="447"/>
                    <a:pt x="305" y="449"/>
                  </a:cubicBezTo>
                  <a:cubicBezTo>
                    <a:pt x="305" y="449"/>
                    <a:pt x="306" y="449"/>
                    <a:pt x="306" y="449"/>
                  </a:cubicBezTo>
                  <a:cubicBezTo>
                    <a:pt x="312" y="443"/>
                    <a:pt x="317" y="446"/>
                    <a:pt x="319" y="446"/>
                  </a:cubicBezTo>
                  <a:cubicBezTo>
                    <a:pt x="321" y="456"/>
                    <a:pt x="323" y="457"/>
                    <a:pt x="327" y="458"/>
                  </a:cubicBezTo>
                  <a:cubicBezTo>
                    <a:pt x="334" y="458"/>
                    <a:pt x="341" y="458"/>
                    <a:pt x="347" y="459"/>
                  </a:cubicBezTo>
                  <a:cubicBezTo>
                    <a:pt x="347" y="461"/>
                    <a:pt x="347" y="463"/>
                    <a:pt x="347" y="467"/>
                  </a:cubicBezTo>
                  <a:cubicBezTo>
                    <a:pt x="347" y="467"/>
                    <a:pt x="345" y="485"/>
                    <a:pt x="343" y="489"/>
                  </a:cubicBezTo>
                  <a:cubicBezTo>
                    <a:pt x="342" y="489"/>
                    <a:pt x="341" y="489"/>
                    <a:pt x="341" y="489"/>
                  </a:cubicBezTo>
                  <a:cubicBezTo>
                    <a:pt x="340" y="490"/>
                    <a:pt x="340" y="491"/>
                    <a:pt x="340" y="491"/>
                  </a:cubicBezTo>
                  <a:cubicBezTo>
                    <a:pt x="355" y="500"/>
                    <a:pt x="356" y="518"/>
                    <a:pt x="365" y="531"/>
                  </a:cubicBezTo>
                  <a:cubicBezTo>
                    <a:pt x="364" y="532"/>
                    <a:pt x="364" y="533"/>
                    <a:pt x="364" y="533"/>
                  </a:cubicBezTo>
                  <a:cubicBezTo>
                    <a:pt x="364" y="534"/>
                    <a:pt x="364" y="535"/>
                    <a:pt x="364" y="536"/>
                  </a:cubicBezTo>
                  <a:cubicBezTo>
                    <a:pt x="364" y="540"/>
                    <a:pt x="365" y="540"/>
                    <a:pt x="367" y="541"/>
                  </a:cubicBezTo>
                  <a:cubicBezTo>
                    <a:pt x="367" y="553"/>
                    <a:pt x="357" y="562"/>
                    <a:pt x="356" y="574"/>
                  </a:cubicBezTo>
                  <a:cubicBezTo>
                    <a:pt x="356" y="580"/>
                    <a:pt x="357" y="580"/>
                    <a:pt x="361" y="583"/>
                  </a:cubicBezTo>
                  <a:cubicBezTo>
                    <a:pt x="361" y="589"/>
                    <a:pt x="361" y="591"/>
                    <a:pt x="366" y="594"/>
                  </a:cubicBezTo>
                  <a:cubicBezTo>
                    <a:pt x="368" y="603"/>
                    <a:pt x="368" y="603"/>
                    <a:pt x="370" y="604"/>
                  </a:cubicBezTo>
                  <a:cubicBezTo>
                    <a:pt x="370" y="607"/>
                    <a:pt x="369" y="610"/>
                    <a:pt x="369" y="613"/>
                  </a:cubicBezTo>
                  <a:cubicBezTo>
                    <a:pt x="369" y="614"/>
                    <a:pt x="375" y="632"/>
                    <a:pt x="382" y="639"/>
                  </a:cubicBezTo>
                  <a:cubicBezTo>
                    <a:pt x="381" y="642"/>
                    <a:pt x="381" y="642"/>
                    <a:pt x="383" y="645"/>
                  </a:cubicBezTo>
                  <a:cubicBezTo>
                    <a:pt x="383" y="646"/>
                    <a:pt x="383" y="646"/>
                    <a:pt x="383" y="647"/>
                  </a:cubicBezTo>
                  <a:cubicBezTo>
                    <a:pt x="382" y="648"/>
                    <a:pt x="380" y="649"/>
                    <a:pt x="380" y="650"/>
                  </a:cubicBezTo>
                  <a:cubicBezTo>
                    <a:pt x="380" y="650"/>
                    <a:pt x="381" y="651"/>
                    <a:pt x="381" y="651"/>
                  </a:cubicBezTo>
                  <a:cubicBezTo>
                    <a:pt x="382" y="651"/>
                    <a:pt x="383" y="651"/>
                    <a:pt x="383" y="651"/>
                  </a:cubicBezTo>
                  <a:cubicBezTo>
                    <a:pt x="383" y="654"/>
                    <a:pt x="383" y="654"/>
                    <a:pt x="386" y="656"/>
                  </a:cubicBezTo>
                  <a:cubicBezTo>
                    <a:pt x="389" y="656"/>
                    <a:pt x="391" y="656"/>
                    <a:pt x="394" y="656"/>
                  </a:cubicBezTo>
                  <a:cubicBezTo>
                    <a:pt x="398" y="655"/>
                    <a:pt x="398" y="655"/>
                    <a:pt x="401" y="654"/>
                  </a:cubicBezTo>
                  <a:cubicBezTo>
                    <a:pt x="404" y="654"/>
                    <a:pt x="408" y="654"/>
                    <a:pt x="412" y="653"/>
                  </a:cubicBezTo>
                  <a:cubicBezTo>
                    <a:pt x="413" y="653"/>
                    <a:pt x="413" y="652"/>
                    <a:pt x="413" y="651"/>
                  </a:cubicBezTo>
                  <a:cubicBezTo>
                    <a:pt x="422" y="650"/>
                    <a:pt x="422" y="650"/>
                    <a:pt x="424" y="647"/>
                  </a:cubicBezTo>
                  <a:cubicBezTo>
                    <a:pt x="424" y="647"/>
                    <a:pt x="451" y="634"/>
                    <a:pt x="448" y="620"/>
                  </a:cubicBezTo>
                  <a:cubicBezTo>
                    <a:pt x="448" y="619"/>
                    <a:pt x="460" y="612"/>
                    <a:pt x="465" y="610"/>
                  </a:cubicBezTo>
                  <a:cubicBezTo>
                    <a:pt x="466" y="606"/>
                    <a:pt x="466" y="606"/>
                    <a:pt x="464" y="592"/>
                  </a:cubicBezTo>
                  <a:cubicBezTo>
                    <a:pt x="476" y="582"/>
                    <a:pt x="492" y="578"/>
                    <a:pt x="500" y="564"/>
                  </a:cubicBezTo>
                  <a:cubicBezTo>
                    <a:pt x="500" y="563"/>
                    <a:pt x="501" y="562"/>
                    <a:pt x="501" y="560"/>
                  </a:cubicBezTo>
                  <a:cubicBezTo>
                    <a:pt x="502" y="558"/>
                    <a:pt x="502" y="557"/>
                    <a:pt x="501" y="555"/>
                  </a:cubicBezTo>
                  <a:cubicBezTo>
                    <a:pt x="502" y="551"/>
                    <a:pt x="503" y="547"/>
                    <a:pt x="503" y="542"/>
                  </a:cubicBezTo>
                  <a:cubicBezTo>
                    <a:pt x="499" y="535"/>
                    <a:pt x="505" y="528"/>
                    <a:pt x="502" y="521"/>
                  </a:cubicBezTo>
                  <a:cubicBezTo>
                    <a:pt x="502" y="519"/>
                    <a:pt x="502" y="519"/>
                    <a:pt x="502" y="519"/>
                  </a:cubicBezTo>
                  <a:cubicBezTo>
                    <a:pt x="515" y="479"/>
                    <a:pt x="568" y="470"/>
                    <a:pt x="577" y="426"/>
                  </a:cubicBezTo>
                  <a:moveTo>
                    <a:pt x="133" y="516"/>
                  </a:moveTo>
                  <a:cubicBezTo>
                    <a:pt x="132" y="514"/>
                    <a:pt x="129" y="503"/>
                    <a:pt x="124" y="501"/>
                  </a:cubicBezTo>
                  <a:cubicBezTo>
                    <a:pt x="123" y="501"/>
                    <a:pt x="122" y="501"/>
                    <a:pt x="120" y="501"/>
                  </a:cubicBezTo>
                  <a:cubicBezTo>
                    <a:pt x="114" y="498"/>
                    <a:pt x="113" y="486"/>
                    <a:pt x="105" y="490"/>
                  </a:cubicBezTo>
                  <a:cubicBezTo>
                    <a:pt x="103" y="490"/>
                    <a:pt x="101" y="490"/>
                    <a:pt x="99" y="489"/>
                  </a:cubicBezTo>
                  <a:cubicBezTo>
                    <a:pt x="96" y="486"/>
                    <a:pt x="96" y="486"/>
                    <a:pt x="93" y="486"/>
                  </a:cubicBezTo>
                  <a:cubicBezTo>
                    <a:pt x="93" y="487"/>
                    <a:pt x="93" y="489"/>
                    <a:pt x="93" y="490"/>
                  </a:cubicBezTo>
                  <a:cubicBezTo>
                    <a:pt x="89" y="489"/>
                    <a:pt x="89" y="488"/>
                    <a:pt x="89" y="486"/>
                  </a:cubicBezTo>
                  <a:cubicBezTo>
                    <a:pt x="89" y="486"/>
                    <a:pt x="90" y="485"/>
                    <a:pt x="90" y="485"/>
                  </a:cubicBezTo>
                  <a:cubicBezTo>
                    <a:pt x="83" y="478"/>
                    <a:pt x="82" y="478"/>
                    <a:pt x="80" y="478"/>
                  </a:cubicBezTo>
                  <a:cubicBezTo>
                    <a:pt x="80" y="478"/>
                    <a:pt x="80" y="478"/>
                    <a:pt x="79" y="477"/>
                  </a:cubicBezTo>
                  <a:cubicBezTo>
                    <a:pt x="77" y="475"/>
                    <a:pt x="77" y="475"/>
                    <a:pt x="74" y="476"/>
                  </a:cubicBezTo>
                  <a:cubicBezTo>
                    <a:pt x="75" y="477"/>
                    <a:pt x="75" y="479"/>
                    <a:pt x="76" y="481"/>
                  </a:cubicBezTo>
                  <a:cubicBezTo>
                    <a:pt x="75" y="481"/>
                    <a:pt x="74" y="481"/>
                    <a:pt x="73" y="481"/>
                  </a:cubicBezTo>
                  <a:cubicBezTo>
                    <a:pt x="73" y="480"/>
                    <a:pt x="73" y="479"/>
                    <a:pt x="72" y="478"/>
                  </a:cubicBezTo>
                  <a:cubicBezTo>
                    <a:pt x="72" y="477"/>
                    <a:pt x="73" y="476"/>
                    <a:pt x="73" y="475"/>
                  </a:cubicBezTo>
                  <a:cubicBezTo>
                    <a:pt x="73" y="475"/>
                    <a:pt x="73" y="474"/>
                    <a:pt x="73" y="474"/>
                  </a:cubicBezTo>
                  <a:cubicBezTo>
                    <a:pt x="73" y="472"/>
                    <a:pt x="73" y="472"/>
                    <a:pt x="68" y="470"/>
                  </a:cubicBezTo>
                  <a:cubicBezTo>
                    <a:pt x="68" y="470"/>
                    <a:pt x="68" y="470"/>
                    <a:pt x="68" y="470"/>
                  </a:cubicBezTo>
                  <a:cubicBezTo>
                    <a:pt x="68" y="470"/>
                    <a:pt x="67" y="470"/>
                    <a:pt x="66" y="470"/>
                  </a:cubicBezTo>
                  <a:cubicBezTo>
                    <a:pt x="67" y="474"/>
                    <a:pt x="67" y="474"/>
                    <a:pt x="67" y="475"/>
                  </a:cubicBezTo>
                  <a:cubicBezTo>
                    <a:pt x="66" y="475"/>
                    <a:pt x="65" y="475"/>
                    <a:pt x="65" y="475"/>
                  </a:cubicBezTo>
                  <a:cubicBezTo>
                    <a:pt x="65" y="474"/>
                    <a:pt x="64" y="473"/>
                    <a:pt x="64" y="472"/>
                  </a:cubicBezTo>
                  <a:cubicBezTo>
                    <a:pt x="65" y="471"/>
                    <a:pt x="66" y="470"/>
                    <a:pt x="66" y="469"/>
                  </a:cubicBezTo>
                  <a:cubicBezTo>
                    <a:pt x="65" y="461"/>
                    <a:pt x="65" y="461"/>
                    <a:pt x="64" y="459"/>
                  </a:cubicBezTo>
                  <a:cubicBezTo>
                    <a:pt x="64" y="459"/>
                    <a:pt x="63" y="459"/>
                    <a:pt x="62" y="459"/>
                  </a:cubicBezTo>
                  <a:cubicBezTo>
                    <a:pt x="62" y="457"/>
                    <a:pt x="62" y="454"/>
                    <a:pt x="61" y="451"/>
                  </a:cubicBezTo>
                  <a:cubicBezTo>
                    <a:pt x="59" y="446"/>
                    <a:pt x="55" y="442"/>
                    <a:pt x="52" y="437"/>
                  </a:cubicBezTo>
                  <a:cubicBezTo>
                    <a:pt x="51" y="437"/>
                    <a:pt x="50" y="436"/>
                    <a:pt x="49" y="436"/>
                  </a:cubicBezTo>
                  <a:cubicBezTo>
                    <a:pt x="49" y="435"/>
                    <a:pt x="48" y="435"/>
                    <a:pt x="48" y="434"/>
                  </a:cubicBezTo>
                  <a:cubicBezTo>
                    <a:pt x="47" y="435"/>
                    <a:pt x="45" y="435"/>
                    <a:pt x="45" y="435"/>
                  </a:cubicBezTo>
                  <a:cubicBezTo>
                    <a:pt x="44" y="435"/>
                    <a:pt x="44" y="435"/>
                    <a:pt x="44" y="435"/>
                  </a:cubicBezTo>
                  <a:cubicBezTo>
                    <a:pt x="44" y="435"/>
                    <a:pt x="34" y="422"/>
                    <a:pt x="32" y="419"/>
                  </a:cubicBezTo>
                  <a:cubicBezTo>
                    <a:pt x="32" y="419"/>
                    <a:pt x="32" y="418"/>
                    <a:pt x="31" y="417"/>
                  </a:cubicBezTo>
                  <a:cubicBezTo>
                    <a:pt x="30" y="415"/>
                    <a:pt x="30" y="415"/>
                    <a:pt x="30" y="412"/>
                  </a:cubicBezTo>
                  <a:cubicBezTo>
                    <a:pt x="30" y="412"/>
                    <a:pt x="30" y="412"/>
                    <a:pt x="29" y="412"/>
                  </a:cubicBezTo>
                  <a:cubicBezTo>
                    <a:pt x="29" y="412"/>
                    <a:pt x="28" y="413"/>
                    <a:pt x="28" y="413"/>
                  </a:cubicBezTo>
                  <a:cubicBezTo>
                    <a:pt x="27" y="412"/>
                    <a:pt x="27" y="412"/>
                    <a:pt x="26" y="408"/>
                  </a:cubicBezTo>
                  <a:cubicBezTo>
                    <a:pt x="26" y="408"/>
                    <a:pt x="27" y="407"/>
                    <a:pt x="27" y="407"/>
                  </a:cubicBezTo>
                  <a:cubicBezTo>
                    <a:pt x="26" y="406"/>
                    <a:pt x="26" y="405"/>
                    <a:pt x="25" y="404"/>
                  </a:cubicBezTo>
                  <a:cubicBezTo>
                    <a:pt x="24" y="406"/>
                    <a:pt x="24" y="406"/>
                    <a:pt x="24" y="406"/>
                  </a:cubicBezTo>
                  <a:cubicBezTo>
                    <a:pt x="24" y="406"/>
                    <a:pt x="24" y="406"/>
                    <a:pt x="24" y="406"/>
                  </a:cubicBezTo>
                  <a:cubicBezTo>
                    <a:pt x="23" y="405"/>
                    <a:pt x="22" y="405"/>
                    <a:pt x="22" y="405"/>
                  </a:cubicBezTo>
                  <a:cubicBezTo>
                    <a:pt x="22" y="406"/>
                    <a:pt x="22" y="407"/>
                    <a:pt x="22" y="409"/>
                  </a:cubicBezTo>
                  <a:cubicBezTo>
                    <a:pt x="21" y="409"/>
                    <a:pt x="21" y="409"/>
                    <a:pt x="21" y="410"/>
                  </a:cubicBezTo>
                  <a:cubicBezTo>
                    <a:pt x="20" y="406"/>
                    <a:pt x="20" y="406"/>
                    <a:pt x="18" y="405"/>
                  </a:cubicBezTo>
                  <a:cubicBezTo>
                    <a:pt x="18" y="405"/>
                    <a:pt x="17" y="405"/>
                    <a:pt x="16" y="405"/>
                  </a:cubicBezTo>
                  <a:cubicBezTo>
                    <a:pt x="16" y="404"/>
                    <a:pt x="15" y="404"/>
                    <a:pt x="15" y="403"/>
                  </a:cubicBezTo>
                  <a:cubicBezTo>
                    <a:pt x="15" y="402"/>
                    <a:pt x="15" y="401"/>
                    <a:pt x="14" y="399"/>
                  </a:cubicBezTo>
                  <a:cubicBezTo>
                    <a:pt x="13" y="398"/>
                    <a:pt x="12" y="397"/>
                    <a:pt x="12" y="396"/>
                  </a:cubicBezTo>
                  <a:cubicBezTo>
                    <a:pt x="12" y="396"/>
                    <a:pt x="12" y="409"/>
                    <a:pt x="11" y="413"/>
                  </a:cubicBezTo>
                  <a:cubicBezTo>
                    <a:pt x="9" y="402"/>
                    <a:pt x="10" y="396"/>
                    <a:pt x="10" y="393"/>
                  </a:cubicBezTo>
                  <a:cubicBezTo>
                    <a:pt x="10" y="392"/>
                    <a:pt x="10" y="392"/>
                    <a:pt x="10" y="392"/>
                  </a:cubicBezTo>
                  <a:cubicBezTo>
                    <a:pt x="10" y="392"/>
                    <a:pt x="10" y="392"/>
                    <a:pt x="9" y="392"/>
                  </a:cubicBezTo>
                  <a:cubicBezTo>
                    <a:pt x="9" y="394"/>
                    <a:pt x="9" y="394"/>
                    <a:pt x="9" y="397"/>
                  </a:cubicBezTo>
                  <a:cubicBezTo>
                    <a:pt x="8" y="397"/>
                    <a:pt x="8" y="397"/>
                    <a:pt x="7" y="398"/>
                  </a:cubicBezTo>
                  <a:cubicBezTo>
                    <a:pt x="7" y="399"/>
                    <a:pt x="6" y="401"/>
                    <a:pt x="6" y="401"/>
                  </a:cubicBezTo>
                  <a:cubicBezTo>
                    <a:pt x="6" y="404"/>
                    <a:pt x="6" y="406"/>
                    <a:pt x="6" y="410"/>
                  </a:cubicBezTo>
                  <a:cubicBezTo>
                    <a:pt x="2" y="424"/>
                    <a:pt x="12" y="436"/>
                    <a:pt x="10" y="449"/>
                  </a:cubicBezTo>
                  <a:cubicBezTo>
                    <a:pt x="11" y="454"/>
                    <a:pt x="11" y="454"/>
                    <a:pt x="11" y="456"/>
                  </a:cubicBezTo>
                  <a:cubicBezTo>
                    <a:pt x="12" y="461"/>
                    <a:pt x="12" y="461"/>
                    <a:pt x="13" y="465"/>
                  </a:cubicBezTo>
                  <a:cubicBezTo>
                    <a:pt x="13" y="465"/>
                    <a:pt x="13" y="465"/>
                    <a:pt x="13" y="466"/>
                  </a:cubicBezTo>
                  <a:cubicBezTo>
                    <a:pt x="16" y="475"/>
                    <a:pt x="16" y="475"/>
                    <a:pt x="16" y="476"/>
                  </a:cubicBezTo>
                  <a:cubicBezTo>
                    <a:pt x="17" y="477"/>
                    <a:pt x="17" y="478"/>
                    <a:pt x="17" y="479"/>
                  </a:cubicBezTo>
                  <a:cubicBezTo>
                    <a:pt x="17" y="479"/>
                    <a:pt x="18" y="484"/>
                    <a:pt x="21" y="492"/>
                  </a:cubicBezTo>
                  <a:cubicBezTo>
                    <a:pt x="21" y="493"/>
                    <a:pt x="21" y="493"/>
                    <a:pt x="22" y="494"/>
                  </a:cubicBezTo>
                  <a:cubicBezTo>
                    <a:pt x="25" y="502"/>
                    <a:pt x="28" y="509"/>
                    <a:pt x="32" y="517"/>
                  </a:cubicBezTo>
                  <a:cubicBezTo>
                    <a:pt x="32" y="518"/>
                    <a:pt x="32" y="519"/>
                    <a:pt x="33" y="520"/>
                  </a:cubicBezTo>
                  <a:cubicBezTo>
                    <a:pt x="38" y="531"/>
                    <a:pt x="50" y="555"/>
                    <a:pt x="61" y="564"/>
                  </a:cubicBezTo>
                  <a:cubicBezTo>
                    <a:pt x="64" y="567"/>
                    <a:pt x="66" y="571"/>
                    <a:pt x="68" y="575"/>
                  </a:cubicBezTo>
                  <a:cubicBezTo>
                    <a:pt x="69" y="576"/>
                    <a:pt x="70" y="577"/>
                    <a:pt x="70" y="578"/>
                  </a:cubicBezTo>
                  <a:cubicBezTo>
                    <a:pt x="70" y="579"/>
                    <a:pt x="70" y="579"/>
                    <a:pt x="70" y="579"/>
                  </a:cubicBezTo>
                  <a:cubicBezTo>
                    <a:pt x="71" y="579"/>
                    <a:pt x="71" y="579"/>
                    <a:pt x="72" y="580"/>
                  </a:cubicBezTo>
                  <a:cubicBezTo>
                    <a:pt x="72" y="581"/>
                    <a:pt x="72" y="581"/>
                    <a:pt x="73" y="582"/>
                  </a:cubicBezTo>
                  <a:cubicBezTo>
                    <a:pt x="73" y="582"/>
                    <a:pt x="73" y="582"/>
                    <a:pt x="73" y="583"/>
                  </a:cubicBezTo>
                  <a:cubicBezTo>
                    <a:pt x="75" y="586"/>
                    <a:pt x="75" y="586"/>
                    <a:pt x="76" y="587"/>
                  </a:cubicBezTo>
                  <a:cubicBezTo>
                    <a:pt x="76" y="587"/>
                    <a:pt x="76" y="587"/>
                    <a:pt x="76" y="587"/>
                  </a:cubicBezTo>
                  <a:cubicBezTo>
                    <a:pt x="77" y="588"/>
                    <a:pt x="77" y="588"/>
                    <a:pt x="78" y="590"/>
                  </a:cubicBezTo>
                  <a:cubicBezTo>
                    <a:pt x="78" y="590"/>
                    <a:pt x="79" y="591"/>
                    <a:pt x="79" y="591"/>
                  </a:cubicBezTo>
                  <a:cubicBezTo>
                    <a:pt x="79" y="592"/>
                    <a:pt x="79" y="592"/>
                    <a:pt x="79" y="592"/>
                  </a:cubicBezTo>
                  <a:cubicBezTo>
                    <a:pt x="79" y="592"/>
                    <a:pt x="80" y="592"/>
                    <a:pt x="80" y="592"/>
                  </a:cubicBezTo>
                  <a:cubicBezTo>
                    <a:pt x="81" y="594"/>
                    <a:pt x="81" y="595"/>
                    <a:pt x="83" y="597"/>
                  </a:cubicBezTo>
                  <a:cubicBezTo>
                    <a:pt x="83" y="597"/>
                    <a:pt x="84" y="598"/>
                    <a:pt x="84" y="598"/>
                  </a:cubicBezTo>
                  <a:cubicBezTo>
                    <a:pt x="84" y="598"/>
                    <a:pt x="84" y="599"/>
                    <a:pt x="85" y="599"/>
                  </a:cubicBezTo>
                  <a:cubicBezTo>
                    <a:pt x="87" y="602"/>
                    <a:pt x="89" y="606"/>
                    <a:pt x="92" y="609"/>
                  </a:cubicBezTo>
                  <a:cubicBezTo>
                    <a:pt x="92" y="609"/>
                    <a:pt x="100" y="619"/>
                    <a:pt x="102" y="622"/>
                  </a:cubicBezTo>
                  <a:cubicBezTo>
                    <a:pt x="103" y="622"/>
                    <a:pt x="103" y="623"/>
                    <a:pt x="103" y="623"/>
                  </a:cubicBezTo>
                  <a:cubicBezTo>
                    <a:pt x="110" y="630"/>
                    <a:pt x="117" y="637"/>
                    <a:pt x="123" y="644"/>
                  </a:cubicBezTo>
                  <a:cubicBezTo>
                    <a:pt x="124" y="645"/>
                    <a:pt x="124" y="645"/>
                    <a:pt x="126" y="647"/>
                  </a:cubicBezTo>
                  <a:cubicBezTo>
                    <a:pt x="126" y="647"/>
                    <a:pt x="127" y="648"/>
                    <a:pt x="127" y="648"/>
                  </a:cubicBezTo>
                  <a:cubicBezTo>
                    <a:pt x="148" y="666"/>
                    <a:pt x="148" y="666"/>
                    <a:pt x="152" y="669"/>
                  </a:cubicBezTo>
                  <a:cubicBezTo>
                    <a:pt x="156" y="672"/>
                    <a:pt x="160" y="675"/>
                    <a:pt x="165" y="678"/>
                  </a:cubicBezTo>
                  <a:cubicBezTo>
                    <a:pt x="165" y="678"/>
                    <a:pt x="165" y="678"/>
                    <a:pt x="165" y="678"/>
                  </a:cubicBezTo>
                  <a:cubicBezTo>
                    <a:pt x="156" y="672"/>
                    <a:pt x="156" y="672"/>
                    <a:pt x="156" y="672"/>
                  </a:cubicBezTo>
                  <a:cubicBezTo>
                    <a:pt x="157" y="672"/>
                    <a:pt x="157" y="672"/>
                    <a:pt x="157" y="672"/>
                  </a:cubicBezTo>
                  <a:cubicBezTo>
                    <a:pt x="158" y="673"/>
                    <a:pt x="159" y="674"/>
                    <a:pt x="161" y="675"/>
                  </a:cubicBezTo>
                  <a:cubicBezTo>
                    <a:pt x="161" y="675"/>
                    <a:pt x="161" y="676"/>
                    <a:pt x="162" y="676"/>
                  </a:cubicBezTo>
                  <a:cubicBezTo>
                    <a:pt x="163" y="677"/>
                    <a:pt x="165" y="678"/>
                    <a:pt x="167" y="680"/>
                  </a:cubicBezTo>
                  <a:cubicBezTo>
                    <a:pt x="169" y="681"/>
                    <a:pt x="169" y="681"/>
                    <a:pt x="178" y="687"/>
                  </a:cubicBezTo>
                  <a:cubicBezTo>
                    <a:pt x="177" y="686"/>
                    <a:pt x="175" y="685"/>
                    <a:pt x="174" y="685"/>
                  </a:cubicBezTo>
                  <a:cubicBezTo>
                    <a:pt x="174" y="684"/>
                    <a:pt x="174" y="684"/>
                    <a:pt x="173" y="684"/>
                  </a:cubicBezTo>
                  <a:cubicBezTo>
                    <a:pt x="172" y="683"/>
                    <a:pt x="172" y="683"/>
                    <a:pt x="171" y="683"/>
                  </a:cubicBezTo>
                  <a:cubicBezTo>
                    <a:pt x="172" y="683"/>
                    <a:pt x="172" y="683"/>
                    <a:pt x="172" y="683"/>
                  </a:cubicBezTo>
                  <a:cubicBezTo>
                    <a:pt x="173" y="684"/>
                    <a:pt x="174" y="684"/>
                    <a:pt x="175" y="685"/>
                  </a:cubicBezTo>
                  <a:cubicBezTo>
                    <a:pt x="177" y="686"/>
                    <a:pt x="180" y="688"/>
                    <a:pt x="182" y="689"/>
                  </a:cubicBezTo>
                  <a:cubicBezTo>
                    <a:pt x="181" y="689"/>
                    <a:pt x="179" y="688"/>
                    <a:pt x="178" y="687"/>
                  </a:cubicBezTo>
                  <a:cubicBezTo>
                    <a:pt x="179" y="688"/>
                    <a:pt x="180" y="688"/>
                    <a:pt x="181" y="689"/>
                  </a:cubicBezTo>
                  <a:cubicBezTo>
                    <a:pt x="186" y="692"/>
                    <a:pt x="191" y="695"/>
                    <a:pt x="196" y="698"/>
                  </a:cubicBezTo>
                  <a:cubicBezTo>
                    <a:pt x="197" y="698"/>
                    <a:pt x="197" y="698"/>
                    <a:pt x="198" y="699"/>
                  </a:cubicBezTo>
                  <a:cubicBezTo>
                    <a:pt x="199" y="700"/>
                    <a:pt x="201" y="700"/>
                    <a:pt x="202" y="701"/>
                  </a:cubicBezTo>
                  <a:cubicBezTo>
                    <a:pt x="203" y="701"/>
                    <a:pt x="203" y="701"/>
                    <a:pt x="203" y="702"/>
                  </a:cubicBezTo>
                  <a:cubicBezTo>
                    <a:pt x="207" y="703"/>
                    <a:pt x="210" y="705"/>
                    <a:pt x="213" y="706"/>
                  </a:cubicBezTo>
                  <a:cubicBezTo>
                    <a:pt x="214" y="707"/>
                    <a:pt x="214" y="707"/>
                    <a:pt x="214" y="707"/>
                  </a:cubicBezTo>
                  <a:cubicBezTo>
                    <a:pt x="215" y="707"/>
                    <a:pt x="215" y="707"/>
                    <a:pt x="215" y="707"/>
                  </a:cubicBezTo>
                  <a:cubicBezTo>
                    <a:pt x="215" y="708"/>
                    <a:pt x="215" y="708"/>
                    <a:pt x="215" y="708"/>
                  </a:cubicBezTo>
                  <a:cubicBezTo>
                    <a:pt x="219" y="709"/>
                    <a:pt x="219" y="709"/>
                    <a:pt x="220" y="710"/>
                  </a:cubicBezTo>
                  <a:cubicBezTo>
                    <a:pt x="221" y="710"/>
                    <a:pt x="221" y="710"/>
                    <a:pt x="221" y="710"/>
                  </a:cubicBezTo>
                  <a:cubicBezTo>
                    <a:pt x="228" y="713"/>
                    <a:pt x="237" y="717"/>
                    <a:pt x="237" y="717"/>
                  </a:cubicBezTo>
                  <a:cubicBezTo>
                    <a:pt x="237" y="717"/>
                    <a:pt x="238" y="717"/>
                    <a:pt x="238" y="717"/>
                  </a:cubicBezTo>
                  <a:cubicBezTo>
                    <a:pt x="240" y="718"/>
                    <a:pt x="240" y="718"/>
                    <a:pt x="243" y="719"/>
                  </a:cubicBezTo>
                  <a:cubicBezTo>
                    <a:pt x="243" y="719"/>
                    <a:pt x="243" y="719"/>
                    <a:pt x="245" y="719"/>
                  </a:cubicBezTo>
                  <a:cubicBezTo>
                    <a:pt x="245" y="719"/>
                    <a:pt x="245" y="719"/>
                    <a:pt x="245" y="719"/>
                  </a:cubicBezTo>
                  <a:cubicBezTo>
                    <a:pt x="241" y="717"/>
                    <a:pt x="241" y="717"/>
                    <a:pt x="239" y="717"/>
                  </a:cubicBezTo>
                  <a:cubicBezTo>
                    <a:pt x="238" y="717"/>
                    <a:pt x="238" y="716"/>
                    <a:pt x="236" y="716"/>
                  </a:cubicBezTo>
                  <a:cubicBezTo>
                    <a:pt x="236" y="716"/>
                    <a:pt x="230" y="713"/>
                    <a:pt x="227" y="712"/>
                  </a:cubicBezTo>
                  <a:cubicBezTo>
                    <a:pt x="226" y="712"/>
                    <a:pt x="226" y="712"/>
                    <a:pt x="225" y="711"/>
                  </a:cubicBezTo>
                  <a:cubicBezTo>
                    <a:pt x="218" y="708"/>
                    <a:pt x="218" y="708"/>
                    <a:pt x="217" y="707"/>
                  </a:cubicBezTo>
                  <a:cubicBezTo>
                    <a:pt x="217" y="707"/>
                    <a:pt x="216" y="707"/>
                    <a:pt x="215" y="706"/>
                  </a:cubicBezTo>
                  <a:cubicBezTo>
                    <a:pt x="214" y="706"/>
                    <a:pt x="212" y="705"/>
                    <a:pt x="210" y="704"/>
                  </a:cubicBezTo>
                  <a:cubicBezTo>
                    <a:pt x="210" y="704"/>
                    <a:pt x="209" y="704"/>
                    <a:pt x="209" y="703"/>
                  </a:cubicBezTo>
                  <a:cubicBezTo>
                    <a:pt x="209" y="703"/>
                    <a:pt x="209" y="704"/>
                    <a:pt x="208" y="703"/>
                  </a:cubicBezTo>
                  <a:cubicBezTo>
                    <a:pt x="203" y="700"/>
                    <a:pt x="196" y="695"/>
                    <a:pt x="196" y="695"/>
                  </a:cubicBezTo>
                  <a:cubicBezTo>
                    <a:pt x="195" y="695"/>
                    <a:pt x="194" y="694"/>
                    <a:pt x="194" y="694"/>
                  </a:cubicBezTo>
                  <a:cubicBezTo>
                    <a:pt x="193" y="694"/>
                    <a:pt x="193" y="694"/>
                    <a:pt x="192" y="693"/>
                  </a:cubicBezTo>
                  <a:cubicBezTo>
                    <a:pt x="190" y="692"/>
                    <a:pt x="187" y="691"/>
                    <a:pt x="184" y="689"/>
                  </a:cubicBezTo>
                  <a:cubicBezTo>
                    <a:pt x="184" y="689"/>
                    <a:pt x="184" y="689"/>
                    <a:pt x="183" y="688"/>
                  </a:cubicBezTo>
                  <a:cubicBezTo>
                    <a:pt x="182" y="688"/>
                    <a:pt x="181" y="687"/>
                    <a:pt x="180" y="686"/>
                  </a:cubicBezTo>
                  <a:cubicBezTo>
                    <a:pt x="181" y="686"/>
                    <a:pt x="181" y="686"/>
                    <a:pt x="182" y="686"/>
                  </a:cubicBezTo>
                  <a:cubicBezTo>
                    <a:pt x="180" y="685"/>
                    <a:pt x="178" y="684"/>
                    <a:pt x="176" y="682"/>
                  </a:cubicBezTo>
                  <a:cubicBezTo>
                    <a:pt x="173" y="680"/>
                    <a:pt x="171" y="678"/>
                    <a:pt x="168" y="676"/>
                  </a:cubicBezTo>
                  <a:cubicBezTo>
                    <a:pt x="168" y="675"/>
                    <a:pt x="168" y="675"/>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7" y="675"/>
                  </a:cubicBezTo>
                  <a:cubicBezTo>
                    <a:pt x="165" y="675"/>
                    <a:pt x="165" y="675"/>
                    <a:pt x="161" y="671"/>
                  </a:cubicBezTo>
                  <a:cubicBezTo>
                    <a:pt x="160" y="671"/>
                    <a:pt x="159" y="670"/>
                    <a:pt x="158" y="669"/>
                  </a:cubicBezTo>
                  <a:cubicBezTo>
                    <a:pt x="158" y="669"/>
                    <a:pt x="158" y="669"/>
                    <a:pt x="160" y="670"/>
                  </a:cubicBezTo>
                  <a:cubicBezTo>
                    <a:pt x="161" y="670"/>
                    <a:pt x="161" y="671"/>
                    <a:pt x="162" y="671"/>
                  </a:cubicBezTo>
                  <a:cubicBezTo>
                    <a:pt x="162" y="671"/>
                    <a:pt x="163" y="671"/>
                    <a:pt x="163" y="671"/>
                  </a:cubicBezTo>
                  <a:cubicBezTo>
                    <a:pt x="162" y="670"/>
                    <a:pt x="162" y="670"/>
                    <a:pt x="161" y="670"/>
                  </a:cubicBezTo>
                  <a:cubicBezTo>
                    <a:pt x="161" y="669"/>
                    <a:pt x="161" y="669"/>
                    <a:pt x="159" y="668"/>
                  </a:cubicBezTo>
                  <a:cubicBezTo>
                    <a:pt x="158" y="667"/>
                    <a:pt x="158" y="667"/>
                    <a:pt x="154" y="663"/>
                  </a:cubicBezTo>
                  <a:cubicBezTo>
                    <a:pt x="153" y="663"/>
                    <a:pt x="153" y="662"/>
                    <a:pt x="152" y="662"/>
                  </a:cubicBezTo>
                  <a:cubicBezTo>
                    <a:pt x="152" y="662"/>
                    <a:pt x="153" y="662"/>
                    <a:pt x="153" y="662"/>
                  </a:cubicBezTo>
                  <a:cubicBezTo>
                    <a:pt x="154" y="662"/>
                    <a:pt x="154" y="662"/>
                    <a:pt x="154" y="661"/>
                  </a:cubicBezTo>
                  <a:cubicBezTo>
                    <a:pt x="155" y="661"/>
                    <a:pt x="155" y="661"/>
                    <a:pt x="157" y="662"/>
                  </a:cubicBezTo>
                  <a:cubicBezTo>
                    <a:pt x="155" y="660"/>
                    <a:pt x="153" y="657"/>
                    <a:pt x="152" y="655"/>
                  </a:cubicBezTo>
                  <a:cubicBezTo>
                    <a:pt x="151" y="653"/>
                    <a:pt x="151" y="653"/>
                    <a:pt x="151" y="653"/>
                  </a:cubicBezTo>
                  <a:cubicBezTo>
                    <a:pt x="150" y="653"/>
                    <a:pt x="149" y="652"/>
                    <a:pt x="148" y="651"/>
                  </a:cubicBezTo>
                  <a:cubicBezTo>
                    <a:pt x="148" y="651"/>
                    <a:pt x="148" y="651"/>
                    <a:pt x="147" y="651"/>
                  </a:cubicBezTo>
                  <a:cubicBezTo>
                    <a:pt x="147" y="650"/>
                    <a:pt x="146" y="650"/>
                    <a:pt x="145" y="648"/>
                  </a:cubicBezTo>
                  <a:cubicBezTo>
                    <a:pt x="142" y="646"/>
                    <a:pt x="139" y="645"/>
                    <a:pt x="137" y="643"/>
                  </a:cubicBezTo>
                  <a:cubicBezTo>
                    <a:pt x="138" y="643"/>
                    <a:pt x="138" y="643"/>
                    <a:pt x="139" y="643"/>
                  </a:cubicBezTo>
                  <a:cubicBezTo>
                    <a:pt x="145" y="646"/>
                    <a:pt x="145" y="646"/>
                    <a:pt x="146" y="644"/>
                  </a:cubicBezTo>
                  <a:cubicBezTo>
                    <a:pt x="137" y="630"/>
                    <a:pt x="137" y="628"/>
                    <a:pt x="137" y="627"/>
                  </a:cubicBezTo>
                  <a:cubicBezTo>
                    <a:pt x="138" y="628"/>
                    <a:pt x="139" y="630"/>
                    <a:pt x="140" y="631"/>
                  </a:cubicBezTo>
                  <a:cubicBezTo>
                    <a:pt x="137" y="619"/>
                    <a:pt x="125" y="611"/>
                    <a:pt x="127" y="597"/>
                  </a:cubicBezTo>
                  <a:cubicBezTo>
                    <a:pt x="128" y="597"/>
                    <a:pt x="129" y="597"/>
                    <a:pt x="130" y="597"/>
                  </a:cubicBezTo>
                  <a:cubicBezTo>
                    <a:pt x="130" y="596"/>
                    <a:pt x="131" y="594"/>
                    <a:pt x="131" y="593"/>
                  </a:cubicBezTo>
                  <a:cubicBezTo>
                    <a:pt x="133" y="594"/>
                    <a:pt x="136" y="594"/>
                    <a:pt x="138" y="594"/>
                  </a:cubicBezTo>
                  <a:cubicBezTo>
                    <a:pt x="138" y="593"/>
                    <a:pt x="138" y="592"/>
                    <a:pt x="137" y="591"/>
                  </a:cubicBezTo>
                  <a:cubicBezTo>
                    <a:pt x="138" y="590"/>
                    <a:pt x="138" y="590"/>
                    <a:pt x="138" y="590"/>
                  </a:cubicBezTo>
                  <a:cubicBezTo>
                    <a:pt x="137" y="585"/>
                    <a:pt x="137" y="585"/>
                    <a:pt x="137" y="584"/>
                  </a:cubicBezTo>
                  <a:cubicBezTo>
                    <a:pt x="137" y="583"/>
                    <a:pt x="138" y="583"/>
                    <a:pt x="138" y="583"/>
                  </a:cubicBezTo>
                  <a:cubicBezTo>
                    <a:pt x="136" y="579"/>
                    <a:pt x="136" y="578"/>
                    <a:pt x="136" y="575"/>
                  </a:cubicBezTo>
                  <a:cubicBezTo>
                    <a:pt x="136" y="575"/>
                    <a:pt x="136" y="575"/>
                    <a:pt x="136" y="575"/>
                  </a:cubicBezTo>
                  <a:cubicBezTo>
                    <a:pt x="136" y="572"/>
                    <a:pt x="134" y="569"/>
                    <a:pt x="133" y="566"/>
                  </a:cubicBezTo>
                  <a:cubicBezTo>
                    <a:pt x="133" y="566"/>
                    <a:pt x="133" y="566"/>
                    <a:pt x="133" y="564"/>
                  </a:cubicBezTo>
                  <a:cubicBezTo>
                    <a:pt x="133" y="561"/>
                    <a:pt x="132" y="559"/>
                    <a:pt x="131" y="557"/>
                  </a:cubicBezTo>
                  <a:cubicBezTo>
                    <a:pt x="131" y="557"/>
                    <a:pt x="131" y="556"/>
                    <a:pt x="130" y="555"/>
                  </a:cubicBezTo>
                  <a:cubicBezTo>
                    <a:pt x="130" y="554"/>
                    <a:pt x="130" y="554"/>
                    <a:pt x="129" y="553"/>
                  </a:cubicBezTo>
                  <a:cubicBezTo>
                    <a:pt x="129" y="552"/>
                    <a:pt x="129" y="552"/>
                    <a:pt x="128" y="550"/>
                  </a:cubicBezTo>
                  <a:cubicBezTo>
                    <a:pt x="127" y="548"/>
                    <a:pt x="126" y="545"/>
                    <a:pt x="126" y="543"/>
                  </a:cubicBezTo>
                  <a:cubicBezTo>
                    <a:pt x="126" y="543"/>
                    <a:pt x="126" y="543"/>
                    <a:pt x="129" y="535"/>
                  </a:cubicBezTo>
                  <a:cubicBezTo>
                    <a:pt x="129" y="534"/>
                    <a:pt x="130" y="534"/>
                    <a:pt x="130" y="534"/>
                  </a:cubicBezTo>
                  <a:cubicBezTo>
                    <a:pt x="130" y="533"/>
                    <a:pt x="131" y="533"/>
                    <a:pt x="131" y="532"/>
                  </a:cubicBezTo>
                  <a:cubicBezTo>
                    <a:pt x="131" y="532"/>
                    <a:pt x="132" y="525"/>
                    <a:pt x="133" y="522"/>
                  </a:cubicBezTo>
                  <a:cubicBezTo>
                    <a:pt x="134" y="519"/>
                    <a:pt x="134" y="519"/>
                    <a:pt x="133" y="516"/>
                  </a:cubicBezTo>
                  <a:moveTo>
                    <a:pt x="19" y="357"/>
                  </a:moveTo>
                  <a:cubicBezTo>
                    <a:pt x="20" y="357"/>
                    <a:pt x="20" y="357"/>
                    <a:pt x="20" y="357"/>
                  </a:cubicBezTo>
                  <a:cubicBezTo>
                    <a:pt x="19" y="357"/>
                    <a:pt x="19" y="356"/>
                    <a:pt x="19" y="356"/>
                  </a:cubicBezTo>
                  <a:cubicBezTo>
                    <a:pt x="19" y="355"/>
                    <a:pt x="19" y="353"/>
                    <a:pt x="19" y="352"/>
                  </a:cubicBezTo>
                  <a:cubicBezTo>
                    <a:pt x="17" y="353"/>
                    <a:pt x="17" y="353"/>
                    <a:pt x="17" y="353"/>
                  </a:cubicBezTo>
                  <a:cubicBezTo>
                    <a:pt x="16" y="353"/>
                    <a:pt x="16" y="353"/>
                    <a:pt x="16" y="353"/>
                  </a:cubicBezTo>
                  <a:cubicBezTo>
                    <a:pt x="16" y="352"/>
                    <a:pt x="16" y="352"/>
                    <a:pt x="15" y="351"/>
                  </a:cubicBezTo>
                  <a:cubicBezTo>
                    <a:pt x="15" y="351"/>
                    <a:pt x="15" y="351"/>
                    <a:pt x="15" y="351"/>
                  </a:cubicBezTo>
                  <a:cubicBezTo>
                    <a:pt x="14" y="352"/>
                    <a:pt x="14" y="353"/>
                    <a:pt x="14" y="353"/>
                  </a:cubicBezTo>
                  <a:cubicBezTo>
                    <a:pt x="13" y="353"/>
                    <a:pt x="13" y="353"/>
                    <a:pt x="13" y="353"/>
                  </a:cubicBezTo>
                  <a:cubicBezTo>
                    <a:pt x="13" y="353"/>
                    <a:pt x="13" y="353"/>
                    <a:pt x="12" y="352"/>
                  </a:cubicBezTo>
                  <a:cubicBezTo>
                    <a:pt x="12" y="351"/>
                    <a:pt x="12" y="351"/>
                    <a:pt x="12" y="351"/>
                  </a:cubicBezTo>
                  <a:cubicBezTo>
                    <a:pt x="12" y="350"/>
                    <a:pt x="12" y="350"/>
                    <a:pt x="11" y="349"/>
                  </a:cubicBezTo>
                  <a:cubicBezTo>
                    <a:pt x="11" y="348"/>
                    <a:pt x="11" y="348"/>
                    <a:pt x="11" y="348"/>
                  </a:cubicBezTo>
                  <a:cubicBezTo>
                    <a:pt x="11" y="348"/>
                    <a:pt x="11" y="348"/>
                    <a:pt x="11" y="348"/>
                  </a:cubicBezTo>
                  <a:cubicBezTo>
                    <a:pt x="10" y="348"/>
                    <a:pt x="10" y="348"/>
                    <a:pt x="10" y="348"/>
                  </a:cubicBezTo>
                  <a:cubicBezTo>
                    <a:pt x="10" y="348"/>
                    <a:pt x="10" y="347"/>
                    <a:pt x="9" y="347"/>
                  </a:cubicBezTo>
                  <a:cubicBezTo>
                    <a:pt x="9" y="347"/>
                    <a:pt x="9" y="347"/>
                    <a:pt x="8" y="348"/>
                  </a:cubicBezTo>
                  <a:cubicBezTo>
                    <a:pt x="8" y="350"/>
                    <a:pt x="8" y="353"/>
                    <a:pt x="8" y="355"/>
                  </a:cubicBezTo>
                  <a:cubicBezTo>
                    <a:pt x="8" y="359"/>
                    <a:pt x="8" y="360"/>
                    <a:pt x="8" y="360"/>
                  </a:cubicBezTo>
                  <a:cubicBezTo>
                    <a:pt x="9" y="360"/>
                    <a:pt x="9" y="360"/>
                    <a:pt x="9" y="360"/>
                  </a:cubicBezTo>
                  <a:cubicBezTo>
                    <a:pt x="9" y="360"/>
                    <a:pt x="9" y="360"/>
                    <a:pt x="10" y="358"/>
                  </a:cubicBezTo>
                  <a:cubicBezTo>
                    <a:pt x="10" y="357"/>
                    <a:pt x="11" y="357"/>
                    <a:pt x="11" y="357"/>
                  </a:cubicBezTo>
                  <a:cubicBezTo>
                    <a:pt x="11" y="357"/>
                    <a:pt x="11" y="357"/>
                    <a:pt x="12" y="358"/>
                  </a:cubicBezTo>
                  <a:cubicBezTo>
                    <a:pt x="12" y="358"/>
                    <a:pt x="12" y="358"/>
                    <a:pt x="12" y="358"/>
                  </a:cubicBezTo>
                  <a:cubicBezTo>
                    <a:pt x="12" y="358"/>
                    <a:pt x="12" y="358"/>
                    <a:pt x="12" y="358"/>
                  </a:cubicBezTo>
                  <a:cubicBezTo>
                    <a:pt x="12" y="357"/>
                    <a:pt x="12" y="357"/>
                    <a:pt x="13" y="358"/>
                  </a:cubicBezTo>
                  <a:cubicBezTo>
                    <a:pt x="14" y="358"/>
                    <a:pt x="15" y="357"/>
                    <a:pt x="15" y="357"/>
                  </a:cubicBezTo>
                  <a:cubicBezTo>
                    <a:pt x="16" y="357"/>
                    <a:pt x="16" y="357"/>
                    <a:pt x="16" y="357"/>
                  </a:cubicBezTo>
                  <a:cubicBezTo>
                    <a:pt x="17" y="358"/>
                    <a:pt x="18" y="358"/>
                    <a:pt x="18" y="358"/>
                  </a:cubicBezTo>
                  <a:cubicBezTo>
                    <a:pt x="19" y="358"/>
                    <a:pt x="19" y="358"/>
                    <a:pt x="19" y="358"/>
                  </a:cubicBezTo>
                  <a:cubicBezTo>
                    <a:pt x="19" y="358"/>
                    <a:pt x="19" y="358"/>
                    <a:pt x="19" y="357"/>
                  </a:cubicBezTo>
                  <a:moveTo>
                    <a:pt x="4" y="358"/>
                  </a:moveTo>
                  <a:cubicBezTo>
                    <a:pt x="4" y="357"/>
                    <a:pt x="4" y="355"/>
                    <a:pt x="4" y="355"/>
                  </a:cubicBezTo>
                  <a:cubicBezTo>
                    <a:pt x="4" y="354"/>
                    <a:pt x="4" y="354"/>
                    <a:pt x="4" y="354"/>
                  </a:cubicBezTo>
                  <a:cubicBezTo>
                    <a:pt x="4" y="354"/>
                    <a:pt x="4" y="353"/>
                    <a:pt x="4" y="353"/>
                  </a:cubicBezTo>
                  <a:cubicBezTo>
                    <a:pt x="4" y="353"/>
                    <a:pt x="4" y="353"/>
                    <a:pt x="4" y="353"/>
                  </a:cubicBezTo>
                  <a:cubicBezTo>
                    <a:pt x="3" y="353"/>
                    <a:pt x="3" y="352"/>
                    <a:pt x="3" y="352"/>
                  </a:cubicBezTo>
                  <a:cubicBezTo>
                    <a:pt x="3" y="356"/>
                    <a:pt x="3" y="356"/>
                    <a:pt x="3" y="356"/>
                  </a:cubicBezTo>
                  <a:cubicBezTo>
                    <a:pt x="3" y="356"/>
                    <a:pt x="3" y="356"/>
                    <a:pt x="3" y="356"/>
                  </a:cubicBezTo>
                  <a:cubicBezTo>
                    <a:pt x="3" y="356"/>
                    <a:pt x="3" y="356"/>
                    <a:pt x="3" y="356"/>
                  </a:cubicBezTo>
                  <a:cubicBezTo>
                    <a:pt x="3" y="356"/>
                    <a:pt x="4" y="357"/>
                    <a:pt x="4" y="357"/>
                  </a:cubicBezTo>
                  <a:cubicBezTo>
                    <a:pt x="4" y="358"/>
                    <a:pt x="4" y="359"/>
                    <a:pt x="4" y="360"/>
                  </a:cubicBezTo>
                  <a:cubicBezTo>
                    <a:pt x="4" y="360"/>
                    <a:pt x="4" y="360"/>
                    <a:pt x="4" y="360"/>
                  </a:cubicBezTo>
                  <a:cubicBezTo>
                    <a:pt x="4" y="360"/>
                    <a:pt x="4" y="360"/>
                    <a:pt x="4" y="358"/>
                  </a:cubicBezTo>
                  <a:moveTo>
                    <a:pt x="4" y="343"/>
                  </a:moveTo>
                  <a:cubicBezTo>
                    <a:pt x="5" y="343"/>
                    <a:pt x="6" y="343"/>
                    <a:pt x="7" y="343"/>
                  </a:cubicBezTo>
                  <a:cubicBezTo>
                    <a:pt x="7" y="342"/>
                    <a:pt x="7" y="336"/>
                    <a:pt x="6" y="335"/>
                  </a:cubicBezTo>
                  <a:cubicBezTo>
                    <a:pt x="6" y="335"/>
                    <a:pt x="6" y="335"/>
                    <a:pt x="6" y="335"/>
                  </a:cubicBezTo>
                  <a:cubicBezTo>
                    <a:pt x="5" y="335"/>
                    <a:pt x="5" y="335"/>
                    <a:pt x="5" y="335"/>
                  </a:cubicBezTo>
                  <a:cubicBezTo>
                    <a:pt x="5" y="335"/>
                    <a:pt x="5" y="335"/>
                    <a:pt x="5" y="335"/>
                  </a:cubicBezTo>
                  <a:cubicBezTo>
                    <a:pt x="5" y="335"/>
                    <a:pt x="5" y="335"/>
                    <a:pt x="4" y="327"/>
                  </a:cubicBezTo>
                  <a:cubicBezTo>
                    <a:pt x="4" y="325"/>
                    <a:pt x="4" y="325"/>
                    <a:pt x="4" y="324"/>
                  </a:cubicBezTo>
                  <a:cubicBezTo>
                    <a:pt x="5" y="323"/>
                    <a:pt x="5" y="323"/>
                    <a:pt x="4" y="323"/>
                  </a:cubicBezTo>
                  <a:cubicBezTo>
                    <a:pt x="4" y="323"/>
                    <a:pt x="4" y="323"/>
                    <a:pt x="4" y="323"/>
                  </a:cubicBezTo>
                  <a:cubicBezTo>
                    <a:pt x="4" y="323"/>
                    <a:pt x="4" y="323"/>
                    <a:pt x="4" y="323"/>
                  </a:cubicBezTo>
                  <a:cubicBezTo>
                    <a:pt x="4" y="323"/>
                    <a:pt x="4" y="323"/>
                    <a:pt x="4" y="323"/>
                  </a:cubicBezTo>
                  <a:cubicBezTo>
                    <a:pt x="4" y="323"/>
                    <a:pt x="4" y="323"/>
                    <a:pt x="4" y="324"/>
                  </a:cubicBezTo>
                  <a:cubicBezTo>
                    <a:pt x="4" y="323"/>
                    <a:pt x="4" y="323"/>
                    <a:pt x="4" y="323"/>
                  </a:cubicBezTo>
                  <a:cubicBezTo>
                    <a:pt x="4" y="323"/>
                    <a:pt x="4" y="323"/>
                    <a:pt x="4" y="323"/>
                  </a:cubicBezTo>
                  <a:cubicBezTo>
                    <a:pt x="3" y="323"/>
                    <a:pt x="3" y="323"/>
                    <a:pt x="3" y="323"/>
                  </a:cubicBezTo>
                  <a:cubicBezTo>
                    <a:pt x="3" y="323"/>
                    <a:pt x="2" y="331"/>
                    <a:pt x="3" y="332"/>
                  </a:cubicBezTo>
                  <a:cubicBezTo>
                    <a:pt x="3" y="331"/>
                    <a:pt x="3" y="330"/>
                    <a:pt x="3" y="329"/>
                  </a:cubicBezTo>
                  <a:cubicBezTo>
                    <a:pt x="4" y="329"/>
                    <a:pt x="3" y="332"/>
                    <a:pt x="3" y="334"/>
                  </a:cubicBezTo>
                  <a:cubicBezTo>
                    <a:pt x="3" y="335"/>
                    <a:pt x="3" y="337"/>
                    <a:pt x="4" y="337"/>
                  </a:cubicBezTo>
                  <a:cubicBezTo>
                    <a:pt x="4" y="337"/>
                    <a:pt x="4" y="337"/>
                    <a:pt x="4" y="337"/>
                  </a:cubicBezTo>
                  <a:cubicBezTo>
                    <a:pt x="4" y="337"/>
                    <a:pt x="4" y="337"/>
                    <a:pt x="4" y="339"/>
                  </a:cubicBezTo>
                  <a:cubicBezTo>
                    <a:pt x="4" y="339"/>
                    <a:pt x="4" y="342"/>
                    <a:pt x="4" y="343"/>
                  </a:cubicBezTo>
                  <a:moveTo>
                    <a:pt x="287" y="80"/>
                  </a:moveTo>
                  <a:cubicBezTo>
                    <a:pt x="287" y="79"/>
                    <a:pt x="288" y="78"/>
                    <a:pt x="289" y="77"/>
                  </a:cubicBezTo>
                  <a:cubicBezTo>
                    <a:pt x="289" y="76"/>
                    <a:pt x="289" y="76"/>
                    <a:pt x="289" y="75"/>
                  </a:cubicBezTo>
                  <a:cubicBezTo>
                    <a:pt x="288" y="75"/>
                    <a:pt x="288" y="75"/>
                    <a:pt x="287" y="74"/>
                  </a:cubicBezTo>
                  <a:cubicBezTo>
                    <a:pt x="289" y="71"/>
                    <a:pt x="289" y="71"/>
                    <a:pt x="290" y="70"/>
                  </a:cubicBezTo>
                  <a:cubicBezTo>
                    <a:pt x="289" y="70"/>
                    <a:pt x="288" y="70"/>
                    <a:pt x="287" y="70"/>
                  </a:cubicBezTo>
                  <a:cubicBezTo>
                    <a:pt x="286" y="70"/>
                    <a:pt x="286" y="70"/>
                    <a:pt x="286" y="70"/>
                  </a:cubicBezTo>
                  <a:cubicBezTo>
                    <a:pt x="284" y="70"/>
                    <a:pt x="282" y="72"/>
                    <a:pt x="280" y="72"/>
                  </a:cubicBezTo>
                  <a:cubicBezTo>
                    <a:pt x="279" y="72"/>
                    <a:pt x="279" y="72"/>
                    <a:pt x="278" y="72"/>
                  </a:cubicBezTo>
                  <a:cubicBezTo>
                    <a:pt x="278" y="71"/>
                    <a:pt x="277" y="71"/>
                    <a:pt x="276" y="71"/>
                  </a:cubicBezTo>
                  <a:cubicBezTo>
                    <a:pt x="274" y="71"/>
                    <a:pt x="272" y="73"/>
                    <a:pt x="270" y="73"/>
                  </a:cubicBezTo>
                  <a:cubicBezTo>
                    <a:pt x="270" y="73"/>
                    <a:pt x="269" y="73"/>
                    <a:pt x="268" y="73"/>
                  </a:cubicBezTo>
                  <a:cubicBezTo>
                    <a:pt x="268" y="72"/>
                    <a:pt x="269" y="72"/>
                    <a:pt x="269" y="71"/>
                  </a:cubicBezTo>
                  <a:cubicBezTo>
                    <a:pt x="269" y="71"/>
                    <a:pt x="270" y="70"/>
                    <a:pt x="270" y="70"/>
                  </a:cubicBezTo>
                  <a:cubicBezTo>
                    <a:pt x="270" y="69"/>
                    <a:pt x="270" y="69"/>
                    <a:pt x="270" y="68"/>
                  </a:cubicBezTo>
                  <a:cubicBezTo>
                    <a:pt x="269" y="69"/>
                    <a:pt x="269" y="69"/>
                    <a:pt x="269" y="69"/>
                  </a:cubicBezTo>
                  <a:cubicBezTo>
                    <a:pt x="268" y="69"/>
                    <a:pt x="268" y="70"/>
                    <a:pt x="268" y="70"/>
                  </a:cubicBezTo>
                  <a:cubicBezTo>
                    <a:pt x="268" y="70"/>
                    <a:pt x="262" y="67"/>
                    <a:pt x="258" y="73"/>
                  </a:cubicBezTo>
                  <a:cubicBezTo>
                    <a:pt x="259" y="73"/>
                    <a:pt x="260" y="73"/>
                    <a:pt x="261" y="73"/>
                  </a:cubicBezTo>
                  <a:cubicBezTo>
                    <a:pt x="263" y="73"/>
                    <a:pt x="263" y="73"/>
                    <a:pt x="263" y="73"/>
                  </a:cubicBezTo>
                  <a:cubicBezTo>
                    <a:pt x="263" y="75"/>
                    <a:pt x="263" y="75"/>
                    <a:pt x="263" y="75"/>
                  </a:cubicBezTo>
                  <a:cubicBezTo>
                    <a:pt x="264" y="76"/>
                    <a:pt x="262" y="76"/>
                    <a:pt x="262" y="77"/>
                  </a:cubicBezTo>
                  <a:cubicBezTo>
                    <a:pt x="260" y="76"/>
                    <a:pt x="257" y="76"/>
                    <a:pt x="256" y="76"/>
                  </a:cubicBezTo>
                  <a:cubicBezTo>
                    <a:pt x="255" y="77"/>
                    <a:pt x="255" y="78"/>
                    <a:pt x="254" y="79"/>
                  </a:cubicBezTo>
                  <a:cubicBezTo>
                    <a:pt x="255" y="78"/>
                    <a:pt x="255" y="78"/>
                    <a:pt x="256" y="78"/>
                  </a:cubicBezTo>
                  <a:cubicBezTo>
                    <a:pt x="257" y="78"/>
                    <a:pt x="258" y="78"/>
                    <a:pt x="258" y="78"/>
                  </a:cubicBezTo>
                  <a:cubicBezTo>
                    <a:pt x="259" y="79"/>
                    <a:pt x="259" y="79"/>
                    <a:pt x="259" y="79"/>
                  </a:cubicBezTo>
                  <a:cubicBezTo>
                    <a:pt x="258" y="80"/>
                    <a:pt x="257" y="81"/>
                    <a:pt x="256" y="82"/>
                  </a:cubicBezTo>
                  <a:cubicBezTo>
                    <a:pt x="256" y="83"/>
                    <a:pt x="256" y="83"/>
                    <a:pt x="256" y="83"/>
                  </a:cubicBezTo>
                  <a:cubicBezTo>
                    <a:pt x="256" y="83"/>
                    <a:pt x="257" y="83"/>
                    <a:pt x="257" y="83"/>
                  </a:cubicBezTo>
                  <a:cubicBezTo>
                    <a:pt x="259" y="83"/>
                    <a:pt x="260" y="83"/>
                    <a:pt x="261" y="83"/>
                  </a:cubicBezTo>
                  <a:cubicBezTo>
                    <a:pt x="262" y="83"/>
                    <a:pt x="262" y="83"/>
                    <a:pt x="263" y="83"/>
                  </a:cubicBezTo>
                  <a:cubicBezTo>
                    <a:pt x="264" y="83"/>
                    <a:pt x="264" y="83"/>
                    <a:pt x="264" y="84"/>
                  </a:cubicBezTo>
                  <a:cubicBezTo>
                    <a:pt x="264" y="84"/>
                    <a:pt x="264" y="86"/>
                    <a:pt x="266" y="86"/>
                  </a:cubicBezTo>
                  <a:cubicBezTo>
                    <a:pt x="267" y="86"/>
                    <a:pt x="268" y="86"/>
                    <a:pt x="269" y="86"/>
                  </a:cubicBezTo>
                  <a:cubicBezTo>
                    <a:pt x="270" y="85"/>
                    <a:pt x="270" y="85"/>
                    <a:pt x="272" y="83"/>
                  </a:cubicBezTo>
                  <a:cubicBezTo>
                    <a:pt x="273" y="83"/>
                    <a:pt x="275" y="82"/>
                    <a:pt x="275" y="82"/>
                  </a:cubicBezTo>
                  <a:cubicBezTo>
                    <a:pt x="276" y="82"/>
                    <a:pt x="277" y="82"/>
                    <a:pt x="277" y="81"/>
                  </a:cubicBezTo>
                  <a:cubicBezTo>
                    <a:pt x="278" y="80"/>
                    <a:pt x="279" y="80"/>
                    <a:pt x="281" y="80"/>
                  </a:cubicBezTo>
                  <a:cubicBezTo>
                    <a:pt x="282" y="79"/>
                    <a:pt x="282" y="79"/>
                    <a:pt x="287" y="80"/>
                  </a:cubicBezTo>
                  <a:moveTo>
                    <a:pt x="103" y="171"/>
                  </a:moveTo>
                  <a:cubicBezTo>
                    <a:pt x="104" y="170"/>
                    <a:pt x="104" y="170"/>
                    <a:pt x="104" y="170"/>
                  </a:cubicBezTo>
                  <a:cubicBezTo>
                    <a:pt x="104" y="169"/>
                    <a:pt x="104" y="169"/>
                    <a:pt x="104" y="168"/>
                  </a:cubicBezTo>
                  <a:cubicBezTo>
                    <a:pt x="104" y="168"/>
                    <a:pt x="104" y="168"/>
                    <a:pt x="104" y="168"/>
                  </a:cubicBezTo>
                  <a:cubicBezTo>
                    <a:pt x="103" y="168"/>
                    <a:pt x="103" y="164"/>
                    <a:pt x="103" y="164"/>
                  </a:cubicBezTo>
                  <a:cubicBezTo>
                    <a:pt x="103" y="163"/>
                    <a:pt x="103" y="163"/>
                    <a:pt x="101" y="162"/>
                  </a:cubicBezTo>
                  <a:cubicBezTo>
                    <a:pt x="101" y="162"/>
                    <a:pt x="101" y="162"/>
                    <a:pt x="101" y="161"/>
                  </a:cubicBezTo>
                  <a:cubicBezTo>
                    <a:pt x="104" y="158"/>
                    <a:pt x="104" y="158"/>
                    <a:pt x="104" y="158"/>
                  </a:cubicBezTo>
                  <a:cubicBezTo>
                    <a:pt x="105" y="157"/>
                    <a:pt x="106" y="157"/>
                    <a:pt x="106" y="157"/>
                  </a:cubicBezTo>
                  <a:cubicBezTo>
                    <a:pt x="108" y="155"/>
                    <a:pt x="108" y="154"/>
                    <a:pt x="108" y="153"/>
                  </a:cubicBezTo>
                  <a:cubicBezTo>
                    <a:pt x="108" y="152"/>
                    <a:pt x="108" y="152"/>
                    <a:pt x="108" y="152"/>
                  </a:cubicBezTo>
                  <a:cubicBezTo>
                    <a:pt x="108" y="152"/>
                    <a:pt x="106" y="153"/>
                    <a:pt x="106" y="153"/>
                  </a:cubicBezTo>
                  <a:cubicBezTo>
                    <a:pt x="104" y="155"/>
                    <a:pt x="104" y="157"/>
                    <a:pt x="102" y="158"/>
                  </a:cubicBezTo>
                  <a:cubicBezTo>
                    <a:pt x="99" y="162"/>
                    <a:pt x="95" y="165"/>
                    <a:pt x="92" y="168"/>
                  </a:cubicBezTo>
                  <a:cubicBezTo>
                    <a:pt x="90" y="170"/>
                    <a:pt x="90" y="170"/>
                    <a:pt x="88" y="174"/>
                  </a:cubicBezTo>
                  <a:cubicBezTo>
                    <a:pt x="90" y="175"/>
                    <a:pt x="92" y="175"/>
                    <a:pt x="94" y="175"/>
                  </a:cubicBezTo>
                  <a:cubicBezTo>
                    <a:pt x="95" y="175"/>
                    <a:pt x="95" y="175"/>
                    <a:pt x="95" y="177"/>
                  </a:cubicBezTo>
                  <a:cubicBezTo>
                    <a:pt x="94" y="180"/>
                    <a:pt x="95" y="181"/>
                    <a:pt x="95" y="182"/>
                  </a:cubicBezTo>
                  <a:cubicBezTo>
                    <a:pt x="96" y="181"/>
                    <a:pt x="96" y="181"/>
                    <a:pt x="96" y="181"/>
                  </a:cubicBezTo>
                  <a:cubicBezTo>
                    <a:pt x="97" y="181"/>
                    <a:pt x="97" y="180"/>
                    <a:pt x="99" y="176"/>
                  </a:cubicBezTo>
                  <a:cubicBezTo>
                    <a:pt x="101" y="173"/>
                    <a:pt x="101" y="173"/>
                    <a:pt x="103" y="171"/>
                  </a:cubicBezTo>
                  <a:moveTo>
                    <a:pt x="89" y="162"/>
                  </a:moveTo>
                  <a:cubicBezTo>
                    <a:pt x="89" y="162"/>
                    <a:pt x="89" y="162"/>
                    <a:pt x="89" y="162"/>
                  </a:cubicBezTo>
                  <a:cubicBezTo>
                    <a:pt x="89" y="162"/>
                    <a:pt x="89" y="161"/>
                    <a:pt x="88" y="161"/>
                  </a:cubicBezTo>
                  <a:cubicBezTo>
                    <a:pt x="88" y="161"/>
                    <a:pt x="88" y="161"/>
                    <a:pt x="88" y="161"/>
                  </a:cubicBezTo>
                  <a:cubicBezTo>
                    <a:pt x="88" y="160"/>
                    <a:pt x="88" y="160"/>
                    <a:pt x="88" y="159"/>
                  </a:cubicBezTo>
                  <a:cubicBezTo>
                    <a:pt x="88" y="158"/>
                    <a:pt x="88" y="158"/>
                    <a:pt x="88" y="158"/>
                  </a:cubicBezTo>
                  <a:cubicBezTo>
                    <a:pt x="88" y="158"/>
                    <a:pt x="88" y="158"/>
                    <a:pt x="88" y="158"/>
                  </a:cubicBezTo>
                  <a:cubicBezTo>
                    <a:pt x="87" y="158"/>
                    <a:pt x="87" y="159"/>
                    <a:pt x="86" y="159"/>
                  </a:cubicBezTo>
                  <a:cubicBezTo>
                    <a:pt x="86" y="159"/>
                    <a:pt x="86" y="160"/>
                    <a:pt x="86" y="160"/>
                  </a:cubicBezTo>
                  <a:cubicBezTo>
                    <a:pt x="86" y="161"/>
                    <a:pt x="86" y="161"/>
                    <a:pt x="86" y="162"/>
                  </a:cubicBezTo>
                  <a:cubicBezTo>
                    <a:pt x="85" y="165"/>
                    <a:pt x="85" y="165"/>
                    <a:pt x="85" y="165"/>
                  </a:cubicBezTo>
                  <a:cubicBezTo>
                    <a:pt x="85" y="166"/>
                    <a:pt x="85" y="166"/>
                    <a:pt x="89" y="162"/>
                  </a:cubicBezTo>
                  <a:moveTo>
                    <a:pt x="363" y="4"/>
                  </a:moveTo>
                  <a:cubicBezTo>
                    <a:pt x="363" y="3"/>
                    <a:pt x="363" y="3"/>
                    <a:pt x="363" y="3"/>
                  </a:cubicBezTo>
                  <a:cubicBezTo>
                    <a:pt x="363" y="3"/>
                    <a:pt x="363"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1" y="3"/>
                  </a:cubicBezTo>
                  <a:cubicBezTo>
                    <a:pt x="361" y="3"/>
                    <a:pt x="356"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3" y="4"/>
                  </a:cubicBezTo>
                  <a:cubicBezTo>
                    <a:pt x="351" y="5"/>
                    <a:pt x="349" y="5"/>
                    <a:pt x="348" y="6"/>
                  </a:cubicBezTo>
                  <a:cubicBezTo>
                    <a:pt x="350" y="5"/>
                    <a:pt x="352" y="5"/>
                    <a:pt x="354" y="4"/>
                  </a:cubicBezTo>
                  <a:cubicBezTo>
                    <a:pt x="354" y="4"/>
                    <a:pt x="355" y="4"/>
                    <a:pt x="355" y="4"/>
                  </a:cubicBezTo>
                  <a:cubicBezTo>
                    <a:pt x="358" y="3"/>
                    <a:pt x="358" y="3"/>
                    <a:pt x="360" y="3"/>
                  </a:cubicBezTo>
                  <a:cubicBezTo>
                    <a:pt x="359" y="3"/>
                    <a:pt x="359" y="3"/>
                    <a:pt x="359" y="3"/>
                  </a:cubicBezTo>
                  <a:cubicBezTo>
                    <a:pt x="357" y="3"/>
                    <a:pt x="354" y="3"/>
                    <a:pt x="352" y="4"/>
                  </a:cubicBezTo>
                  <a:cubicBezTo>
                    <a:pt x="354" y="3"/>
                    <a:pt x="354" y="3"/>
                    <a:pt x="355" y="3"/>
                  </a:cubicBezTo>
                  <a:cubicBezTo>
                    <a:pt x="355" y="3"/>
                    <a:pt x="355" y="3"/>
                    <a:pt x="356" y="3"/>
                  </a:cubicBezTo>
                  <a:cubicBezTo>
                    <a:pt x="357" y="3"/>
                    <a:pt x="357" y="3"/>
                    <a:pt x="357" y="3"/>
                  </a:cubicBezTo>
                  <a:cubicBezTo>
                    <a:pt x="357" y="3"/>
                    <a:pt x="357" y="3"/>
                    <a:pt x="357" y="3"/>
                  </a:cubicBezTo>
                  <a:cubicBezTo>
                    <a:pt x="357" y="3"/>
                    <a:pt x="356" y="3"/>
                    <a:pt x="356" y="3"/>
                  </a:cubicBezTo>
                  <a:cubicBezTo>
                    <a:pt x="355" y="3"/>
                    <a:pt x="355" y="3"/>
                    <a:pt x="354" y="3"/>
                  </a:cubicBezTo>
                  <a:cubicBezTo>
                    <a:pt x="354" y="3"/>
                    <a:pt x="353"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0" y="3"/>
                    <a:pt x="350" y="3"/>
                  </a:cubicBezTo>
                  <a:cubicBezTo>
                    <a:pt x="351" y="3"/>
                    <a:pt x="353" y="2"/>
                    <a:pt x="355" y="2"/>
                  </a:cubicBezTo>
                  <a:cubicBezTo>
                    <a:pt x="356" y="2"/>
                    <a:pt x="356" y="2"/>
                    <a:pt x="358" y="2"/>
                  </a:cubicBezTo>
                  <a:cubicBezTo>
                    <a:pt x="359" y="2"/>
                    <a:pt x="359" y="2"/>
                    <a:pt x="359" y="2"/>
                  </a:cubicBezTo>
                  <a:cubicBezTo>
                    <a:pt x="359" y="2"/>
                    <a:pt x="360" y="2"/>
                    <a:pt x="361" y="2"/>
                  </a:cubicBezTo>
                  <a:cubicBezTo>
                    <a:pt x="362" y="2"/>
                    <a:pt x="362" y="2"/>
                    <a:pt x="364" y="2"/>
                  </a:cubicBezTo>
                  <a:cubicBezTo>
                    <a:pt x="364" y="2"/>
                    <a:pt x="365" y="2"/>
                    <a:pt x="365" y="1"/>
                  </a:cubicBezTo>
                  <a:cubicBezTo>
                    <a:pt x="365" y="1"/>
                    <a:pt x="365" y="1"/>
                    <a:pt x="365" y="1"/>
                  </a:cubicBezTo>
                  <a:cubicBezTo>
                    <a:pt x="365" y="1"/>
                    <a:pt x="365" y="1"/>
                    <a:pt x="365" y="1"/>
                  </a:cubicBezTo>
                  <a:cubicBezTo>
                    <a:pt x="366" y="1"/>
                    <a:pt x="366" y="1"/>
                    <a:pt x="366" y="1"/>
                  </a:cubicBezTo>
                  <a:cubicBezTo>
                    <a:pt x="366" y="1"/>
                    <a:pt x="366" y="1"/>
                    <a:pt x="366" y="1"/>
                  </a:cubicBezTo>
                  <a:cubicBezTo>
                    <a:pt x="366" y="1"/>
                    <a:pt x="365" y="1"/>
                    <a:pt x="366" y="1"/>
                  </a:cubicBezTo>
                  <a:cubicBezTo>
                    <a:pt x="366" y="1"/>
                    <a:pt x="366" y="1"/>
                    <a:pt x="366" y="1"/>
                  </a:cubicBezTo>
                  <a:cubicBezTo>
                    <a:pt x="365" y="1"/>
                    <a:pt x="365" y="1"/>
                    <a:pt x="365" y="1"/>
                  </a:cubicBezTo>
                  <a:cubicBezTo>
                    <a:pt x="365" y="1"/>
                    <a:pt x="365" y="1"/>
                    <a:pt x="365" y="1"/>
                  </a:cubicBezTo>
                  <a:cubicBezTo>
                    <a:pt x="365" y="1"/>
                    <a:pt x="365" y="1"/>
                    <a:pt x="365" y="1"/>
                  </a:cubicBezTo>
                  <a:cubicBezTo>
                    <a:pt x="364" y="1"/>
                    <a:pt x="364" y="1"/>
                    <a:pt x="364" y="1"/>
                  </a:cubicBezTo>
                  <a:cubicBezTo>
                    <a:pt x="363" y="1"/>
                    <a:pt x="363" y="1"/>
                    <a:pt x="363" y="1"/>
                  </a:cubicBezTo>
                  <a:cubicBezTo>
                    <a:pt x="364" y="1"/>
                    <a:pt x="364" y="1"/>
                    <a:pt x="364" y="1"/>
                  </a:cubicBezTo>
                  <a:cubicBezTo>
                    <a:pt x="364" y="1"/>
                    <a:pt x="364" y="1"/>
                    <a:pt x="365" y="1"/>
                  </a:cubicBezTo>
                  <a:cubicBezTo>
                    <a:pt x="365" y="1"/>
                    <a:pt x="366" y="1"/>
                    <a:pt x="366" y="1"/>
                  </a:cubicBezTo>
                  <a:cubicBezTo>
                    <a:pt x="367" y="1"/>
                    <a:pt x="367" y="1"/>
                    <a:pt x="368" y="1"/>
                  </a:cubicBezTo>
                  <a:cubicBezTo>
                    <a:pt x="369" y="1"/>
                    <a:pt x="370" y="0"/>
                    <a:pt x="370" y="0"/>
                  </a:cubicBezTo>
                  <a:cubicBezTo>
                    <a:pt x="370" y="0"/>
                    <a:pt x="370" y="0"/>
                    <a:pt x="370" y="0"/>
                  </a:cubicBezTo>
                  <a:cubicBezTo>
                    <a:pt x="370" y="0"/>
                    <a:pt x="370" y="0"/>
                    <a:pt x="370" y="0"/>
                  </a:cubicBezTo>
                  <a:cubicBezTo>
                    <a:pt x="370" y="0"/>
                    <a:pt x="370" y="0"/>
                    <a:pt x="369" y="0"/>
                  </a:cubicBezTo>
                  <a:cubicBezTo>
                    <a:pt x="369" y="0"/>
                    <a:pt x="368" y="0"/>
                    <a:pt x="367" y="0"/>
                  </a:cubicBezTo>
                  <a:cubicBezTo>
                    <a:pt x="367" y="0"/>
                    <a:pt x="367" y="0"/>
                    <a:pt x="367" y="0"/>
                  </a:cubicBezTo>
                  <a:cubicBezTo>
                    <a:pt x="367" y="0"/>
                    <a:pt x="367" y="0"/>
                    <a:pt x="367" y="0"/>
                  </a:cubicBezTo>
                  <a:cubicBezTo>
                    <a:pt x="365" y="0"/>
                    <a:pt x="363" y="1"/>
                    <a:pt x="362" y="1"/>
                  </a:cubicBezTo>
                  <a:cubicBezTo>
                    <a:pt x="361" y="1"/>
                    <a:pt x="361" y="1"/>
                    <a:pt x="362" y="0"/>
                  </a:cubicBezTo>
                  <a:cubicBezTo>
                    <a:pt x="362" y="0"/>
                    <a:pt x="363" y="0"/>
                    <a:pt x="363" y="0"/>
                  </a:cubicBezTo>
                  <a:cubicBezTo>
                    <a:pt x="363" y="0"/>
                    <a:pt x="362" y="0"/>
                    <a:pt x="361" y="0"/>
                  </a:cubicBezTo>
                  <a:cubicBezTo>
                    <a:pt x="361" y="0"/>
                    <a:pt x="361" y="0"/>
                    <a:pt x="361" y="0"/>
                  </a:cubicBezTo>
                  <a:cubicBezTo>
                    <a:pt x="360" y="0"/>
                    <a:pt x="360" y="0"/>
                    <a:pt x="360" y="0"/>
                  </a:cubicBezTo>
                  <a:cubicBezTo>
                    <a:pt x="360" y="0"/>
                    <a:pt x="360" y="0"/>
                    <a:pt x="360" y="0"/>
                  </a:cubicBezTo>
                  <a:cubicBezTo>
                    <a:pt x="359" y="0"/>
                    <a:pt x="359" y="1"/>
                    <a:pt x="358" y="1"/>
                  </a:cubicBezTo>
                  <a:cubicBezTo>
                    <a:pt x="357" y="1"/>
                    <a:pt x="357" y="1"/>
                    <a:pt x="357" y="1"/>
                  </a:cubicBezTo>
                  <a:cubicBezTo>
                    <a:pt x="357" y="1"/>
                    <a:pt x="357" y="1"/>
                    <a:pt x="357" y="1"/>
                  </a:cubicBezTo>
                  <a:cubicBezTo>
                    <a:pt x="357" y="1"/>
                    <a:pt x="357" y="1"/>
                    <a:pt x="357" y="1"/>
                  </a:cubicBezTo>
                  <a:cubicBezTo>
                    <a:pt x="356" y="1"/>
                    <a:pt x="356" y="1"/>
                    <a:pt x="356" y="1"/>
                  </a:cubicBezTo>
                  <a:cubicBezTo>
                    <a:pt x="356" y="1"/>
                    <a:pt x="356" y="1"/>
                    <a:pt x="356" y="1"/>
                  </a:cubicBezTo>
                  <a:cubicBezTo>
                    <a:pt x="355" y="1"/>
                    <a:pt x="354" y="1"/>
                    <a:pt x="353" y="1"/>
                  </a:cubicBezTo>
                  <a:cubicBezTo>
                    <a:pt x="353" y="1"/>
                    <a:pt x="353" y="1"/>
                    <a:pt x="353" y="1"/>
                  </a:cubicBezTo>
                  <a:cubicBezTo>
                    <a:pt x="354" y="1"/>
                    <a:pt x="354" y="1"/>
                    <a:pt x="354" y="1"/>
                  </a:cubicBezTo>
                  <a:cubicBezTo>
                    <a:pt x="354" y="1"/>
                    <a:pt x="354" y="1"/>
                    <a:pt x="354" y="1"/>
                  </a:cubicBezTo>
                  <a:cubicBezTo>
                    <a:pt x="354" y="1"/>
                    <a:pt x="354" y="1"/>
                    <a:pt x="354" y="1"/>
                  </a:cubicBezTo>
                  <a:cubicBezTo>
                    <a:pt x="354" y="1"/>
                    <a:pt x="354" y="1"/>
                    <a:pt x="354" y="1"/>
                  </a:cubicBezTo>
                  <a:cubicBezTo>
                    <a:pt x="354" y="1"/>
                    <a:pt x="354" y="1"/>
                    <a:pt x="354"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4" y="1"/>
                    <a:pt x="354" y="1"/>
                    <a:pt x="354" y="1"/>
                  </a:cubicBezTo>
                  <a:cubicBezTo>
                    <a:pt x="352" y="1"/>
                    <a:pt x="352" y="1"/>
                    <a:pt x="352" y="1"/>
                  </a:cubicBezTo>
                  <a:cubicBezTo>
                    <a:pt x="352" y="1"/>
                    <a:pt x="352" y="1"/>
                    <a:pt x="352" y="1"/>
                  </a:cubicBezTo>
                  <a:cubicBezTo>
                    <a:pt x="351" y="1"/>
                    <a:pt x="351" y="1"/>
                    <a:pt x="351" y="1"/>
                  </a:cubicBezTo>
                  <a:cubicBezTo>
                    <a:pt x="351" y="1"/>
                    <a:pt x="351" y="1"/>
                    <a:pt x="351" y="1"/>
                  </a:cubicBezTo>
                  <a:cubicBezTo>
                    <a:pt x="350" y="1"/>
                    <a:pt x="350" y="1"/>
                    <a:pt x="350" y="1"/>
                  </a:cubicBezTo>
                  <a:cubicBezTo>
                    <a:pt x="350" y="2"/>
                    <a:pt x="350" y="2"/>
                    <a:pt x="350" y="2"/>
                  </a:cubicBezTo>
                  <a:cubicBezTo>
                    <a:pt x="350" y="2"/>
                    <a:pt x="350" y="2"/>
                    <a:pt x="350" y="2"/>
                  </a:cubicBezTo>
                  <a:cubicBezTo>
                    <a:pt x="350" y="2"/>
                    <a:pt x="350" y="2"/>
                    <a:pt x="350" y="2"/>
                  </a:cubicBezTo>
                  <a:cubicBezTo>
                    <a:pt x="350" y="2"/>
                    <a:pt x="350" y="2"/>
                    <a:pt x="350" y="2"/>
                  </a:cubicBezTo>
                  <a:cubicBezTo>
                    <a:pt x="349" y="2"/>
                    <a:pt x="349" y="2"/>
                    <a:pt x="349" y="2"/>
                  </a:cubicBezTo>
                  <a:cubicBezTo>
                    <a:pt x="348" y="2"/>
                    <a:pt x="348" y="2"/>
                    <a:pt x="348" y="2"/>
                  </a:cubicBezTo>
                  <a:cubicBezTo>
                    <a:pt x="347" y="2"/>
                    <a:pt x="347" y="2"/>
                    <a:pt x="347" y="2"/>
                  </a:cubicBezTo>
                  <a:cubicBezTo>
                    <a:pt x="347" y="2"/>
                    <a:pt x="347" y="2"/>
                    <a:pt x="347" y="2"/>
                  </a:cubicBezTo>
                  <a:cubicBezTo>
                    <a:pt x="346" y="2"/>
                    <a:pt x="346" y="2"/>
                    <a:pt x="346" y="2"/>
                  </a:cubicBezTo>
                  <a:cubicBezTo>
                    <a:pt x="344" y="2"/>
                    <a:pt x="344" y="2"/>
                    <a:pt x="344" y="2"/>
                  </a:cubicBezTo>
                  <a:cubicBezTo>
                    <a:pt x="345" y="2"/>
                    <a:pt x="345" y="2"/>
                    <a:pt x="345" y="2"/>
                  </a:cubicBezTo>
                  <a:cubicBezTo>
                    <a:pt x="345" y="2"/>
                    <a:pt x="345" y="2"/>
                    <a:pt x="345" y="2"/>
                  </a:cubicBezTo>
                  <a:cubicBezTo>
                    <a:pt x="345" y="2"/>
                    <a:pt x="345" y="2"/>
                    <a:pt x="345" y="2"/>
                  </a:cubicBezTo>
                  <a:cubicBezTo>
                    <a:pt x="346" y="2"/>
                    <a:pt x="346" y="2"/>
                    <a:pt x="346" y="2"/>
                  </a:cubicBezTo>
                  <a:cubicBezTo>
                    <a:pt x="346" y="2"/>
                    <a:pt x="346" y="2"/>
                    <a:pt x="346" y="2"/>
                  </a:cubicBezTo>
                  <a:cubicBezTo>
                    <a:pt x="346" y="2"/>
                    <a:pt x="346" y="2"/>
                    <a:pt x="346" y="2"/>
                  </a:cubicBezTo>
                  <a:cubicBezTo>
                    <a:pt x="346" y="2"/>
                    <a:pt x="347" y="2"/>
                    <a:pt x="347" y="2"/>
                  </a:cubicBezTo>
                  <a:cubicBezTo>
                    <a:pt x="347" y="2"/>
                    <a:pt x="347" y="2"/>
                    <a:pt x="347" y="2"/>
                  </a:cubicBezTo>
                  <a:cubicBezTo>
                    <a:pt x="348" y="2"/>
                    <a:pt x="348" y="2"/>
                    <a:pt x="348" y="2"/>
                  </a:cubicBezTo>
                  <a:cubicBezTo>
                    <a:pt x="348" y="2"/>
                    <a:pt x="348" y="2"/>
                    <a:pt x="348" y="2"/>
                  </a:cubicBezTo>
                  <a:cubicBezTo>
                    <a:pt x="349" y="2"/>
                    <a:pt x="349" y="2"/>
                    <a:pt x="349" y="2"/>
                  </a:cubicBezTo>
                  <a:cubicBezTo>
                    <a:pt x="349" y="2"/>
                    <a:pt x="349" y="2"/>
                    <a:pt x="349" y="2"/>
                  </a:cubicBezTo>
                  <a:cubicBezTo>
                    <a:pt x="350" y="1"/>
                    <a:pt x="350" y="1"/>
                    <a:pt x="350" y="1"/>
                  </a:cubicBezTo>
                  <a:cubicBezTo>
                    <a:pt x="350" y="1"/>
                    <a:pt x="350" y="1"/>
                    <a:pt x="350" y="1"/>
                  </a:cubicBezTo>
                  <a:cubicBezTo>
                    <a:pt x="350" y="1"/>
                    <a:pt x="350" y="1"/>
                    <a:pt x="350" y="1"/>
                  </a:cubicBezTo>
                  <a:cubicBezTo>
                    <a:pt x="350" y="1"/>
                    <a:pt x="350" y="1"/>
                    <a:pt x="350" y="1"/>
                  </a:cubicBezTo>
                  <a:cubicBezTo>
                    <a:pt x="350" y="1"/>
                    <a:pt x="350" y="1"/>
                    <a:pt x="350" y="1"/>
                  </a:cubicBezTo>
                  <a:cubicBezTo>
                    <a:pt x="350" y="1"/>
                    <a:pt x="350" y="1"/>
                    <a:pt x="350" y="1"/>
                  </a:cubicBezTo>
                  <a:cubicBezTo>
                    <a:pt x="351" y="1"/>
                    <a:pt x="351" y="1"/>
                    <a:pt x="351" y="1"/>
                  </a:cubicBezTo>
                  <a:cubicBezTo>
                    <a:pt x="351" y="1"/>
                    <a:pt x="350" y="1"/>
                    <a:pt x="350" y="1"/>
                  </a:cubicBezTo>
                  <a:cubicBezTo>
                    <a:pt x="349" y="1"/>
                    <a:pt x="348" y="1"/>
                    <a:pt x="348" y="2"/>
                  </a:cubicBezTo>
                  <a:cubicBezTo>
                    <a:pt x="348" y="2"/>
                    <a:pt x="348" y="2"/>
                    <a:pt x="348" y="2"/>
                  </a:cubicBezTo>
                  <a:cubicBezTo>
                    <a:pt x="347" y="2"/>
                    <a:pt x="347" y="2"/>
                    <a:pt x="347" y="2"/>
                  </a:cubicBezTo>
                  <a:cubicBezTo>
                    <a:pt x="346" y="2"/>
                    <a:pt x="346" y="2"/>
                    <a:pt x="346" y="2"/>
                  </a:cubicBezTo>
                  <a:cubicBezTo>
                    <a:pt x="346" y="2"/>
                    <a:pt x="346" y="2"/>
                    <a:pt x="346" y="2"/>
                  </a:cubicBezTo>
                  <a:cubicBezTo>
                    <a:pt x="345" y="2"/>
                    <a:pt x="345" y="2"/>
                    <a:pt x="345" y="2"/>
                  </a:cubicBezTo>
                  <a:cubicBezTo>
                    <a:pt x="345" y="2"/>
                    <a:pt x="344" y="2"/>
                    <a:pt x="344" y="2"/>
                  </a:cubicBezTo>
                  <a:cubicBezTo>
                    <a:pt x="343" y="2"/>
                    <a:pt x="343" y="2"/>
                    <a:pt x="343" y="2"/>
                  </a:cubicBezTo>
                  <a:cubicBezTo>
                    <a:pt x="343" y="2"/>
                    <a:pt x="342" y="2"/>
                    <a:pt x="341" y="2"/>
                  </a:cubicBezTo>
                  <a:cubicBezTo>
                    <a:pt x="341" y="3"/>
                    <a:pt x="341" y="3"/>
                    <a:pt x="341" y="3"/>
                  </a:cubicBezTo>
                  <a:cubicBezTo>
                    <a:pt x="341" y="3"/>
                    <a:pt x="341" y="3"/>
                    <a:pt x="341" y="3"/>
                  </a:cubicBezTo>
                  <a:cubicBezTo>
                    <a:pt x="341" y="3"/>
                    <a:pt x="341" y="3"/>
                    <a:pt x="341" y="3"/>
                  </a:cubicBezTo>
                  <a:cubicBezTo>
                    <a:pt x="341" y="3"/>
                    <a:pt x="341" y="3"/>
                    <a:pt x="341" y="3"/>
                  </a:cubicBezTo>
                  <a:cubicBezTo>
                    <a:pt x="341" y="2"/>
                    <a:pt x="341" y="2"/>
                    <a:pt x="341" y="2"/>
                  </a:cubicBezTo>
                  <a:cubicBezTo>
                    <a:pt x="341" y="2"/>
                    <a:pt x="341" y="2"/>
                    <a:pt x="341" y="2"/>
                  </a:cubicBezTo>
                  <a:cubicBezTo>
                    <a:pt x="342" y="2"/>
                    <a:pt x="342" y="2"/>
                    <a:pt x="342" y="2"/>
                  </a:cubicBezTo>
                  <a:cubicBezTo>
                    <a:pt x="342" y="2"/>
                    <a:pt x="342" y="2"/>
                    <a:pt x="342" y="2"/>
                  </a:cubicBezTo>
                  <a:cubicBezTo>
                    <a:pt x="343" y="2"/>
                    <a:pt x="343" y="2"/>
                    <a:pt x="343" y="2"/>
                  </a:cubicBezTo>
                  <a:cubicBezTo>
                    <a:pt x="343" y="2"/>
                    <a:pt x="343" y="2"/>
                    <a:pt x="343" y="2"/>
                  </a:cubicBezTo>
                  <a:cubicBezTo>
                    <a:pt x="344" y="2"/>
                    <a:pt x="344" y="2"/>
                    <a:pt x="344" y="2"/>
                  </a:cubicBezTo>
                  <a:cubicBezTo>
                    <a:pt x="345" y="2"/>
                    <a:pt x="345" y="2"/>
                    <a:pt x="345" y="2"/>
                  </a:cubicBezTo>
                  <a:cubicBezTo>
                    <a:pt x="345" y="2"/>
                    <a:pt x="345" y="2"/>
                    <a:pt x="345" y="2"/>
                  </a:cubicBezTo>
                  <a:cubicBezTo>
                    <a:pt x="346" y="2"/>
                    <a:pt x="346" y="2"/>
                    <a:pt x="346" y="2"/>
                  </a:cubicBezTo>
                  <a:cubicBezTo>
                    <a:pt x="346" y="2"/>
                    <a:pt x="346" y="2"/>
                    <a:pt x="346" y="2"/>
                  </a:cubicBezTo>
                  <a:cubicBezTo>
                    <a:pt x="346" y="2"/>
                    <a:pt x="346" y="2"/>
                    <a:pt x="346" y="2"/>
                  </a:cubicBezTo>
                  <a:cubicBezTo>
                    <a:pt x="347" y="1"/>
                    <a:pt x="347" y="1"/>
                    <a:pt x="347" y="1"/>
                  </a:cubicBezTo>
                  <a:cubicBezTo>
                    <a:pt x="348" y="1"/>
                    <a:pt x="348" y="1"/>
                    <a:pt x="348" y="1"/>
                  </a:cubicBezTo>
                  <a:cubicBezTo>
                    <a:pt x="348" y="1"/>
                    <a:pt x="348" y="1"/>
                    <a:pt x="348" y="1"/>
                  </a:cubicBezTo>
                  <a:cubicBezTo>
                    <a:pt x="349" y="1"/>
                    <a:pt x="349" y="1"/>
                    <a:pt x="349" y="1"/>
                  </a:cubicBezTo>
                  <a:cubicBezTo>
                    <a:pt x="349" y="1"/>
                    <a:pt x="349" y="1"/>
                    <a:pt x="349" y="1"/>
                  </a:cubicBezTo>
                  <a:cubicBezTo>
                    <a:pt x="348" y="1"/>
                    <a:pt x="348" y="1"/>
                    <a:pt x="348" y="1"/>
                  </a:cubicBezTo>
                  <a:cubicBezTo>
                    <a:pt x="348" y="1"/>
                    <a:pt x="348" y="1"/>
                    <a:pt x="346" y="1"/>
                  </a:cubicBezTo>
                  <a:cubicBezTo>
                    <a:pt x="345" y="2"/>
                    <a:pt x="344" y="2"/>
                    <a:pt x="343" y="2"/>
                  </a:cubicBezTo>
                  <a:cubicBezTo>
                    <a:pt x="342" y="2"/>
                    <a:pt x="342" y="2"/>
                    <a:pt x="342" y="2"/>
                  </a:cubicBezTo>
                  <a:cubicBezTo>
                    <a:pt x="342" y="2"/>
                    <a:pt x="342" y="2"/>
                    <a:pt x="342" y="2"/>
                  </a:cubicBezTo>
                  <a:cubicBezTo>
                    <a:pt x="341" y="2"/>
                    <a:pt x="341" y="2"/>
                    <a:pt x="341" y="2"/>
                  </a:cubicBezTo>
                  <a:cubicBezTo>
                    <a:pt x="340" y="2"/>
                    <a:pt x="339" y="2"/>
                    <a:pt x="338" y="3"/>
                  </a:cubicBezTo>
                  <a:cubicBezTo>
                    <a:pt x="338" y="3"/>
                    <a:pt x="338" y="3"/>
                    <a:pt x="338" y="3"/>
                  </a:cubicBezTo>
                  <a:cubicBezTo>
                    <a:pt x="337" y="3"/>
                    <a:pt x="337" y="3"/>
                    <a:pt x="337" y="3"/>
                  </a:cubicBezTo>
                  <a:cubicBezTo>
                    <a:pt x="338" y="2"/>
                    <a:pt x="338" y="2"/>
                    <a:pt x="338" y="2"/>
                  </a:cubicBezTo>
                  <a:cubicBezTo>
                    <a:pt x="339" y="2"/>
                    <a:pt x="339" y="2"/>
                    <a:pt x="339" y="2"/>
                  </a:cubicBezTo>
                  <a:cubicBezTo>
                    <a:pt x="339" y="2"/>
                    <a:pt x="340" y="2"/>
                    <a:pt x="340" y="2"/>
                  </a:cubicBezTo>
                  <a:cubicBezTo>
                    <a:pt x="341" y="2"/>
                    <a:pt x="341" y="2"/>
                    <a:pt x="342" y="2"/>
                  </a:cubicBezTo>
                  <a:cubicBezTo>
                    <a:pt x="343" y="2"/>
                    <a:pt x="343" y="2"/>
                    <a:pt x="343" y="2"/>
                  </a:cubicBezTo>
                  <a:cubicBezTo>
                    <a:pt x="343" y="2"/>
                    <a:pt x="343" y="2"/>
                    <a:pt x="343" y="2"/>
                  </a:cubicBezTo>
                  <a:cubicBezTo>
                    <a:pt x="344" y="2"/>
                    <a:pt x="344" y="2"/>
                    <a:pt x="344" y="2"/>
                  </a:cubicBezTo>
                  <a:cubicBezTo>
                    <a:pt x="344" y="2"/>
                    <a:pt x="344" y="2"/>
                    <a:pt x="344" y="2"/>
                  </a:cubicBezTo>
                  <a:cubicBezTo>
                    <a:pt x="345" y="2"/>
                    <a:pt x="345" y="2"/>
                    <a:pt x="345" y="2"/>
                  </a:cubicBezTo>
                  <a:cubicBezTo>
                    <a:pt x="346" y="2"/>
                    <a:pt x="346" y="2"/>
                    <a:pt x="346" y="2"/>
                  </a:cubicBezTo>
                  <a:cubicBezTo>
                    <a:pt x="346" y="1"/>
                    <a:pt x="346" y="1"/>
                    <a:pt x="346" y="1"/>
                  </a:cubicBezTo>
                  <a:cubicBezTo>
                    <a:pt x="347" y="1"/>
                    <a:pt x="347" y="1"/>
                    <a:pt x="348" y="1"/>
                  </a:cubicBezTo>
                  <a:cubicBezTo>
                    <a:pt x="348" y="1"/>
                    <a:pt x="348" y="1"/>
                    <a:pt x="348" y="1"/>
                  </a:cubicBezTo>
                  <a:cubicBezTo>
                    <a:pt x="349" y="1"/>
                    <a:pt x="349" y="1"/>
                    <a:pt x="349" y="1"/>
                  </a:cubicBezTo>
                  <a:cubicBezTo>
                    <a:pt x="349" y="1"/>
                    <a:pt x="349" y="1"/>
                    <a:pt x="349" y="1"/>
                  </a:cubicBezTo>
                  <a:cubicBezTo>
                    <a:pt x="349" y="1"/>
                    <a:pt x="349" y="1"/>
                    <a:pt x="349" y="1"/>
                  </a:cubicBezTo>
                  <a:cubicBezTo>
                    <a:pt x="349" y="1"/>
                    <a:pt x="349" y="1"/>
                    <a:pt x="349" y="1"/>
                  </a:cubicBezTo>
                  <a:cubicBezTo>
                    <a:pt x="348" y="1"/>
                    <a:pt x="348" y="1"/>
                    <a:pt x="348" y="1"/>
                  </a:cubicBezTo>
                  <a:cubicBezTo>
                    <a:pt x="347" y="1"/>
                    <a:pt x="347" y="1"/>
                    <a:pt x="347" y="1"/>
                  </a:cubicBezTo>
                  <a:cubicBezTo>
                    <a:pt x="347" y="1"/>
                    <a:pt x="347" y="1"/>
                    <a:pt x="347" y="1"/>
                  </a:cubicBezTo>
                  <a:cubicBezTo>
                    <a:pt x="346" y="1"/>
                    <a:pt x="346" y="1"/>
                    <a:pt x="346" y="1"/>
                  </a:cubicBezTo>
                  <a:cubicBezTo>
                    <a:pt x="346" y="1"/>
                    <a:pt x="346" y="1"/>
                    <a:pt x="346" y="1"/>
                  </a:cubicBezTo>
                  <a:cubicBezTo>
                    <a:pt x="346" y="1"/>
                    <a:pt x="346" y="1"/>
                    <a:pt x="346" y="1"/>
                  </a:cubicBezTo>
                  <a:cubicBezTo>
                    <a:pt x="346" y="1"/>
                    <a:pt x="346" y="1"/>
                    <a:pt x="346" y="1"/>
                  </a:cubicBezTo>
                  <a:cubicBezTo>
                    <a:pt x="345" y="1"/>
                    <a:pt x="345" y="1"/>
                    <a:pt x="345" y="1"/>
                  </a:cubicBezTo>
                  <a:cubicBezTo>
                    <a:pt x="345" y="1"/>
                    <a:pt x="345" y="1"/>
                    <a:pt x="345" y="1"/>
                  </a:cubicBezTo>
                  <a:cubicBezTo>
                    <a:pt x="345" y="1"/>
                    <a:pt x="345" y="1"/>
                    <a:pt x="345" y="1"/>
                  </a:cubicBezTo>
                  <a:cubicBezTo>
                    <a:pt x="345" y="1"/>
                    <a:pt x="345" y="1"/>
                    <a:pt x="345" y="1"/>
                  </a:cubicBezTo>
                  <a:cubicBezTo>
                    <a:pt x="345" y="1"/>
                    <a:pt x="345" y="1"/>
                    <a:pt x="345" y="1"/>
                  </a:cubicBezTo>
                  <a:cubicBezTo>
                    <a:pt x="344" y="1"/>
                    <a:pt x="344" y="1"/>
                    <a:pt x="344" y="1"/>
                  </a:cubicBezTo>
                  <a:cubicBezTo>
                    <a:pt x="344" y="1"/>
                    <a:pt x="344" y="1"/>
                    <a:pt x="344" y="1"/>
                  </a:cubicBezTo>
                  <a:cubicBezTo>
                    <a:pt x="343" y="1"/>
                    <a:pt x="343" y="1"/>
                    <a:pt x="343" y="1"/>
                  </a:cubicBezTo>
                  <a:cubicBezTo>
                    <a:pt x="343" y="1"/>
                    <a:pt x="343" y="1"/>
                    <a:pt x="343" y="1"/>
                  </a:cubicBezTo>
                  <a:cubicBezTo>
                    <a:pt x="343" y="2"/>
                    <a:pt x="343" y="2"/>
                    <a:pt x="343" y="2"/>
                  </a:cubicBezTo>
                  <a:cubicBezTo>
                    <a:pt x="342" y="2"/>
                    <a:pt x="342" y="2"/>
                    <a:pt x="342"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0" y="2"/>
                    <a:pt x="340" y="2"/>
                    <a:pt x="340" y="2"/>
                  </a:cubicBezTo>
                  <a:cubicBezTo>
                    <a:pt x="340" y="2"/>
                    <a:pt x="340" y="2"/>
                    <a:pt x="340" y="2"/>
                  </a:cubicBezTo>
                  <a:cubicBezTo>
                    <a:pt x="339" y="2"/>
                    <a:pt x="339" y="2"/>
                    <a:pt x="339"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7" y="2"/>
                    <a:pt x="337" y="2"/>
                    <a:pt x="337" y="2"/>
                  </a:cubicBezTo>
                  <a:cubicBezTo>
                    <a:pt x="336" y="2"/>
                    <a:pt x="336" y="2"/>
                    <a:pt x="336" y="2"/>
                  </a:cubicBezTo>
                  <a:cubicBezTo>
                    <a:pt x="335" y="3"/>
                    <a:pt x="335" y="3"/>
                    <a:pt x="335" y="3"/>
                  </a:cubicBezTo>
                  <a:cubicBezTo>
                    <a:pt x="335" y="3"/>
                    <a:pt x="335" y="3"/>
                    <a:pt x="335" y="3"/>
                  </a:cubicBezTo>
                  <a:cubicBezTo>
                    <a:pt x="335" y="3"/>
                    <a:pt x="335" y="3"/>
                    <a:pt x="335" y="3"/>
                  </a:cubicBezTo>
                  <a:cubicBezTo>
                    <a:pt x="335" y="3"/>
                    <a:pt x="335" y="3"/>
                    <a:pt x="335" y="3"/>
                  </a:cubicBezTo>
                  <a:cubicBezTo>
                    <a:pt x="335" y="3"/>
                    <a:pt x="335" y="3"/>
                    <a:pt x="335" y="3"/>
                  </a:cubicBezTo>
                  <a:cubicBezTo>
                    <a:pt x="336" y="3"/>
                    <a:pt x="336" y="3"/>
                    <a:pt x="336" y="3"/>
                  </a:cubicBezTo>
                  <a:cubicBezTo>
                    <a:pt x="336" y="2"/>
                    <a:pt x="336" y="2"/>
                    <a:pt x="336" y="2"/>
                  </a:cubicBezTo>
                  <a:cubicBezTo>
                    <a:pt x="336" y="2"/>
                    <a:pt x="336" y="2"/>
                    <a:pt x="336" y="2"/>
                  </a:cubicBezTo>
                  <a:cubicBezTo>
                    <a:pt x="337" y="2"/>
                    <a:pt x="337" y="2"/>
                    <a:pt x="337" y="2"/>
                  </a:cubicBezTo>
                  <a:cubicBezTo>
                    <a:pt x="337" y="2"/>
                    <a:pt x="337" y="2"/>
                    <a:pt x="337" y="2"/>
                  </a:cubicBezTo>
                  <a:cubicBezTo>
                    <a:pt x="337" y="2"/>
                    <a:pt x="337" y="2"/>
                    <a:pt x="337" y="2"/>
                  </a:cubicBezTo>
                  <a:cubicBezTo>
                    <a:pt x="337" y="2"/>
                    <a:pt x="337" y="2"/>
                    <a:pt x="337" y="2"/>
                  </a:cubicBezTo>
                  <a:cubicBezTo>
                    <a:pt x="338" y="2"/>
                    <a:pt x="338" y="2"/>
                    <a:pt x="338" y="2"/>
                  </a:cubicBezTo>
                  <a:cubicBezTo>
                    <a:pt x="339" y="2"/>
                    <a:pt x="339" y="2"/>
                    <a:pt x="339" y="2"/>
                  </a:cubicBezTo>
                  <a:cubicBezTo>
                    <a:pt x="340" y="2"/>
                    <a:pt x="340" y="2"/>
                    <a:pt x="340" y="2"/>
                  </a:cubicBezTo>
                  <a:cubicBezTo>
                    <a:pt x="340" y="2"/>
                    <a:pt x="340" y="2"/>
                    <a:pt x="340" y="2"/>
                  </a:cubicBezTo>
                  <a:cubicBezTo>
                    <a:pt x="341" y="2"/>
                    <a:pt x="341" y="2"/>
                    <a:pt x="341" y="2"/>
                  </a:cubicBezTo>
                  <a:cubicBezTo>
                    <a:pt x="341" y="2"/>
                    <a:pt x="341" y="2"/>
                    <a:pt x="341" y="2"/>
                  </a:cubicBezTo>
                  <a:cubicBezTo>
                    <a:pt x="341" y="2"/>
                    <a:pt x="341" y="2"/>
                    <a:pt x="341" y="2"/>
                  </a:cubicBezTo>
                  <a:cubicBezTo>
                    <a:pt x="340" y="2"/>
                    <a:pt x="340" y="2"/>
                    <a:pt x="340" y="2"/>
                  </a:cubicBezTo>
                  <a:cubicBezTo>
                    <a:pt x="340" y="2"/>
                    <a:pt x="340" y="2"/>
                    <a:pt x="340" y="2"/>
                  </a:cubicBezTo>
                  <a:cubicBezTo>
                    <a:pt x="339" y="2"/>
                    <a:pt x="339" y="2"/>
                    <a:pt x="339" y="2"/>
                  </a:cubicBezTo>
                  <a:cubicBezTo>
                    <a:pt x="339" y="2"/>
                    <a:pt x="339" y="2"/>
                    <a:pt x="339" y="2"/>
                  </a:cubicBezTo>
                  <a:cubicBezTo>
                    <a:pt x="338" y="2"/>
                    <a:pt x="338" y="2"/>
                    <a:pt x="338" y="2"/>
                  </a:cubicBezTo>
                  <a:cubicBezTo>
                    <a:pt x="337" y="2"/>
                    <a:pt x="336" y="2"/>
                    <a:pt x="336" y="2"/>
                  </a:cubicBezTo>
                  <a:cubicBezTo>
                    <a:pt x="335" y="2"/>
                    <a:pt x="335" y="2"/>
                    <a:pt x="335" y="2"/>
                  </a:cubicBezTo>
                  <a:cubicBezTo>
                    <a:pt x="335" y="2"/>
                    <a:pt x="335" y="2"/>
                    <a:pt x="335" y="2"/>
                  </a:cubicBezTo>
                  <a:cubicBezTo>
                    <a:pt x="334" y="2"/>
                    <a:pt x="334" y="2"/>
                    <a:pt x="334" y="2"/>
                  </a:cubicBezTo>
                  <a:cubicBezTo>
                    <a:pt x="332" y="3"/>
                    <a:pt x="331" y="3"/>
                    <a:pt x="329" y="3"/>
                  </a:cubicBezTo>
                  <a:cubicBezTo>
                    <a:pt x="329" y="3"/>
                    <a:pt x="329" y="3"/>
                    <a:pt x="329" y="3"/>
                  </a:cubicBezTo>
                  <a:cubicBezTo>
                    <a:pt x="330" y="3"/>
                    <a:pt x="330" y="3"/>
                    <a:pt x="330" y="3"/>
                  </a:cubicBezTo>
                  <a:cubicBezTo>
                    <a:pt x="330" y="3"/>
                    <a:pt x="330" y="3"/>
                    <a:pt x="330" y="3"/>
                  </a:cubicBezTo>
                  <a:cubicBezTo>
                    <a:pt x="330" y="3"/>
                    <a:pt x="330" y="3"/>
                    <a:pt x="330" y="3"/>
                  </a:cubicBezTo>
                  <a:cubicBezTo>
                    <a:pt x="330" y="3"/>
                    <a:pt x="329" y="3"/>
                    <a:pt x="328" y="3"/>
                  </a:cubicBezTo>
                  <a:cubicBezTo>
                    <a:pt x="327" y="3"/>
                    <a:pt x="326" y="3"/>
                    <a:pt x="325" y="3"/>
                  </a:cubicBezTo>
                  <a:cubicBezTo>
                    <a:pt x="325" y="3"/>
                    <a:pt x="324" y="4"/>
                    <a:pt x="323" y="4"/>
                  </a:cubicBezTo>
                  <a:cubicBezTo>
                    <a:pt x="323" y="4"/>
                    <a:pt x="323" y="4"/>
                    <a:pt x="323" y="4"/>
                  </a:cubicBezTo>
                  <a:cubicBezTo>
                    <a:pt x="323" y="4"/>
                    <a:pt x="323" y="4"/>
                    <a:pt x="323" y="4"/>
                  </a:cubicBezTo>
                  <a:cubicBezTo>
                    <a:pt x="323" y="4"/>
                    <a:pt x="323" y="4"/>
                    <a:pt x="323" y="4"/>
                  </a:cubicBezTo>
                  <a:cubicBezTo>
                    <a:pt x="322" y="4"/>
                    <a:pt x="322" y="4"/>
                    <a:pt x="322" y="4"/>
                  </a:cubicBezTo>
                  <a:cubicBezTo>
                    <a:pt x="322" y="4"/>
                    <a:pt x="322" y="4"/>
                    <a:pt x="322" y="4"/>
                  </a:cubicBezTo>
                  <a:cubicBezTo>
                    <a:pt x="322" y="4"/>
                    <a:pt x="322" y="4"/>
                    <a:pt x="322" y="4"/>
                  </a:cubicBezTo>
                  <a:cubicBezTo>
                    <a:pt x="321" y="4"/>
                    <a:pt x="321" y="4"/>
                    <a:pt x="321" y="4"/>
                  </a:cubicBezTo>
                  <a:cubicBezTo>
                    <a:pt x="321" y="4"/>
                    <a:pt x="321" y="4"/>
                    <a:pt x="321" y="4"/>
                  </a:cubicBezTo>
                  <a:cubicBezTo>
                    <a:pt x="320" y="4"/>
                    <a:pt x="320" y="4"/>
                    <a:pt x="320" y="4"/>
                  </a:cubicBezTo>
                  <a:cubicBezTo>
                    <a:pt x="320" y="4"/>
                    <a:pt x="320" y="4"/>
                    <a:pt x="320" y="4"/>
                  </a:cubicBezTo>
                  <a:cubicBezTo>
                    <a:pt x="320" y="4"/>
                    <a:pt x="320" y="4"/>
                    <a:pt x="320" y="4"/>
                  </a:cubicBezTo>
                  <a:cubicBezTo>
                    <a:pt x="319" y="4"/>
                    <a:pt x="319" y="4"/>
                    <a:pt x="319" y="4"/>
                  </a:cubicBezTo>
                  <a:cubicBezTo>
                    <a:pt x="319" y="4"/>
                    <a:pt x="318" y="4"/>
                    <a:pt x="317" y="5"/>
                  </a:cubicBezTo>
                  <a:cubicBezTo>
                    <a:pt x="317" y="5"/>
                    <a:pt x="317" y="5"/>
                    <a:pt x="317" y="5"/>
                  </a:cubicBezTo>
                  <a:cubicBezTo>
                    <a:pt x="316" y="5"/>
                    <a:pt x="315" y="5"/>
                    <a:pt x="315" y="5"/>
                  </a:cubicBezTo>
                  <a:cubicBezTo>
                    <a:pt x="315" y="5"/>
                    <a:pt x="315" y="5"/>
                    <a:pt x="314" y="5"/>
                  </a:cubicBezTo>
                  <a:cubicBezTo>
                    <a:pt x="314" y="5"/>
                    <a:pt x="314" y="5"/>
                    <a:pt x="314" y="5"/>
                  </a:cubicBezTo>
                  <a:cubicBezTo>
                    <a:pt x="313" y="5"/>
                    <a:pt x="313" y="5"/>
                    <a:pt x="313" y="5"/>
                  </a:cubicBezTo>
                  <a:cubicBezTo>
                    <a:pt x="313" y="5"/>
                    <a:pt x="313" y="5"/>
                    <a:pt x="314" y="5"/>
                  </a:cubicBezTo>
                  <a:cubicBezTo>
                    <a:pt x="314" y="5"/>
                    <a:pt x="314" y="5"/>
                    <a:pt x="314" y="5"/>
                  </a:cubicBezTo>
                  <a:cubicBezTo>
                    <a:pt x="315" y="5"/>
                    <a:pt x="315" y="5"/>
                    <a:pt x="315" y="5"/>
                  </a:cubicBezTo>
                  <a:cubicBezTo>
                    <a:pt x="314" y="5"/>
                    <a:pt x="313" y="6"/>
                    <a:pt x="312" y="6"/>
                  </a:cubicBezTo>
                  <a:cubicBezTo>
                    <a:pt x="311" y="6"/>
                    <a:pt x="311" y="6"/>
                    <a:pt x="311" y="6"/>
                  </a:cubicBezTo>
                  <a:cubicBezTo>
                    <a:pt x="311" y="6"/>
                    <a:pt x="311" y="6"/>
                    <a:pt x="311" y="6"/>
                  </a:cubicBezTo>
                  <a:cubicBezTo>
                    <a:pt x="310" y="6"/>
                    <a:pt x="310" y="6"/>
                    <a:pt x="310" y="6"/>
                  </a:cubicBezTo>
                  <a:cubicBezTo>
                    <a:pt x="309" y="6"/>
                    <a:pt x="308" y="6"/>
                    <a:pt x="307" y="7"/>
                  </a:cubicBezTo>
                  <a:cubicBezTo>
                    <a:pt x="306" y="7"/>
                    <a:pt x="305" y="7"/>
                    <a:pt x="305" y="7"/>
                  </a:cubicBezTo>
                  <a:cubicBezTo>
                    <a:pt x="304" y="7"/>
                    <a:pt x="304" y="7"/>
                    <a:pt x="304" y="7"/>
                  </a:cubicBezTo>
                  <a:cubicBezTo>
                    <a:pt x="303" y="7"/>
                    <a:pt x="303" y="7"/>
                    <a:pt x="303" y="7"/>
                  </a:cubicBezTo>
                  <a:cubicBezTo>
                    <a:pt x="303" y="7"/>
                    <a:pt x="303" y="7"/>
                    <a:pt x="303" y="7"/>
                  </a:cubicBezTo>
                  <a:cubicBezTo>
                    <a:pt x="303" y="7"/>
                    <a:pt x="303" y="7"/>
                    <a:pt x="303" y="7"/>
                  </a:cubicBezTo>
                  <a:cubicBezTo>
                    <a:pt x="302" y="8"/>
                    <a:pt x="302" y="8"/>
                    <a:pt x="302" y="8"/>
                  </a:cubicBezTo>
                  <a:cubicBezTo>
                    <a:pt x="302" y="8"/>
                    <a:pt x="302" y="8"/>
                    <a:pt x="302" y="8"/>
                  </a:cubicBezTo>
                  <a:cubicBezTo>
                    <a:pt x="302" y="7"/>
                    <a:pt x="302" y="7"/>
                    <a:pt x="302" y="7"/>
                  </a:cubicBezTo>
                  <a:cubicBezTo>
                    <a:pt x="302" y="7"/>
                    <a:pt x="302" y="7"/>
                    <a:pt x="302" y="7"/>
                  </a:cubicBezTo>
                  <a:cubicBezTo>
                    <a:pt x="301" y="8"/>
                    <a:pt x="301" y="8"/>
                    <a:pt x="301" y="8"/>
                  </a:cubicBezTo>
                  <a:cubicBezTo>
                    <a:pt x="300" y="8"/>
                    <a:pt x="300" y="8"/>
                    <a:pt x="300" y="8"/>
                  </a:cubicBezTo>
                  <a:cubicBezTo>
                    <a:pt x="300" y="8"/>
                    <a:pt x="300" y="8"/>
                    <a:pt x="299" y="8"/>
                  </a:cubicBezTo>
                  <a:cubicBezTo>
                    <a:pt x="299" y="8"/>
                    <a:pt x="298" y="8"/>
                    <a:pt x="298" y="8"/>
                  </a:cubicBezTo>
                  <a:cubicBezTo>
                    <a:pt x="298" y="8"/>
                    <a:pt x="298" y="8"/>
                    <a:pt x="298" y="8"/>
                  </a:cubicBezTo>
                  <a:cubicBezTo>
                    <a:pt x="298" y="8"/>
                    <a:pt x="298" y="8"/>
                    <a:pt x="297" y="8"/>
                  </a:cubicBezTo>
                  <a:cubicBezTo>
                    <a:pt x="296" y="8"/>
                    <a:pt x="296" y="8"/>
                    <a:pt x="296" y="8"/>
                  </a:cubicBezTo>
                  <a:cubicBezTo>
                    <a:pt x="295" y="8"/>
                    <a:pt x="295" y="8"/>
                    <a:pt x="295" y="8"/>
                  </a:cubicBezTo>
                  <a:cubicBezTo>
                    <a:pt x="295" y="8"/>
                    <a:pt x="295" y="8"/>
                    <a:pt x="295" y="8"/>
                  </a:cubicBezTo>
                  <a:cubicBezTo>
                    <a:pt x="295" y="9"/>
                    <a:pt x="295" y="9"/>
                    <a:pt x="295" y="9"/>
                  </a:cubicBezTo>
                  <a:cubicBezTo>
                    <a:pt x="294" y="9"/>
                    <a:pt x="294" y="9"/>
                    <a:pt x="294" y="9"/>
                  </a:cubicBezTo>
                  <a:cubicBezTo>
                    <a:pt x="294" y="9"/>
                    <a:pt x="294" y="9"/>
                    <a:pt x="294" y="9"/>
                  </a:cubicBezTo>
                  <a:cubicBezTo>
                    <a:pt x="293" y="9"/>
                    <a:pt x="293" y="9"/>
                    <a:pt x="293" y="9"/>
                  </a:cubicBezTo>
                  <a:cubicBezTo>
                    <a:pt x="292" y="9"/>
                    <a:pt x="292" y="9"/>
                    <a:pt x="292" y="9"/>
                  </a:cubicBezTo>
                  <a:cubicBezTo>
                    <a:pt x="292" y="9"/>
                    <a:pt x="292" y="9"/>
                    <a:pt x="292" y="9"/>
                  </a:cubicBezTo>
                  <a:cubicBezTo>
                    <a:pt x="292" y="9"/>
                    <a:pt x="292" y="9"/>
                    <a:pt x="292" y="9"/>
                  </a:cubicBezTo>
                  <a:cubicBezTo>
                    <a:pt x="289" y="10"/>
                    <a:pt x="287" y="11"/>
                    <a:pt x="284" y="11"/>
                  </a:cubicBezTo>
                  <a:cubicBezTo>
                    <a:pt x="284" y="11"/>
                    <a:pt x="284" y="11"/>
                    <a:pt x="284" y="11"/>
                  </a:cubicBezTo>
                  <a:cubicBezTo>
                    <a:pt x="283" y="12"/>
                    <a:pt x="283" y="12"/>
                    <a:pt x="283" y="12"/>
                  </a:cubicBezTo>
                  <a:cubicBezTo>
                    <a:pt x="283" y="12"/>
                    <a:pt x="283" y="12"/>
                    <a:pt x="283" y="12"/>
                  </a:cubicBezTo>
                  <a:cubicBezTo>
                    <a:pt x="282" y="12"/>
                    <a:pt x="282" y="12"/>
                    <a:pt x="282" y="12"/>
                  </a:cubicBezTo>
                  <a:cubicBezTo>
                    <a:pt x="282" y="12"/>
                    <a:pt x="282" y="12"/>
                    <a:pt x="282" y="12"/>
                  </a:cubicBezTo>
                  <a:cubicBezTo>
                    <a:pt x="283" y="12"/>
                    <a:pt x="283" y="12"/>
                    <a:pt x="283" y="12"/>
                  </a:cubicBezTo>
                  <a:cubicBezTo>
                    <a:pt x="284" y="12"/>
                    <a:pt x="284" y="12"/>
                    <a:pt x="284" y="12"/>
                  </a:cubicBezTo>
                  <a:cubicBezTo>
                    <a:pt x="284" y="12"/>
                    <a:pt x="284" y="12"/>
                    <a:pt x="285" y="12"/>
                  </a:cubicBezTo>
                  <a:cubicBezTo>
                    <a:pt x="285" y="12"/>
                    <a:pt x="285" y="12"/>
                    <a:pt x="285" y="12"/>
                  </a:cubicBezTo>
                  <a:cubicBezTo>
                    <a:pt x="285" y="12"/>
                    <a:pt x="285" y="12"/>
                    <a:pt x="285" y="12"/>
                  </a:cubicBezTo>
                  <a:cubicBezTo>
                    <a:pt x="284" y="12"/>
                    <a:pt x="283" y="12"/>
                    <a:pt x="282" y="13"/>
                  </a:cubicBezTo>
                  <a:cubicBezTo>
                    <a:pt x="282" y="13"/>
                    <a:pt x="282" y="13"/>
                    <a:pt x="281" y="13"/>
                  </a:cubicBezTo>
                  <a:cubicBezTo>
                    <a:pt x="281" y="13"/>
                    <a:pt x="281" y="13"/>
                    <a:pt x="281" y="13"/>
                  </a:cubicBezTo>
                  <a:cubicBezTo>
                    <a:pt x="280" y="13"/>
                    <a:pt x="280" y="13"/>
                    <a:pt x="279" y="13"/>
                  </a:cubicBezTo>
                  <a:cubicBezTo>
                    <a:pt x="279" y="13"/>
                    <a:pt x="279" y="13"/>
                    <a:pt x="279" y="13"/>
                  </a:cubicBezTo>
                  <a:cubicBezTo>
                    <a:pt x="279" y="13"/>
                    <a:pt x="279" y="13"/>
                    <a:pt x="279" y="13"/>
                  </a:cubicBezTo>
                  <a:cubicBezTo>
                    <a:pt x="279" y="13"/>
                    <a:pt x="279" y="13"/>
                    <a:pt x="279" y="13"/>
                  </a:cubicBezTo>
                  <a:cubicBezTo>
                    <a:pt x="279" y="13"/>
                    <a:pt x="279" y="13"/>
                    <a:pt x="279"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79" y="13"/>
                    <a:pt x="279" y="13"/>
                    <a:pt x="279" y="13"/>
                  </a:cubicBezTo>
                  <a:cubicBezTo>
                    <a:pt x="278" y="13"/>
                    <a:pt x="278" y="13"/>
                    <a:pt x="278" y="13"/>
                  </a:cubicBezTo>
                  <a:cubicBezTo>
                    <a:pt x="278" y="13"/>
                    <a:pt x="278" y="13"/>
                    <a:pt x="278" y="13"/>
                  </a:cubicBezTo>
                  <a:cubicBezTo>
                    <a:pt x="279" y="13"/>
                    <a:pt x="279" y="13"/>
                    <a:pt x="279" y="13"/>
                  </a:cubicBezTo>
                  <a:cubicBezTo>
                    <a:pt x="279" y="13"/>
                    <a:pt x="279" y="13"/>
                    <a:pt x="279" y="13"/>
                  </a:cubicBezTo>
                  <a:cubicBezTo>
                    <a:pt x="278" y="13"/>
                    <a:pt x="278" y="13"/>
                    <a:pt x="277" y="13"/>
                  </a:cubicBezTo>
                  <a:cubicBezTo>
                    <a:pt x="277" y="13"/>
                    <a:pt x="277" y="13"/>
                    <a:pt x="277" y="13"/>
                  </a:cubicBezTo>
                  <a:cubicBezTo>
                    <a:pt x="276" y="14"/>
                    <a:pt x="275" y="14"/>
                    <a:pt x="274" y="14"/>
                  </a:cubicBezTo>
                  <a:cubicBezTo>
                    <a:pt x="274" y="14"/>
                    <a:pt x="274" y="14"/>
                    <a:pt x="274" y="14"/>
                  </a:cubicBezTo>
                  <a:cubicBezTo>
                    <a:pt x="273" y="15"/>
                    <a:pt x="273" y="15"/>
                    <a:pt x="271" y="15"/>
                  </a:cubicBezTo>
                  <a:cubicBezTo>
                    <a:pt x="271" y="16"/>
                    <a:pt x="271" y="16"/>
                    <a:pt x="271" y="16"/>
                  </a:cubicBezTo>
                  <a:cubicBezTo>
                    <a:pt x="270" y="16"/>
                    <a:pt x="270" y="16"/>
                    <a:pt x="270" y="16"/>
                  </a:cubicBezTo>
                  <a:cubicBezTo>
                    <a:pt x="270" y="16"/>
                    <a:pt x="270" y="16"/>
                    <a:pt x="270" y="16"/>
                  </a:cubicBezTo>
                  <a:cubicBezTo>
                    <a:pt x="269" y="16"/>
                    <a:pt x="269" y="16"/>
                    <a:pt x="269" y="16"/>
                  </a:cubicBezTo>
                  <a:cubicBezTo>
                    <a:pt x="269" y="16"/>
                    <a:pt x="269" y="16"/>
                    <a:pt x="269" y="16"/>
                  </a:cubicBezTo>
                  <a:cubicBezTo>
                    <a:pt x="268" y="16"/>
                    <a:pt x="268" y="16"/>
                    <a:pt x="268" y="16"/>
                  </a:cubicBezTo>
                  <a:cubicBezTo>
                    <a:pt x="268" y="17"/>
                    <a:pt x="268" y="17"/>
                    <a:pt x="268" y="17"/>
                  </a:cubicBezTo>
                  <a:cubicBezTo>
                    <a:pt x="267" y="17"/>
                    <a:pt x="267" y="17"/>
                    <a:pt x="267" y="17"/>
                  </a:cubicBezTo>
                  <a:cubicBezTo>
                    <a:pt x="267" y="17"/>
                    <a:pt x="267" y="17"/>
                    <a:pt x="267" y="17"/>
                  </a:cubicBezTo>
                  <a:cubicBezTo>
                    <a:pt x="267" y="17"/>
                    <a:pt x="267" y="17"/>
                    <a:pt x="267" y="17"/>
                  </a:cubicBezTo>
                  <a:cubicBezTo>
                    <a:pt x="266" y="17"/>
                    <a:pt x="266" y="17"/>
                    <a:pt x="266" y="17"/>
                  </a:cubicBezTo>
                  <a:cubicBezTo>
                    <a:pt x="266" y="17"/>
                    <a:pt x="266" y="17"/>
                    <a:pt x="266" y="17"/>
                  </a:cubicBezTo>
                  <a:cubicBezTo>
                    <a:pt x="266" y="17"/>
                    <a:pt x="266" y="17"/>
                    <a:pt x="266" y="17"/>
                  </a:cubicBezTo>
                  <a:cubicBezTo>
                    <a:pt x="265" y="18"/>
                    <a:pt x="265" y="18"/>
                    <a:pt x="265" y="18"/>
                  </a:cubicBezTo>
                  <a:cubicBezTo>
                    <a:pt x="265" y="18"/>
                    <a:pt x="265" y="18"/>
                    <a:pt x="265" y="18"/>
                  </a:cubicBezTo>
                  <a:cubicBezTo>
                    <a:pt x="265" y="18"/>
                    <a:pt x="265" y="18"/>
                    <a:pt x="265" y="18"/>
                  </a:cubicBezTo>
                  <a:cubicBezTo>
                    <a:pt x="265" y="18"/>
                    <a:pt x="265" y="18"/>
                    <a:pt x="265" y="18"/>
                  </a:cubicBezTo>
                  <a:cubicBezTo>
                    <a:pt x="265" y="18"/>
                    <a:pt x="265" y="18"/>
                    <a:pt x="265" y="18"/>
                  </a:cubicBezTo>
                  <a:cubicBezTo>
                    <a:pt x="266" y="18"/>
                    <a:pt x="266" y="18"/>
                    <a:pt x="266" y="18"/>
                  </a:cubicBezTo>
                  <a:cubicBezTo>
                    <a:pt x="266" y="17"/>
                    <a:pt x="267" y="17"/>
                    <a:pt x="268" y="17"/>
                  </a:cubicBezTo>
                  <a:cubicBezTo>
                    <a:pt x="268" y="17"/>
                    <a:pt x="268" y="17"/>
                    <a:pt x="268" y="17"/>
                  </a:cubicBezTo>
                  <a:cubicBezTo>
                    <a:pt x="268" y="17"/>
                    <a:pt x="268" y="17"/>
                    <a:pt x="268" y="17"/>
                  </a:cubicBezTo>
                  <a:cubicBezTo>
                    <a:pt x="268" y="17"/>
                    <a:pt x="268" y="17"/>
                    <a:pt x="268" y="17"/>
                  </a:cubicBezTo>
                  <a:cubicBezTo>
                    <a:pt x="268" y="17"/>
                    <a:pt x="268" y="17"/>
                    <a:pt x="268" y="17"/>
                  </a:cubicBezTo>
                  <a:cubicBezTo>
                    <a:pt x="268" y="17"/>
                    <a:pt x="268" y="17"/>
                    <a:pt x="268" y="17"/>
                  </a:cubicBezTo>
                  <a:cubicBezTo>
                    <a:pt x="268" y="17"/>
                    <a:pt x="268" y="17"/>
                    <a:pt x="269" y="17"/>
                  </a:cubicBezTo>
                  <a:cubicBezTo>
                    <a:pt x="269" y="17"/>
                    <a:pt x="269" y="17"/>
                    <a:pt x="269" y="17"/>
                  </a:cubicBezTo>
                  <a:cubicBezTo>
                    <a:pt x="269" y="17"/>
                    <a:pt x="269" y="17"/>
                    <a:pt x="269" y="17"/>
                  </a:cubicBezTo>
                  <a:cubicBezTo>
                    <a:pt x="269" y="17"/>
                    <a:pt x="269" y="17"/>
                    <a:pt x="269" y="17"/>
                  </a:cubicBezTo>
                  <a:cubicBezTo>
                    <a:pt x="269" y="17"/>
                    <a:pt x="269" y="17"/>
                    <a:pt x="269"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1" y="17"/>
                    <a:pt x="271" y="17"/>
                    <a:pt x="271" y="17"/>
                  </a:cubicBezTo>
                  <a:cubicBezTo>
                    <a:pt x="271" y="17"/>
                    <a:pt x="271" y="17"/>
                    <a:pt x="271" y="17"/>
                  </a:cubicBezTo>
                  <a:cubicBezTo>
                    <a:pt x="272" y="16"/>
                    <a:pt x="272" y="16"/>
                    <a:pt x="272" y="16"/>
                  </a:cubicBezTo>
                  <a:cubicBezTo>
                    <a:pt x="271" y="17"/>
                    <a:pt x="271" y="17"/>
                    <a:pt x="271" y="17"/>
                  </a:cubicBezTo>
                  <a:cubicBezTo>
                    <a:pt x="271" y="17"/>
                    <a:pt x="271" y="17"/>
                    <a:pt x="271" y="17"/>
                  </a:cubicBezTo>
                  <a:cubicBezTo>
                    <a:pt x="271" y="17"/>
                    <a:pt x="271" y="17"/>
                    <a:pt x="271" y="17"/>
                  </a:cubicBezTo>
                  <a:cubicBezTo>
                    <a:pt x="271" y="17"/>
                    <a:pt x="271" y="17"/>
                    <a:pt x="271" y="17"/>
                  </a:cubicBezTo>
                  <a:cubicBezTo>
                    <a:pt x="271" y="18"/>
                    <a:pt x="271" y="18"/>
                    <a:pt x="271"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69" y="19"/>
                    <a:pt x="269" y="19"/>
                    <a:pt x="269" y="19"/>
                  </a:cubicBezTo>
                  <a:cubicBezTo>
                    <a:pt x="270" y="19"/>
                    <a:pt x="270" y="19"/>
                    <a:pt x="270" y="19"/>
                  </a:cubicBezTo>
                  <a:cubicBezTo>
                    <a:pt x="270" y="19"/>
                    <a:pt x="270" y="19"/>
                    <a:pt x="270" y="19"/>
                  </a:cubicBezTo>
                  <a:cubicBezTo>
                    <a:pt x="268" y="19"/>
                    <a:pt x="268" y="19"/>
                    <a:pt x="268" y="19"/>
                  </a:cubicBezTo>
                  <a:cubicBezTo>
                    <a:pt x="268" y="19"/>
                    <a:pt x="268" y="19"/>
                    <a:pt x="268" y="19"/>
                  </a:cubicBezTo>
                  <a:cubicBezTo>
                    <a:pt x="268" y="20"/>
                    <a:pt x="268" y="20"/>
                    <a:pt x="268" y="20"/>
                  </a:cubicBezTo>
                  <a:cubicBezTo>
                    <a:pt x="267" y="20"/>
                    <a:pt x="267" y="20"/>
                    <a:pt x="267" y="20"/>
                  </a:cubicBezTo>
                  <a:cubicBezTo>
                    <a:pt x="266" y="21"/>
                    <a:pt x="264" y="21"/>
                    <a:pt x="263" y="22"/>
                  </a:cubicBezTo>
                  <a:cubicBezTo>
                    <a:pt x="262" y="22"/>
                    <a:pt x="262" y="22"/>
                    <a:pt x="262" y="22"/>
                  </a:cubicBezTo>
                  <a:cubicBezTo>
                    <a:pt x="262" y="22"/>
                    <a:pt x="262" y="22"/>
                    <a:pt x="262" y="22"/>
                  </a:cubicBezTo>
                  <a:cubicBezTo>
                    <a:pt x="261" y="22"/>
                    <a:pt x="261" y="22"/>
                    <a:pt x="261" y="22"/>
                  </a:cubicBezTo>
                  <a:cubicBezTo>
                    <a:pt x="261" y="22"/>
                    <a:pt x="261" y="22"/>
                    <a:pt x="261" y="22"/>
                  </a:cubicBezTo>
                  <a:cubicBezTo>
                    <a:pt x="261" y="22"/>
                    <a:pt x="261" y="22"/>
                    <a:pt x="261" y="22"/>
                  </a:cubicBezTo>
                  <a:cubicBezTo>
                    <a:pt x="261" y="23"/>
                    <a:pt x="261" y="23"/>
                    <a:pt x="261" y="23"/>
                  </a:cubicBezTo>
                  <a:cubicBezTo>
                    <a:pt x="261" y="23"/>
                    <a:pt x="261" y="23"/>
                    <a:pt x="261" y="23"/>
                  </a:cubicBezTo>
                  <a:cubicBezTo>
                    <a:pt x="261" y="23"/>
                    <a:pt x="261" y="23"/>
                    <a:pt x="261" y="23"/>
                  </a:cubicBezTo>
                  <a:cubicBezTo>
                    <a:pt x="260" y="23"/>
                    <a:pt x="260" y="23"/>
                    <a:pt x="259" y="24"/>
                  </a:cubicBezTo>
                  <a:cubicBezTo>
                    <a:pt x="259" y="24"/>
                    <a:pt x="259" y="24"/>
                    <a:pt x="259" y="24"/>
                  </a:cubicBezTo>
                  <a:cubicBezTo>
                    <a:pt x="259" y="24"/>
                    <a:pt x="258" y="24"/>
                    <a:pt x="258" y="24"/>
                  </a:cubicBezTo>
                  <a:cubicBezTo>
                    <a:pt x="257" y="25"/>
                    <a:pt x="257" y="25"/>
                    <a:pt x="257" y="25"/>
                  </a:cubicBezTo>
                  <a:cubicBezTo>
                    <a:pt x="257" y="25"/>
                    <a:pt x="257" y="25"/>
                    <a:pt x="257" y="25"/>
                  </a:cubicBezTo>
                  <a:cubicBezTo>
                    <a:pt x="256" y="25"/>
                    <a:pt x="256" y="25"/>
                    <a:pt x="256" y="25"/>
                  </a:cubicBezTo>
                  <a:cubicBezTo>
                    <a:pt x="256" y="26"/>
                    <a:pt x="255" y="26"/>
                    <a:pt x="254" y="26"/>
                  </a:cubicBezTo>
                  <a:cubicBezTo>
                    <a:pt x="254" y="27"/>
                    <a:pt x="253" y="27"/>
                    <a:pt x="252" y="27"/>
                  </a:cubicBezTo>
                  <a:cubicBezTo>
                    <a:pt x="252" y="28"/>
                    <a:pt x="252" y="28"/>
                    <a:pt x="252" y="28"/>
                  </a:cubicBezTo>
                  <a:cubicBezTo>
                    <a:pt x="251" y="28"/>
                    <a:pt x="251" y="28"/>
                    <a:pt x="251" y="28"/>
                  </a:cubicBezTo>
                  <a:cubicBezTo>
                    <a:pt x="251" y="28"/>
                    <a:pt x="251" y="28"/>
                    <a:pt x="250" y="29"/>
                  </a:cubicBezTo>
                  <a:cubicBezTo>
                    <a:pt x="249" y="29"/>
                    <a:pt x="249" y="29"/>
                    <a:pt x="247" y="30"/>
                  </a:cubicBezTo>
                  <a:cubicBezTo>
                    <a:pt x="246" y="31"/>
                    <a:pt x="245" y="31"/>
                    <a:pt x="244" y="32"/>
                  </a:cubicBezTo>
                  <a:cubicBezTo>
                    <a:pt x="243" y="32"/>
                    <a:pt x="242" y="32"/>
                    <a:pt x="242" y="33"/>
                  </a:cubicBezTo>
                  <a:cubicBezTo>
                    <a:pt x="242" y="33"/>
                    <a:pt x="242" y="33"/>
                    <a:pt x="242" y="33"/>
                  </a:cubicBezTo>
                  <a:cubicBezTo>
                    <a:pt x="242" y="33"/>
                    <a:pt x="241" y="33"/>
                    <a:pt x="240" y="34"/>
                  </a:cubicBezTo>
                  <a:cubicBezTo>
                    <a:pt x="239" y="34"/>
                    <a:pt x="239" y="34"/>
                    <a:pt x="239" y="34"/>
                  </a:cubicBezTo>
                  <a:cubicBezTo>
                    <a:pt x="238" y="35"/>
                    <a:pt x="237" y="35"/>
                    <a:pt x="235" y="36"/>
                  </a:cubicBezTo>
                  <a:cubicBezTo>
                    <a:pt x="235" y="36"/>
                    <a:pt x="235" y="36"/>
                    <a:pt x="235" y="36"/>
                  </a:cubicBezTo>
                  <a:cubicBezTo>
                    <a:pt x="234" y="36"/>
                    <a:pt x="233" y="37"/>
                    <a:pt x="233" y="37"/>
                  </a:cubicBezTo>
                  <a:cubicBezTo>
                    <a:pt x="232" y="38"/>
                    <a:pt x="232" y="38"/>
                    <a:pt x="232" y="38"/>
                  </a:cubicBezTo>
                  <a:cubicBezTo>
                    <a:pt x="232" y="38"/>
                    <a:pt x="232" y="38"/>
                    <a:pt x="232" y="38"/>
                  </a:cubicBezTo>
                  <a:cubicBezTo>
                    <a:pt x="233" y="38"/>
                    <a:pt x="233" y="38"/>
                    <a:pt x="234" y="38"/>
                  </a:cubicBezTo>
                  <a:cubicBezTo>
                    <a:pt x="235" y="37"/>
                    <a:pt x="235" y="37"/>
                    <a:pt x="237" y="38"/>
                  </a:cubicBezTo>
                  <a:cubicBezTo>
                    <a:pt x="234" y="39"/>
                    <a:pt x="234" y="39"/>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2" y="42"/>
                    <a:pt x="232" y="42"/>
                    <a:pt x="231" y="43"/>
                  </a:cubicBezTo>
                  <a:cubicBezTo>
                    <a:pt x="230" y="43"/>
                    <a:pt x="230" y="43"/>
                    <a:pt x="230" y="43"/>
                  </a:cubicBezTo>
                  <a:cubicBezTo>
                    <a:pt x="230" y="43"/>
                    <a:pt x="230" y="43"/>
                    <a:pt x="229" y="43"/>
                  </a:cubicBezTo>
                  <a:cubicBezTo>
                    <a:pt x="229" y="43"/>
                    <a:pt x="229" y="43"/>
                    <a:pt x="229" y="43"/>
                  </a:cubicBezTo>
                  <a:cubicBezTo>
                    <a:pt x="229" y="43"/>
                    <a:pt x="229" y="43"/>
                    <a:pt x="228" y="42"/>
                  </a:cubicBezTo>
                  <a:cubicBezTo>
                    <a:pt x="229" y="42"/>
                    <a:pt x="229" y="42"/>
                    <a:pt x="229" y="42"/>
                  </a:cubicBezTo>
                  <a:cubicBezTo>
                    <a:pt x="219" y="46"/>
                    <a:pt x="219" y="46"/>
                    <a:pt x="219" y="46"/>
                  </a:cubicBezTo>
                  <a:cubicBezTo>
                    <a:pt x="219" y="47"/>
                    <a:pt x="219" y="47"/>
                    <a:pt x="217" y="49"/>
                  </a:cubicBezTo>
                  <a:cubicBezTo>
                    <a:pt x="220" y="48"/>
                    <a:pt x="220" y="48"/>
                    <a:pt x="221" y="48"/>
                  </a:cubicBezTo>
                  <a:cubicBezTo>
                    <a:pt x="222" y="47"/>
                    <a:pt x="223" y="46"/>
                    <a:pt x="224" y="46"/>
                  </a:cubicBezTo>
                  <a:cubicBezTo>
                    <a:pt x="224" y="45"/>
                    <a:pt x="224" y="45"/>
                    <a:pt x="224" y="45"/>
                  </a:cubicBezTo>
                  <a:cubicBezTo>
                    <a:pt x="225" y="44"/>
                    <a:pt x="225" y="44"/>
                    <a:pt x="225" y="44"/>
                  </a:cubicBezTo>
                  <a:cubicBezTo>
                    <a:pt x="225" y="44"/>
                    <a:pt x="225" y="44"/>
                    <a:pt x="226" y="44"/>
                  </a:cubicBezTo>
                  <a:cubicBezTo>
                    <a:pt x="226" y="45"/>
                    <a:pt x="226" y="45"/>
                    <a:pt x="226" y="45"/>
                  </a:cubicBezTo>
                  <a:cubicBezTo>
                    <a:pt x="226" y="45"/>
                    <a:pt x="226" y="45"/>
                    <a:pt x="227" y="46"/>
                  </a:cubicBezTo>
                  <a:cubicBezTo>
                    <a:pt x="226" y="46"/>
                    <a:pt x="226" y="46"/>
                    <a:pt x="226" y="46"/>
                  </a:cubicBezTo>
                  <a:cubicBezTo>
                    <a:pt x="226" y="46"/>
                    <a:pt x="225" y="47"/>
                    <a:pt x="225" y="47"/>
                  </a:cubicBezTo>
                  <a:cubicBezTo>
                    <a:pt x="224" y="47"/>
                    <a:pt x="223" y="48"/>
                    <a:pt x="222" y="48"/>
                  </a:cubicBezTo>
                  <a:cubicBezTo>
                    <a:pt x="222" y="48"/>
                    <a:pt x="222" y="48"/>
                    <a:pt x="221" y="49"/>
                  </a:cubicBezTo>
                  <a:cubicBezTo>
                    <a:pt x="221" y="49"/>
                    <a:pt x="220" y="50"/>
                    <a:pt x="220" y="50"/>
                  </a:cubicBezTo>
                  <a:cubicBezTo>
                    <a:pt x="219" y="51"/>
                    <a:pt x="218" y="52"/>
                    <a:pt x="217" y="52"/>
                  </a:cubicBezTo>
                  <a:cubicBezTo>
                    <a:pt x="217" y="52"/>
                    <a:pt x="216" y="52"/>
                    <a:pt x="215" y="52"/>
                  </a:cubicBezTo>
                  <a:cubicBezTo>
                    <a:pt x="215" y="52"/>
                    <a:pt x="214" y="53"/>
                    <a:pt x="213" y="53"/>
                  </a:cubicBezTo>
                  <a:cubicBezTo>
                    <a:pt x="213" y="53"/>
                    <a:pt x="213" y="53"/>
                    <a:pt x="213" y="53"/>
                  </a:cubicBezTo>
                  <a:cubicBezTo>
                    <a:pt x="213" y="53"/>
                    <a:pt x="213" y="53"/>
                    <a:pt x="212" y="53"/>
                  </a:cubicBezTo>
                  <a:cubicBezTo>
                    <a:pt x="211" y="54"/>
                    <a:pt x="209" y="55"/>
                    <a:pt x="208" y="55"/>
                  </a:cubicBezTo>
                  <a:cubicBezTo>
                    <a:pt x="206" y="56"/>
                    <a:pt x="204" y="56"/>
                    <a:pt x="203" y="58"/>
                  </a:cubicBezTo>
                  <a:cubicBezTo>
                    <a:pt x="203" y="58"/>
                    <a:pt x="203" y="58"/>
                    <a:pt x="202" y="59"/>
                  </a:cubicBezTo>
                  <a:cubicBezTo>
                    <a:pt x="193" y="66"/>
                    <a:pt x="193" y="66"/>
                    <a:pt x="193" y="67"/>
                  </a:cubicBezTo>
                  <a:cubicBezTo>
                    <a:pt x="194" y="67"/>
                    <a:pt x="194" y="67"/>
                    <a:pt x="195" y="67"/>
                  </a:cubicBezTo>
                  <a:cubicBezTo>
                    <a:pt x="195" y="67"/>
                    <a:pt x="195" y="67"/>
                    <a:pt x="195" y="67"/>
                  </a:cubicBezTo>
                  <a:cubicBezTo>
                    <a:pt x="195" y="68"/>
                    <a:pt x="194" y="68"/>
                    <a:pt x="194" y="69"/>
                  </a:cubicBezTo>
                  <a:cubicBezTo>
                    <a:pt x="193" y="69"/>
                    <a:pt x="193" y="68"/>
                    <a:pt x="193" y="69"/>
                  </a:cubicBezTo>
                  <a:cubicBezTo>
                    <a:pt x="187" y="73"/>
                    <a:pt x="187" y="73"/>
                    <a:pt x="186" y="74"/>
                  </a:cubicBezTo>
                  <a:cubicBezTo>
                    <a:pt x="188" y="74"/>
                    <a:pt x="189" y="72"/>
                    <a:pt x="191" y="73"/>
                  </a:cubicBezTo>
                  <a:cubicBezTo>
                    <a:pt x="190" y="73"/>
                    <a:pt x="189" y="74"/>
                    <a:pt x="187" y="76"/>
                  </a:cubicBezTo>
                  <a:cubicBezTo>
                    <a:pt x="182" y="79"/>
                    <a:pt x="178" y="81"/>
                    <a:pt x="173" y="94"/>
                  </a:cubicBezTo>
                  <a:cubicBezTo>
                    <a:pt x="173" y="95"/>
                    <a:pt x="173" y="95"/>
                    <a:pt x="173" y="95"/>
                  </a:cubicBezTo>
                  <a:cubicBezTo>
                    <a:pt x="173" y="95"/>
                    <a:pt x="173" y="96"/>
                    <a:pt x="173" y="97"/>
                  </a:cubicBezTo>
                  <a:cubicBezTo>
                    <a:pt x="174" y="97"/>
                    <a:pt x="174" y="97"/>
                    <a:pt x="175" y="96"/>
                  </a:cubicBezTo>
                  <a:cubicBezTo>
                    <a:pt x="175" y="96"/>
                    <a:pt x="175" y="96"/>
                    <a:pt x="176" y="96"/>
                  </a:cubicBezTo>
                  <a:cubicBezTo>
                    <a:pt x="176" y="96"/>
                    <a:pt x="176" y="96"/>
                    <a:pt x="177" y="97"/>
                  </a:cubicBezTo>
                  <a:cubicBezTo>
                    <a:pt x="176" y="97"/>
                    <a:pt x="176" y="98"/>
                    <a:pt x="175" y="99"/>
                  </a:cubicBezTo>
                  <a:cubicBezTo>
                    <a:pt x="176" y="99"/>
                    <a:pt x="176" y="100"/>
                    <a:pt x="177" y="100"/>
                  </a:cubicBezTo>
                  <a:cubicBezTo>
                    <a:pt x="176" y="101"/>
                    <a:pt x="176" y="102"/>
                    <a:pt x="176" y="102"/>
                  </a:cubicBezTo>
                  <a:cubicBezTo>
                    <a:pt x="177" y="102"/>
                    <a:pt x="180" y="102"/>
                    <a:pt x="182" y="100"/>
                  </a:cubicBezTo>
                  <a:cubicBezTo>
                    <a:pt x="182" y="100"/>
                    <a:pt x="182" y="99"/>
                    <a:pt x="183" y="99"/>
                  </a:cubicBezTo>
                  <a:cubicBezTo>
                    <a:pt x="194" y="85"/>
                    <a:pt x="196" y="85"/>
                    <a:pt x="197" y="85"/>
                  </a:cubicBezTo>
                  <a:cubicBezTo>
                    <a:pt x="197" y="85"/>
                    <a:pt x="198" y="85"/>
                    <a:pt x="198" y="85"/>
                  </a:cubicBezTo>
                  <a:cubicBezTo>
                    <a:pt x="201" y="85"/>
                    <a:pt x="203" y="82"/>
                    <a:pt x="205" y="81"/>
                  </a:cubicBezTo>
                  <a:cubicBezTo>
                    <a:pt x="206" y="80"/>
                    <a:pt x="208" y="79"/>
                    <a:pt x="209" y="77"/>
                  </a:cubicBezTo>
                  <a:cubicBezTo>
                    <a:pt x="211" y="76"/>
                    <a:pt x="211" y="76"/>
                    <a:pt x="220" y="70"/>
                  </a:cubicBezTo>
                  <a:cubicBezTo>
                    <a:pt x="221" y="70"/>
                    <a:pt x="222" y="70"/>
                    <a:pt x="223" y="70"/>
                  </a:cubicBezTo>
                  <a:cubicBezTo>
                    <a:pt x="224" y="68"/>
                    <a:pt x="224" y="68"/>
                    <a:pt x="225" y="67"/>
                  </a:cubicBezTo>
                  <a:cubicBezTo>
                    <a:pt x="226" y="67"/>
                    <a:pt x="226" y="67"/>
                    <a:pt x="227" y="68"/>
                  </a:cubicBezTo>
                  <a:cubicBezTo>
                    <a:pt x="225" y="69"/>
                    <a:pt x="225" y="69"/>
                    <a:pt x="225" y="70"/>
                  </a:cubicBezTo>
                  <a:cubicBezTo>
                    <a:pt x="228" y="71"/>
                    <a:pt x="229" y="68"/>
                    <a:pt x="232" y="67"/>
                  </a:cubicBezTo>
                  <a:cubicBezTo>
                    <a:pt x="232" y="67"/>
                    <a:pt x="232" y="67"/>
                    <a:pt x="233" y="67"/>
                  </a:cubicBezTo>
                  <a:cubicBezTo>
                    <a:pt x="234" y="67"/>
                    <a:pt x="234" y="67"/>
                    <a:pt x="235" y="66"/>
                  </a:cubicBezTo>
                  <a:cubicBezTo>
                    <a:pt x="237" y="65"/>
                    <a:pt x="239" y="64"/>
                    <a:pt x="241" y="63"/>
                  </a:cubicBezTo>
                  <a:cubicBezTo>
                    <a:pt x="242" y="63"/>
                    <a:pt x="242" y="63"/>
                    <a:pt x="245" y="61"/>
                  </a:cubicBezTo>
                  <a:cubicBezTo>
                    <a:pt x="247" y="61"/>
                    <a:pt x="247" y="61"/>
                    <a:pt x="247" y="61"/>
                  </a:cubicBezTo>
                  <a:cubicBezTo>
                    <a:pt x="247" y="60"/>
                    <a:pt x="247" y="60"/>
                    <a:pt x="248" y="60"/>
                  </a:cubicBezTo>
                  <a:cubicBezTo>
                    <a:pt x="251" y="58"/>
                    <a:pt x="251" y="58"/>
                    <a:pt x="252" y="57"/>
                  </a:cubicBezTo>
                  <a:cubicBezTo>
                    <a:pt x="252" y="56"/>
                    <a:pt x="252" y="56"/>
                    <a:pt x="252" y="56"/>
                  </a:cubicBezTo>
                  <a:cubicBezTo>
                    <a:pt x="252" y="56"/>
                    <a:pt x="252" y="56"/>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8"/>
                    <a:pt x="254" y="58"/>
                    <a:pt x="255" y="58"/>
                  </a:cubicBezTo>
                  <a:cubicBezTo>
                    <a:pt x="255" y="59"/>
                    <a:pt x="255" y="59"/>
                    <a:pt x="255" y="59"/>
                  </a:cubicBezTo>
                  <a:cubicBezTo>
                    <a:pt x="263" y="59"/>
                    <a:pt x="269" y="53"/>
                    <a:pt x="276" y="51"/>
                  </a:cubicBezTo>
                  <a:cubicBezTo>
                    <a:pt x="277" y="51"/>
                    <a:pt x="278" y="51"/>
                    <a:pt x="280" y="51"/>
                  </a:cubicBezTo>
                  <a:cubicBezTo>
                    <a:pt x="283" y="50"/>
                    <a:pt x="283" y="50"/>
                    <a:pt x="284" y="49"/>
                  </a:cubicBezTo>
                  <a:cubicBezTo>
                    <a:pt x="283" y="49"/>
                    <a:pt x="283" y="49"/>
                    <a:pt x="283" y="49"/>
                  </a:cubicBezTo>
                  <a:cubicBezTo>
                    <a:pt x="283" y="49"/>
                    <a:pt x="282" y="49"/>
                    <a:pt x="281" y="50"/>
                  </a:cubicBezTo>
                  <a:cubicBezTo>
                    <a:pt x="280" y="50"/>
                    <a:pt x="280" y="50"/>
                    <a:pt x="280" y="50"/>
                  </a:cubicBezTo>
                  <a:cubicBezTo>
                    <a:pt x="280" y="50"/>
                    <a:pt x="280" y="50"/>
                    <a:pt x="279" y="50"/>
                  </a:cubicBezTo>
                  <a:cubicBezTo>
                    <a:pt x="279" y="49"/>
                    <a:pt x="279" y="49"/>
                    <a:pt x="279" y="49"/>
                  </a:cubicBezTo>
                  <a:cubicBezTo>
                    <a:pt x="279" y="49"/>
                    <a:pt x="278" y="49"/>
                    <a:pt x="278" y="49"/>
                  </a:cubicBezTo>
                  <a:cubicBezTo>
                    <a:pt x="277" y="48"/>
                    <a:pt x="277" y="48"/>
                    <a:pt x="276" y="48"/>
                  </a:cubicBezTo>
                  <a:cubicBezTo>
                    <a:pt x="276" y="47"/>
                    <a:pt x="276" y="47"/>
                    <a:pt x="276" y="47"/>
                  </a:cubicBezTo>
                  <a:cubicBezTo>
                    <a:pt x="277" y="46"/>
                    <a:pt x="277" y="46"/>
                    <a:pt x="277" y="46"/>
                  </a:cubicBezTo>
                  <a:cubicBezTo>
                    <a:pt x="277" y="46"/>
                    <a:pt x="278" y="46"/>
                    <a:pt x="279" y="45"/>
                  </a:cubicBezTo>
                  <a:cubicBezTo>
                    <a:pt x="280" y="45"/>
                    <a:pt x="280" y="45"/>
                    <a:pt x="280" y="45"/>
                  </a:cubicBezTo>
                  <a:cubicBezTo>
                    <a:pt x="281" y="45"/>
                    <a:pt x="283" y="44"/>
                    <a:pt x="285" y="44"/>
                  </a:cubicBezTo>
                  <a:cubicBezTo>
                    <a:pt x="283" y="46"/>
                    <a:pt x="283" y="46"/>
                    <a:pt x="283" y="47"/>
                  </a:cubicBezTo>
                  <a:cubicBezTo>
                    <a:pt x="283" y="48"/>
                    <a:pt x="283" y="48"/>
                    <a:pt x="283" y="48"/>
                  </a:cubicBezTo>
                  <a:cubicBezTo>
                    <a:pt x="284" y="47"/>
                    <a:pt x="284" y="47"/>
                    <a:pt x="284" y="47"/>
                  </a:cubicBezTo>
                  <a:cubicBezTo>
                    <a:pt x="286" y="45"/>
                    <a:pt x="293" y="46"/>
                    <a:pt x="291" y="42"/>
                  </a:cubicBezTo>
                  <a:cubicBezTo>
                    <a:pt x="293" y="38"/>
                    <a:pt x="293" y="38"/>
                    <a:pt x="293" y="37"/>
                  </a:cubicBezTo>
                  <a:cubicBezTo>
                    <a:pt x="294" y="37"/>
                    <a:pt x="294" y="37"/>
                    <a:pt x="294" y="37"/>
                  </a:cubicBezTo>
                  <a:cubicBezTo>
                    <a:pt x="294" y="38"/>
                    <a:pt x="294" y="38"/>
                    <a:pt x="294" y="38"/>
                  </a:cubicBezTo>
                  <a:cubicBezTo>
                    <a:pt x="295" y="38"/>
                    <a:pt x="295" y="38"/>
                    <a:pt x="296" y="38"/>
                  </a:cubicBezTo>
                  <a:cubicBezTo>
                    <a:pt x="297" y="38"/>
                    <a:pt x="297" y="38"/>
                    <a:pt x="298" y="36"/>
                  </a:cubicBezTo>
                  <a:cubicBezTo>
                    <a:pt x="299" y="36"/>
                    <a:pt x="299" y="36"/>
                    <a:pt x="299" y="35"/>
                  </a:cubicBezTo>
                  <a:cubicBezTo>
                    <a:pt x="300" y="35"/>
                    <a:pt x="301" y="34"/>
                    <a:pt x="301" y="34"/>
                  </a:cubicBezTo>
                  <a:cubicBezTo>
                    <a:pt x="300" y="34"/>
                    <a:pt x="300" y="34"/>
                    <a:pt x="298" y="34"/>
                  </a:cubicBezTo>
                  <a:cubicBezTo>
                    <a:pt x="297" y="34"/>
                    <a:pt x="297" y="34"/>
                    <a:pt x="296" y="34"/>
                  </a:cubicBezTo>
                  <a:cubicBezTo>
                    <a:pt x="297" y="34"/>
                    <a:pt x="297" y="34"/>
                    <a:pt x="299" y="33"/>
                  </a:cubicBezTo>
                  <a:cubicBezTo>
                    <a:pt x="299" y="33"/>
                    <a:pt x="299" y="32"/>
                    <a:pt x="299" y="32"/>
                  </a:cubicBezTo>
                  <a:cubicBezTo>
                    <a:pt x="300" y="32"/>
                    <a:pt x="300" y="32"/>
                    <a:pt x="300" y="32"/>
                  </a:cubicBezTo>
                  <a:cubicBezTo>
                    <a:pt x="301" y="32"/>
                    <a:pt x="301" y="32"/>
                    <a:pt x="302" y="32"/>
                  </a:cubicBezTo>
                  <a:cubicBezTo>
                    <a:pt x="301" y="32"/>
                    <a:pt x="301" y="33"/>
                    <a:pt x="300" y="33"/>
                  </a:cubicBezTo>
                  <a:cubicBezTo>
                    <a:pt x="300" y="33"/>
                    <a:pt x="301" y="33"/>
                    <a:pt x="302" y="33"/>
                  </a:cubicBezTo>
                  <a:cubicBezTo>
                    <a:pt x="303" y="33"/>
                    <a:pt x="303" y="32"/>
                    <a:pt x="304" y="32"/>
                  </a:cubicBezTo>
                  <a:cubicBezTo>
                    <a:pt x="304" y="32"/>
                    <a:pt x="304" y="32"/>
                    <a:pt x="305" y="33"/>
                  </a:cubicBezTo>
                  <a:cubicBezTo>
                    <a:pt x="308" y="32"/>
                    <a:pt x="309" y="31"/>
                    <a:pt x="309" y="30"/>
                  </a:cubicBezTo>
                  <a:cubicBezTo>
                    <a:pt x="308" y="30"/>
                    <a:pt x="307" y="30"/>
                    <a:pt x="307" y="30"/>
                  </a:cubicBezTo>
                  <a:cubicBezTo>
                    <a:pt x="307" y="30"/>
                    <a:pt x="307" y="30"/>
                    <a:pt x="311" y="29"/>
                  </a:cubicBezTo>
                  <a:cubicBezTo>
                    <a:pt x="311" y="29"/>
                    <a:pt x="312" y="29"/>
                    <a:pt x="313" y="29"/>
                  </a:cubicBezTo>
                  <a:cubicBezTo>
                    <a:pt x="313" y="29"/>
                    <a:pt x="313" y="29"/>
                    <a:pt x="313" y="29"/>
                  </a:cubicBezTo>
                  <a:cubicBezTo>
                    <a:pt x="314" y="29"/>
                    <a:pt x="315" y="28"/>
                    <a:pt x="315" y="28"/>
                  </a:cubicBezTo>
                  <a:cubicBezTo>
                    <a:pt x="315" y="27"/>
                    <a:pt x="315" y="27"/>
                    <a:pt x="315" y="27"/>
                  </a:cubicBezTo>
                  <a:cubicBezTo>
                    <a:pt x="316" y="26"/>
                    <a:pt x="316" y="26"/>
                    <a:pt x="318" y="24"/>
                  </a:cubicBezTo>
                  <a:cubicBezTo>
                    <a:pt x="318" y="24"/>
                    <a:pt x="319" y="24"/>
                    <a:pt x="320" y="24"/>
                  </a:cubicBezTo>
                  <a:cubicBezTo>
                    <a:pt x="320" y="24"/>
                    <a:pt x="321" y="23"/>
                    <a:pt x="322" y="22"/>
                  </a:cubicBezTo>
                  <a:cubicBezTo>
                    <a:pt x="322" y="22"/>
                    <a:pt x="323" y="21"/>
                    <a:pt x="324" y="20"/>
                  </a:cubicBezTo>
                  <a:cubicBezTo>
                    <a:pt x="323" y="20"/>
                    <a:pt x="323" y="20"/>
                    <a:pt x="322" y="20"/>
                  </a:cubicBezTo>
                  <a:cubicBezTo>
                    <a:pt x="323" y="20"/>
                    <a:pt x="323" y="20"/>
                    <a:pt x="323" y="19"/>
                  </a:cubicBezTo>
                  <a:cubicBezTo>
                    <a:pt x="323" y="19"/>
                    <a:pt x="323" y="19"/>
                    <a:pt x="323" y="19"/>
                  </a:cubicBezTo>
                  <a:cubicBezTo>
                    <a:pt x="324" y="19"/>
                    <a:pt x="324" y="19"/>
                    <a:pt x="324" y="19"/>
                  </a:cubicBezTo>
                  <a:cubicBezTo>
                    <a:pt x="325" y="18"/>
                    <a:pt x="325" y="18"/>
                    <a:pt x="327" y="18"/>
                  </a:cubicBezTo>
                  <a:cubicBezTo>
                    <a:pt x="327" y="18"/>
                    <a:pt x="327" y="18"/>
                    <a:pt x="328" y="19"/>
                  </a:cubicBezTo>
                  <a:cubicBezTo>
                    <a:pt x="327" y="19"/>
                    <a:pt x="327" y="19"/>
                    <a:pt x="327" y="19"/>
                  </a:cubicBezTo>
                  <a:cubicBezTo>
                    <a:pt x="325" y="20"/>
                    <a:pt x="325" y="20"/>
                    <a:pt x="324" y="21"/>
                  </a:cubicBezTo>
                  <a:cubicBezTo>
                    <a:pt x="324" y="21"/>
                    <a:pt x="324" y="21"/>
                    <a:pt x="324" y="21"/>
                  </a:cubicBezTo>
                  <a:cubicBezTo>
                    <a:pt x="326" y="20"/>
                    <a:pt x="327" y="19"/>
                    <a:pt x="330" y="18"/>
                  </a:cubicBezTo>
                  <a:cubicBezTo>
                    <a:pt x="330" y="18"/>
                    <a:pt x="330" y="17"/>
                    <a:pt x="331" y="17"/>
                  </a:cubicBezTo>
                  <a:cubicBezTo>
                    <a:pt x="331" y="17"/>
                    <a:pt x="331" y="17"/>
                    <a:pt x="331" y="16"/>
                  </a:cubicBezTo>
                  <a:cubicBezTo>
                    <a:pt x="331" y="16"/>
                    <a:pt x="330" y="16"/>
                    <a:pt x="330" y="16"/>
                  </a:cubicBezTo>
                  <a:cubicBezTo>
                    <a:pt x="330" y="16"/>
                    <a:pt x="330" y="16"/>
                    <a:pt x="329" y="16"/>
                  </a:cubicBezTo>
                  <a:cubicBezTo>
                    <a:pt x="330" y="16"/>
                    <a:pt x="330" y="16"/>
                    <a:pt x="331" y="15"/>
                  </a:cubicBezTo>
                  <a:cubicBezTo>
                    <a:pt x="332" y="15"/>
                    <a:pt x="332" y="15"/>
                    <a:pt x="332" y="15"/>
                  </a:cubicBezTo>
                  <a:cubicBezTo>
                    <a:pt x="333" y="15"/>
                    <a:pt x="333" y="15"/>
                    <a:pt x="334" y="14"/>
                  </a:cubicBezTo>
                  <a:cubicBezTo>
                    <a:pt x="333" y="14"/>
                    <a:pt x="333" y="14"/>
                    <a:pt x="330" y="15"/>
                  </a:cubicBezTo>
                  <a:cubicBezTo>
                    <a:pt x="331" y="14"/>
                    <a:pt x="332" y="14"/>
                    <a:pt x="333" y="13"/>
                  </a:cubicBezTo>
                  <a:cubicBezTo>
                    <a:pt x="333" y="13"/>
                    <a:pt x="333" y="13"/>
                    <a:pt x="338" y="11"/>
                  </a:cubicBezTo>
                  <a:cubicBezTo>
                    <a:pt x="339" y="11"/>
                    <a:pt x="339" y="11"/>
                    <a:pt x="339" y="11"/>
                  </a:cubicBezTo>
                  <a:cubicBezTo>
                    <a:pt x="340" y="10"/>
                    <a:pt x="340" y="10"/>
                    <a:pt x="342" y="10"/>
                  </a:cubicBezTo>
                  <a:cubicBezTo>
                    <a:pt x="342" y="10"/>
                    <a:pt x="342" y="10"/>
                    <a:pt x="343" y="10"/>
                  </a:cubicBezTo>
                  <a:cubicBezTo>
                    <a:pt x="343" y="10"/>
                    <a:pt x="346" y="8"/>
                    <a:pt x="353" y="6"/>
                  </a:cubicBezTo>
                  <a:cubicBezTo>
                    <a:pt x="354" y="6"/>
                    <a:pt x="354" y="6"/>
                    <a:pt x="354" y="6"/>
                  </a:cubicBezTo>
                  <a:cubicBezTo>
                    <a:pt x="354" y="6"/>
                    <a:pt x="353" y="6"/>
                    <a:pt x="352" y="6"/>
                  </a:cubicBezTo>
                  <a:cubicBezTo>
                    <a:pt x="352" y="6"/>
                    <a:pt x="352" y="6"/>
                    <a:pt x="352" y="6"/>
                  </a:cubicBezTo>
                  <a:cubicBezTo>
                    <a:pt x="353" y="6"/>
                    <a:pt x="354" y="6"/>
                    <a:pt x="354" y="6"/>
                  </a:cubicBezTo>
                  <a:cubicBezTo>
                    <a:pt x="355" y="6"/>
                    <a:pt x="355" y="6"/>
                    <a:pt x="355" y="6"/>
                  </a:cubicBezTo>
                  <a:cubicBezTo>
                    <a:pt x="356" y="5"/>
                    <a:pt x="358" y="5"/>
                    <a:pt x="359" y="5"/>
                  </a:cubicBezTo>
                  <a:cubicBezTo>
                    <a:pt x="359" y="5"/>
                    <a:pt x="359" y="5"/>
                    <a:pt x="360" y="5"/>
                  </a:cubicBezTo>
                  <a:cubicBezTo>
                    <a:pt x="361" y="5"/>
                    <a:pt x="361" y="5"/>
                    <a:pt x="363" y="4"/>
                  </a:cubicBezTo>
                  <a:moveTo>
                    <a:pt x="346" y="1"/>
                  </a:moveTo>
                  <a:cubicBezTo>
                    <a:pt x="347" y="1"/>
                    <a:pt x="348" y="1"/>
                    <a:pt x="349" y="1"/>
                  </a:cubicBezTo>
                  <a:cubicBezTo>
                    <a:pt x="347" y="1"/>
                    <a:pt x="347" y="1"/>
                    <a:pt x="347" y="1"/>
                  </a:cubicBezTo>
                  <a:cubicBezTo>
                    <a:pt x="348" y="1"/>
                    <a:pt x="348" y="1"/>
                    <a:pt x="348" y="1"/>
                  </a:cubicBezTo>
                  <a:cubicBezTo>
                    <a:pt x="351" y="0"/>
                    <a:pt x="351" y="0"/>
                    <a:pt x="351" y="0"/>
                  </a:cubicBezTo>
                  <a:cubicBezTo>
                    <a:pt x="354" y="0"/>
                    <a:pt x="354" y="0"/>
                    <a:pt x="354" y="0"/>
                  </a:cubicBezTo>
                  <a:cubicBezTo>
                    <a:pt x="352" y="0"/>
                    <a:pt x="352" y="0"/>
                    <a:pt x="352" y="0"/>
                  </a:cubicBezTo>
                  <a:cubicBezTo>
                    <a:pt x="352" y="0"/>
                    <a:pt x="352" y="0"/>
                    <a:pt x="352" y="0"/>
                  </a:cubicBezTo>
                  <a:cubicBezTo>
                    <a:pt x="350" y="0"/>
                    <a:pt x="350" y="0"/>
                    <a:pt x="350" y="0"/>
                  </a:cubicBezTo>
                  <a:cubicBezTo>
                    <a:pt x="353" y="0"/>
                    <a:pt x="353" y="0"/>
                    <a:pt x="353" y="0"/>
                  </a:cubicBezTo>
                  <a:cubicBezTo>
                    <a:pt x="353" y="0"/>
                    <a:pt x="353" y="0"/>
                    <a:pt x="353" y="0"/>
                  </a:cubicBezTo>
                  <a:cubicBezTo>
                    <a:pt x="353" y="0"/>
                    <a:pt x="354" y="0"/>
                    <a:pt x="355" y="0"/>
                  </a:cubicBezTo>
                  <a:cubicBezTo>
                    <a:pt x="355" y="0"/>
                    <a:pt x="356" y="0"/>
                    <a:pt x="356" y="0"/>
                  </a:cubicBezTo>
                  <a:cubicBezTo>
                    <a:pt x="355" y="0"/>
                    <a:pt x="353" y="0"/>
                    <a:pt x="352" y="0"/>
                  </a:cubicBezTo>
                  <a:cubicBezTo>
                    <a:pt x="353" y="0"/>
                    <a:pt x="353" y="0"/>
                    <a:pt x="354" y="0"/>
                  </a:cubicBezTo>
                  <a:cubicBezTo>
                    <a:pt x="353" y="0"/>
                    <a:pt x="352" y="0"/>
                    <a:pt x="351" y="0"/>
                  </a:cubicBezTo>
                  <a:cubicBezTo>
                    <a:pt x="352" y="0"/>
                    <a:pt x="353" y="0"/>
                    <a:pt x="355" y="0"/>
                  </a:cubicBezTo>
                  <a:cubicBezTo>
                    <a:pt x="355" y="0"/>
                    <a:pt x="355" y="0"/>
                    <a:pt x="355" y="0"/>
                  </a:cubicBezTo>
                  <a:cubicBezTo>
                    <a:pt x="354" y="0"/>
                    <a:pt x="352" y="0"/>
                    <a:pt x="349" y="0"/>
                  </a:cubicBezTo>
                  <a:cubicBezTo>
                    <a:pt x="349" y="0"/>
                    <a:pt x="349" y="0"/>
                    <a:pt x="349" y="0"/>
                  </a:cubicBezTo>
                  <a:cubicBezTo>
                    <a:pt x="350" y="0"/>
                    <a:pt x="351" y="0"/>
                    <a:pt x="352" y="0"/>
                  </a:cubicBezTo>
                  <a:cubicBezTo>
                    <a:pt x="352" y="0"/>
                    <a:pt x="352" y="0"/>
                    <a:pt x="352" y="0"/>
                  </a:cubicBezTo>
                  <a:cubicBezTo>
                    <a:pt x="349" y="0"/>
                    <a:pt x="349" y="0"/>
                    <a:pt x="349" y="0"/>
                  </a:cubicBezTo>
                  <a:cubicBezTo>
                    <a:pt x="349" y="0"/>
                    <a:pt x="349" y="0"/>
                    <a:pt x="349" y="0"/>
                  </a:cubicBezTo>
                  <a:cubicBezTo>
                    <a:pt x="350" y="0"/>
                    <a:pt x="350" y="0"/>
                    <a:pt x="350" y="0"/>
                  </a:cubicBezTo>
                  <a:cubicBezTo>
                    <a:pt x="349" y="0"/>
                    <a:pt x="348" y="0"/>
                    <a:pt x="347" y="0"/>
                  </a:cubicBezTo>
                  <a:cubicBezTo>
                    <a:pt x="344" y="0"/>
                    <a:pt x="344" y="0"/>
                    <a:pt x="344" y="0"/>
                  </a:cubicBezTo>
                  <a:cubicBezTo>
                    <a:pt x="344" y="0"/>
                    <a:pt x="344" y="0"/>
                    <a:pt x="344" y="0"/>
                  </a:cubicBezTo>
                  <a:cubicBezTo>
                    <a:pt x="341" y="1"/>
                    <a:pt x="339" y="1"/>
                    <a:pt x="336" y="1"/>
                  </a:cubicBezTo>
                  <a:cubicBezTo>
                    <a:pt x="337" y="1"/>
                    <a:pt x="339" y="1"/>
                    <a:pt x="340" y="1"/>
                  </a:cubicBezTo>
                  <a:cubicBezTo>
                    <a:pt x="340" y="1"/>
                    <a:pt x="340" y="1"/>
                    <a:pt x="340" y="1"/>
                  </a:cubicBezTo>
                  <a:cubicBezTo>
                    <a:pt x="341" y="1"/>
                    <a:pt x="343" y="1"/>
                    <a:pt x="345" y="0"/>
                  </a:cubicBezTo>
                  <a:cubicBezTo>
                    <a:pt x="344" y="0"/>
                    <a:pt x="344" y="0"/>
                    <a:pt x="344" y="0"/>
                  </a:cubicBezTo>
                  <a:cubicBezTo>
                    <a:pt x="346" y="0"/>
                    <a:pt x="346" y="0"/>
                    <a:pt x="346" y="0"/>
                  </a:cubicBezTo>
                  <a:cubicBezTo>
                    <a:pt x="346" y="0"/>
                    <a:pt x="346" y="0"/>
                    <a:pt x="346" y="0"/>
                  </a:cubicBezTo>
                  <a:cubicBezTo>
                    <a:pt x="343" y="0"/>
                    <a:pt x="341" y="1"/>
                    <a:pt x="339" y="1"/>
                  </a:cubicBezTo>
                  <a:cubicBezTo>
                    <a:pt x="339" y="1"/>
                    <a:pt x="339" y="1"/>
                    <a:pt x="339" y="1"/>
                  </a:cubicBezTo>
                  <a:cubicBezTo>
                    <a:pt x="341" y="1"/>
                    <a:pt x="341" y="1"/>
                    <a:pt x="341" y="1"/>
                  </a:cubicBezTo>
                  <a:cubicBezTo>
                    <a:pt x="341" y="1"/>
                    <a:pt x="341" y="1"/>
                    <a:pt x="341" y="1"/>
                  </a:cubicBezTo>
                  <a:cubicBezTo>
                    <a:pt x="341" y="1"/>
                    <a:pt x="341" y="1"/>
                    <a:pt x="337" y="1"/>
                  </a:cubicBezTo>
                  <a:cubicBezTo>
                    <a:pt x="337" y="1"/>
                    <a:pt x="337" y="1"/>
                    <a:pt x="337" y="1"/>
                  </a:cubicBezTo>
                  <a:cubicBezTo>
                    <a:pt x="337" y="1"/>
                    <a:pt x="337" y="1"/>
                    <a:pt x="337" y="1"/>
                  </a:cubicBezTo>
                  <a:cubicBezTo>
                    <a:pt x="335" y="1"/>
                    <a:pt x="335" y="1"/>
                    <a:pt x="335" y="1"/>
                  </a:cubicBezTo>
                  <a:cubicBezTo>
                    <a:pt x="335" y="1"/>
                    <a:pt x="335" y="1"/>
                    <a:pt x="335" y="1"/>
                  </a:cubicBezTo>
                  <a:cubicBezTo>
                    <a:pt x="332" y="1"/>
                    <a:pt x="332" y="1"/>
                    <a:pt x="332" y="1"/>
                  </a:cubicBezTo>
                  <a:cubicBezTo>
                    <a:pt x="332" y="1"/>
                    <a:pt x="332" y="1"/>
                    <a:pt x="332" y="1"/>
                  </a:cubicBezTo>
                  <a:cubicBezTo>
                    <a:pt x="331" y="2"/>
                    <a:pt x="331" y="2"/>
                    <a:pt x="331" y="2"/>
                  </a:cubicBezTo>
                  <a:cubicBezTo>
                    <a:pt x="327" y="2"/>
                    <a:pt x="327" y="2"/>
                    <a:pt x="327" y="2"/>
                  </a:cubicBezTo>
                  <a:cubicBezTo>
                    <a:pt x="321" y="3"/>
                    <a:pt x="321" y="3"/>
                    <a:pt x="320" y="3"/>
                  </a:cubicBezTo>
                  <a:cubicBezTo>
                    <a:pt x="324" y="2"/>
                    <a:pt x="324" y="2"/>
                    <a:pt x="324" y="2"/>
                  </a:cubicBezTo>
                  <a:cubicBezTo>
                    <a:pt x="326" y="2"/>
                    <a:pt x="326" y="2"/>
                    <a:pt x="326" y="2"/>
                  </a:cubicBezTo>
                  <a:cubicBezTo>
                    <a:pt x="327" y="2"/>
                    <a:pt x="327" y="2"/>
                    <a:pt x="327" y="2"/>
                  </a:cubicBezTo>
                  <a:cubicBezTo>
                    <a:pt x="324" y="2"/>
                    <a:pt x="324" y="2"/>
                    <a:pt x="324" y="2"/>
                  </a:cubicBezTo>
                  <a:cubicBezTo>
                    <a:pt x="320" y="3"/>
                    <a:pt x="320" y="3"/>
                    <a:pt x="320" y="3"/>
                  </a:cubicBezTo>
                  <a:cubicBezTo>
                    <a:pt x="316" y="4"/>
                    <a:pt x="316" y="4"/>
                    <a:pt x="316" y="4"/>
                  </a:cubicBezTo>
                  <a:cubicBezTo>
                    <a:pt x="317" y="4"/>
                    <a:pt x="317" y="4"/>
                    <a:pt x="317" y="4"/>
                  </a:cubicBezTo>
                  <a:cubicBezTo>
                    <a:pt x="316" y="4"/>
                    <a:pt x="316" y="4"/>
                    <a:pt x="316" y="4"/>
                  </a:cubicBezTo>
                  <a:cubicBezTo>
                    <a:pt x="318" y="3"/>
                    <a:pt x="319" y="3"/>
                    <a:pt x="321" y="3"/>
                  </a:cubicBezTo>
                  <a:cubicBezTo>
                    <a:pt x="320" y="3"/>
                    <a:pt x="320" y="3"/>
                    <a:pt x="320" y="3"/>
                  </a:cubicBezTo>
                  <a:cubicBezTo>
                    <a:pt x="320" y="3"/>
                    <a:pt x="320" y="3"/>
                    <a:pt x="320" y="3"/>
                  </a:cubicBezTo>
                  <a:cubicBezTo>
                    <a:pt x="323" y="3"/>
                    <a:pt x="323" y="3"/>
                    <a:pt x="323" y="3"/>
                  </a:cubicBezTo>
                  <a:cubicBezTo>
                    <a:pt x="326" y="2"/>
                    <a:pt x="326" y="2"/>
                    <a:pt x="326" y="2"/>
                  </a:cubicBezTo>
                  <a:cubicBezTo>
                    <a:pt x="328" y="2"/>
                    <a:pt x="329" y="2"/>
                    <a:pt x="331" y="2"/>
                  </a:cubicBezTo>
                  <a:cubicBezTo>
                    <a:pt x="330" y="2"/>
                    <a:pt x="330" y="2"/>
                    <a:pt x="330" y="2"/>
                  </a:cubicBezTo>
                  <a:cubicBezTo>
                    <a:pt x="330" y="2"/>
                    <a:pt x="330" y="2"/>
                    <a:pt x="330" y="2"/>
                  </a:cubicBezTo>
                  <a:cubicBezTo>
                    <a:pt x="328" y="2"/>
                    <a:pt x="326" y="3"/>
                    <a:pt x="324" y="3"/>
                  </a:cubicBezTo>
                  <a:cubicBezTo>
                    <a:pt x="324" y="3"/>
                    <a:pt x="324" y="3"/>
                    <a:pt x="324" y="3"/>
                  </a:cubicBezTo>
                  <a:cubicBezTo>
                    <a:pt x="323" y="3"/>
                    <a:pt x="323" y="3"/>
                    <a:pt x="323" y="3"/>
                  </a:cubicBezTo>
                  <a:cubicBezTo>
                    <a:pt x="323" y="3"/>
                    <a:pt x="323" y="3"/>
                    <a:pt x="323" y="3"/>
                  </a:cubicBezTo>
                  <a:cubicBezTo>
                    <a:pt x="321" y="3"/>
                    <a:pt x="321" y="3"/>
                    <a:pt x="321" y="3"/>
                  </a:cubicBezTo>
                  <a:cubicBezTo>
                    <a:pt x="321" y="3"/>
                    <a:pt x="321" y="3"/>
                    <a:pt x="321" y="3"/>
                  </a:cubicBezTo>
                  <a:cubicBezTo>
                    <a:pt x="320" y="3"/>
                    <a:pt x="320" y="3"/>
                    <a:pt x="320" y="3"/>
                  </a:cubicBezTo>
                  <a:cubicBezTo>
                    <a:pt x="319" y="3"/>
                    <a:pt x="319" y="3"/>
                    <a:pt x="319" y="3"/>
                  </a:cubicBezTo>
                  <a:cubicBezTo>
                    <a:pt x="318" y="3"/>
                    <a:pt x="317" y="4"/>
                    <a:pt x="317" y="4"/>
                  </a:cubicBezTo>
                  <a:cubicBezTo>
                    <a:pt x="317" y="4"/>
                    <a:pt x="317" y="4"/>
                    <a:pt x="317" y="4"/>
                  </a:cubicBezTo>
                  <a:cubicBezTo>
                    <a:pt x="316" y="4"/>
                    <a:pt x="316" y="4"/>
                    <a:pt x="316" y="4"/>
                  </a:cubicBezTo>
                  <a:cubicBezTo>
                    <a:pt x="315" y="4"/>
                    <a:pt x="314" y="4"/>
                    <a:pt x="313" y="4"/>
                  </a:cubicBezTo>
                  <a:cubicBezTo>
                    <a:pt x="312" y="4"/>
                    <a:pt x="312" y="4"/>
                    <a:pt x="312" y="4"/>
                  </a:cubicBezTo>
                  <a:cubicBezTo>
                    <a:pt x="310" y="5"/>
                    <a:pt x="310" y="5"/>
                    <a:pt x="310" y="5"/>
                  </a:cubicBezTo>
                  <a:cubicBezTo>
                    <a:pt x="307" y="5"/>
                    <a:pt x="307" y="5"/>
                    <a:pt x="307" y="5"/>
                  </a:cubicBezTo>
                  <a:cubicBezTo>
                    <a:pt x="306" y="5"/>
                    <a:pt x="306" y="5"/>
                    <a:pt x="306" y="5"/>
                  </a:cubicBezTo>
                  <a:cubicBezTo>
                    <a:pt x="306" y="6"/>
                    <a:pt x="306" y="6"/>
                    <a:pt x="306" y="6"/>
                  </a:cubicBezTo>
                  <a:cubicBezTo>
                    <a:pt x="308" y="4"/>
                    <a:pt x="311" y="5"/>
                    <a:pt x="314" y="4"/>
                  </a:cubicBezTo>
                  <a:cubicBezTo>
                    <a:pt x="315" y="4"/>
                    <a:pt x="315" y="4"/>
                    <a:pt x="315" y="4"/>
                  </a:cubicBezTo>
                  <a:cubicBezTo>
                    <a:pt x="312" y="4"/>
                    <a:pt x="312" y="4"/>
                    <a:pt x="312" y="4"/>
                  </a:cubicBezTo>
                  <a:cubicBezTo>
                    <a:pt x="309" y="5"/>
                    <a:pt x="309" y="5"/>
                    <a:pt x="309" y="5"/>
                  </a:cubicBezTo>
                  <a:cubicBezTo>
                    <a:pt x="305" y="5"/>
                    <a:pt x="305" y="5"/>
                    <a:pt x="305" y="5"/>
                  </a:cubicBezTo>
                  <a:cubicBezTo>
                    <a:pt x="300" y="6"/>
                    <a:pt x="300" y="6"/>
                    <a:pt x="300" y="6"/>
                  </a:cubicBezTo>
                  <a:cubicBezTo>
                    <a:pt x="298" y="7"/>
                    <a:pt x="298" y="7"/>
                    <a:pt x="298" y="7"/>
                  </a:cubicBezTo>
                  <a:cubicBezTo>
                    <a:pt x="297" y="7"/>
                    <a:pt x="296" y="7"/>
                    <a:pt x="294" y="8"/>
                  </a:cubicBezTo>
                  <a:cubicBezTo>
                    <a:pt x="293" y="8"/>
                    <a:pt x="292" y="8"/>
                    <a:pt x="291" y="9"/>
                  </a:cubicBezTo>
                  <a:cubicBezTo>
                    <a:pt x="296" y="7"/>
                    <a:pt x="296" y="7"/>
                    <a:pt x="296" y="7"/>
                  </a:cubicBezTo>
                  <a:cubicBezTo>
                    <a:pt x="297" y="7"/>
                    <a:pt x="297" y="7"/>
                    <a:pt x="297" y="7"/>
                  </a:cubicBezTo>
                  <a:cubicBezTo>
                    <a:pt x="296" y="7"/>
                    <a:pt x="296" y="7"/>
                    <a:pt x="296" y="7"/>
                  </a:cubicBezTo>
                  <a:cubicBezTo>
                    <a:pt x="295" y="7"/>
                    <a:pt x="295" y="7"/>
                    <a:pt x="295" y="7"/>
                  </a:cubicBezTo>
                  <a:cubicBezTo>
                    <a:pt x="293" y="8"/>
                    <a:pt x="293" y="8"/>
                    <a:pt x="293" y="8"/>
                  </a:cubicBezTo>
                  <a:cubicBezTo>
                    <a:pt x="292" y="8"/>
                    <a:pt x="291" y="8"/>
                    <a:pt x="290" y="9"/>
                  </a:cubicBezTo>
                  <a:cubicBezTo>
                    <a:pt x="287" y="9"/>
                    <a:pt x="287" y="9"/>
                    <a:pt x="287" y="9"/>
                  </a:cubicBezTo>
                  <a:cubicBezTo>
                    <a:pt x="286" y="9"/>
                    <a:pt x="286" y="9"/>
                    <a:pt x="286" y="9"/>
                  </a:cubicBezTo>
                  <a:cubicBezTo>
                    <a:pt x="286" y="9"/>
                    <a:pt x="286" y="9"/>
                    <a:pt x="286" y="9"/>
                  </a:cubicBezTo>
                  <a:cubicBezTo>
                    <a:pt x="287" y="9"/>
                    <a:pt x="287" y="9"/>
                    <a:pt x="287" y="9"/>
                  </a:cubicBezTo>
                  <a:cubicBezTo>
                    <a:pt x="284" y="10"/>
                    <a:pt x="284" y="10"/>
                    <a:pt x="284" y="10"/>
                  </a:cubicBezTo>
                  <a:cubicBezTo>
                    <a:pt x="281" y="11"/>
                    <a:pt x="281" y="11"/>
                    <a:pt x="281" y="11"/>
                  </a:cubicBezTo>
                  <a:cubicBezTo>
                    <a:pt x="281" y="11"/>
                    <a:pt x="281" y="11"/>
                    <a:pt x="281" y="11"/>
                  </a:cubicBezTo>
                  <a:cubicBezTo>
                    <a:pt x="282" y="11"/>
                    <a:pt x="284" y="10"/>
                    <a:pt x="285" y="10"/>
                  </a:cubicBezTo>
                  <a:cubicBezTo>
                    <a:pt x="282" y="11"/>
                    <a:pt x="282" y="11"/>
                    <a:pt x="282" y="11"/>
                  </a:cubicBezTo>
                  <a:cubicBezTo>
                    <a:pt x="278" y="11"/>
                    <a:pt x="278" y="11"/>
                    <a:pt x="278" y="11"/>
                  </a:cubicBezTo>
                  <a:cubicBezTo>
                    <a:pt x="278" y="12"/>
                    <a:pt x="278" y="12"/>
                    <a:pt x="278" y="12"/>
                  </a:cubicBezTo>
                  <a:cubicBezTo>
                    <a:pt x="280" y="11"/>
                    <a:pt x="282" y="11"/>
                    <a:pt x="283" y="10"/>
                  </a:cubicBezTo>
                  <a:cubicBezTo>
                    <a:pt x="280" y="11"/>
                    <a:pt x="277" y="12"/>
                    <a:pt x="274" y="12"/>
                  </a:cubicBezTo>
                  <a:cubicBezTo>
                    <a:pt x="271" y="13"/>
                    <a:pt x="271" y="13"/>
                    <a:pt x="271" y="13"/>
                  </a:cubicBezTo>
                  <a:cubicBezTo>
                    <a:pt x="267" y="14"/>
                    <a:pt x="267" y="14"/>
                    <a:pt x="267" y="14"/>
                  </a:cubicBezTo>
                  <a:cubicBezTo>
                    <a:pt x="265" y="15"/>
                    <a:pt x="265" y="15"/>
                    <a:pt x="265" y="15"/>
                  </a:cubicBezTo>
                  <a:cubicBezTo>
                    <a:pt x="265" y="15"/>
                    <a:pt x="266" y="15"/>
                    <a:pt x="267" y="15"/>
                  </a:cubicBezTo>
                  <a:cubicBezTo>
                    <a:pt x="266" y="15"/>
                    <a:pt x="265" y="15"/>
                    <a:pt x="265" y="15"/>
                  </a:cubicBezTo>
                  <a:cubicBezTo>
                    <a:pt x="266" y="15"/>
                    <a:pt x="267" y="15"/>
                    <a:pt x="267" y="14"/>
                  </a:cubicBezTo>
                  <a:cubicBezTo>
                    <a:pt x="266" y="15"/>
                    <a:pt x="266" y="15"/>
                    <a:pt x="266" y="15"/>
                  </a:cubicBezTo>
                  <a:cubicBezTo>
                    <a:pt x="266" y="15"/>
                    <a:pt x="266" y="15"/>
                    <a:pt x="267" y="15"/>
                  </a:cubicBezTo>
                  <a:cubicBezTo>
                    <a:pt x="267" y="15"/>
                    <a:pt x="267" y="15"/>
                    <a:pt x="267" y="15"/>
                  </a:cubicBezTo>
                  <a:cubicBezTo>
                    <a:pt x="264" y="16"/>
                    <a:pt x="264" y="16"/>
                    <a:pt x="263" y="16"/>
                  </a:cubicBezTo>
                  <a:cubicBezTo>
                    <a:pt x="264" y="16"/>
                    <a:pt x="264" y="16"/>
                    <a:pt x="264" y="16"/>
                  </a:cubicBezTo>
                  <a:cubicBezTo>
                    <a:pt x="264" y="16"/>
                    <a:pt x="264" y="16"/>
                    <a:pt x="264" y="16"/>
                  </a:cubicBezTo>
                  <a:cubicBezTo>
                    <a:pt x="268" y="15"/>
                    <a:pt x="268" y="15"/>
                    <a:pt x="271" y="14"/>
                  </a:cubicBezTo>
                  <a:cubicBezTo>
                    <a:pt x="274" y="13"/>
                    <a:pt x="274" y="13"/>
                    <a:pt x="274" y="13"/>
                  </a:cubicBezTo>
                  <a:cubicBezTo>
                    <a:pt x="272" y="14"/>
                    <a:pt x="272" y="14"/>
                    <a:pt x="272" y="14"/>
                  </a:cubicBezTo>
                  <a:cubicBezTo>
                    <a:pt x="276" y="12"/>
                    <a:pt x="276" y="12"/>
                    <a:pt x="276" y="12"/>
                  </a:cubicBezTo>
                  <a:cubicBezTo>
                    <a:pt x="277" y="12"/>
                    <a:pt x="277" y="12"/>
                    <a:pt x="277" y="12"/>
                  </a:cubicBezTo>
                  <a:cubicBezTo>
                    <a:pt x="281" y="11"/>
                    <a:pt x="281" y="11"/>
                    <a:pt x="281" y="11"/>
                  </a:cubicBezTo>
                  <a:cubicBezTo>
                    <a:pt x="285" y="10"/>
                    <a:pt x="285" y="10"/>
                    <a:pt x="285" y="10"/>
                  </a:cubicBezTo>
                  <a:cubicBezTo>
                    <a:pt x="285" y="10"/>
                    <a:pt x="285" y="10"/>
                    <a:pt x="285" y="10"/>
                  </a:cubicBezTo>
                  <a:cubicBezTo>
                    <a:pt x="285" y="10"/>
                    <a:pt x="285" y="10"/>
                    <a:pt x="285" y="10"/>
                  </a:cubicBezTo>
                  <a:cubicBezTo>
                    <a:pt x="288" y="10"/>
                    <a:pt x="291" y="9"/>
                    <a:pt x="293" y="8"/>
                  </a:cubicBezTo>
                  <a:cubicBezTo>
                    <a:pt x="294" y="8"/>
                    <a:pt x="294" y="8"/>
                    <a:pt x="294" y="8"/>
                  </a:cubicBezTo>
                  <a:cubicBezTo>
                    <a:pt x="294" y="8"/>
                    <a:pt x="299" y="7"/>
                    <a:pt x="300" y="7"/>
                  </a:cubicBezTo>
                  <a:cubicBezTo>
                    <a:pt x="297" y="7"/>
                    <a:pt x="297" y="7"/>
                    <a:pt x="297" y="7"/>
                  </a:cubicBezTo>
                  <a:cubicBezTo>
                    <a:pt x="296" y="8"/>
                    <a:pt x="296" y="8"/>
                    <a:pt x="296" y="8"/>
                  </a:cubicBezTo>
                  <a:cubicBezTo>
                    <a:pt x="299" y="7"/>
                    <a:pt x="299" y="7"/>
                    <a:pt x="299" y="7"/>
                  </a:cubicBezTo>
                  <a:cubicBezTo>
                    <a:pt x="300" y="7"/>
                    <a:pt x="302" y="6"/>
                    <a:pt x="304" y="6"/>
                  </a:cubicBezTo>
                  <a:cubicBezTo>
                    <a:pt x="304" y="6"/>
                    <a:pt x="304" y="6"/>
                    <a:pt x="304" y="6"/>
                  </a:cubicBezTo>
                  <a:cubicBezTo>
                    <a:pt x="302" y="7"/>
                    <a:pt x="302" y="7"/>
                    <a:pt x="302" y="7"/>
                  </a:cubicBezTo>
                  <a:cubicBezTo>
                    <a:pt x="301" y="7"/>
                    <a:pt x="301" y="7"/>
                    <a:pt x="301" y="7"/>
                  </a:cubicBezTo>
                  <a:cubicBezTo>
                    <a:pt x="302" y="7"/>
                    <a:pt x="304" y="6"/>
                    <a:pt x="305" y="6"/>
                  </a:cubicBezTo>
                  <a:cubicBezTo>
                    <a:pt x="309" y="5"/>
                    <a:pt x="309" y="5"/>
                    <a:pt x="309" y="5"/>
                  </a:cubicBezTo>
                  <a:cubicBezTo>
                    <a:pt x="309" y="5"/>
                    <a:pt x="309" y="5"/>
                    <a:pt x="309" y="5"/>
                  </a:cubicBezTo>
                  <a:cubicBezTo>
                    <a:pt x="307" y="6"/>
                    <a:pt x="307" y="6"/>
                    <a:pt x="307" y="6"/>
                  </a:cubicBezTo>
                  <a:cubicBezTo>
                    <a:pt x="307" y="6"/>
                    <a:pt x="307" y="6"/>
                    <a:pt x="307" y="6"/>
                  </a:cubicBezTo>
                  <a:cubicBezTo>
                    <a:pt x="309" y="6"/>
                    <a:pt x="309" y="6"/>
                    <a:pt x="309" y="6"/>
                  </a:cubicBezTo>
                  <a:cubicBezTo>
                    <a:pt x="314" y="5"/>
                    <a:pt x="314" y="5"/>
                    <a:pt x="314" y="5"/>
                  </a:cubicBezTo>
                  <a:cubicBezTo>
                    <a:pt x="315" y="4"/>
                    <a:pt x="315" y="4"/>
                    <a:pt x="315" y="4"/>
                  </a:cubicBezTo>
                  <a:cubicBezTo>
                    <a:pt x="315" y="5"/>
                    <a:pt x="315" y="5"/>
                    <a:pt x="315" y="5"/>
                  </a:cubicBezTo>
                  <a:cubicBezTo>
                    <a:pt x="315" y="5"/>
                    <a:pt x="315" y="5"/>
                    <a:pt x="315" y="5"/>
                  </a:cubicBezTo>
                  <a:cubicBezTo>
                    <a:pt x="318" y="4"/>
                    <a:pt x="318" y="4"/>
                    <a:pt x="318" y="4"/>
                  </a:cubicBezTo>
                  <a:cubicBezTo>
                    <a:pt x="320" y="4"/>
                    <a:pt x="320" y="4"/>
                    <a:pt x="320" y="4"/>
                  </a:cubicBezTo>
                  <a:cubicBezTo>
                    <a:pt x="323" y="3"/>
                    <a:pt x="327" y="3"/>
                    <a:pt x="330" y="3"/>
                  </a:cubicBezTo>
                  <a:cubicBezTo>
                    <a:pt x="331" y="3"/>
                    <a:pt x="331" y="3"/>
                    <a:pt x="331" y="3"/>
                  </a:cubicBezTo>
                  <a:cubicBezTo>
                    <a:pt x="332" y="2"/>
                    <a:pt x="332" y="2"/>
                    <a:pt x="332" y="2"/>
                  </a:cubicBezTo>
                  <a:cubicBezTo>
                    <a:pt x="333" y="2"/>
                    <a:pt x="334" y="2"/>
                    <a:pt x="335" y="2"/>
                  </a:cubicBezTo>
                  <a:cubicBezTo>
                    <a:pt x="333" y="2"/>
                    <a:pt x="333" y="2"/>
                    <a:pt x="332" y="2"/>
                  </a:cubicBezTo>
                  <a:cubicBezTo>
                    <a:pt x="333" y="2"/>
                    <a:pt x="333" y="2"/>
                    <a:pt x="333" y="2"/>
                  </a:cubicBezTo>
                  <a:cubicBezTo>
                    <a:pt x="332" y="2"/>
                    <a:pt x="332" y="2"/>
                    <a:pt x="332" y="2"/>
                  </a:cubicBezTo>
                  <a:cubicBezTo>
                    <a:pt x="335" y="2"/>
                    <a:pt x="335" y="2"/>
                    <a:pt x="335" y="2"/>
                  </a:cubicBezTo>
                  <a:cubicBezTo>
                    <a:pt x="337" y="2"/>
                    <a:pt x="337" y="2"/>
                    <a:pt x="337" y="2"/>
                  </a:cubicBezTo>
                  <a:cubicBezTo>
                    <a:pt x="337" y="2"/>
                    <a:pt x="337" y="2"/>
                    <a:pt x="337" y="2"/>
                  </a:cubicBezTo>
                  <a:cubicBezTo>
                    <a:pt x="337" y="2"/>
                    <a:pt x="337" y="2"/>
                    <a:pt x="337" y="2"/>
                  </a:cubicBezTo>
                  <a:cubicBezTo>
                    <a:pt x="338" y="2"/>
                    <a:pt x="340" y="2"/>
                    <a:pt x="341" y="1"/>
                  </a:cubicBezTo>
                  <a:cubicBezTo>
                    <a:pt x="342" y="1"/>
                    <a:pt x="342" y="1"/>
                    <a:pt x="346" y="1"/>
                  </a:cubicBezTo>
                  <a:moveTo>
                    <a:pt x="300" y="6"/>
                  </a:moveTo>
                  <a:cubicBezTo>
                    <a:pt x="301" y="6"/>
                    <a:pt x="303" y="6"/>
                    <a:pt x="304" y="6"/>
                  </a:cubicBezTo>
                  <a:cubicBezTo>
                    <a:pt x="305" y="5"/>
                    <a:pt x="306" y="5"/>
                    <a:pt x="308" y="5"/>
                  </a:cubicBezTo>
                  <a:cubicBezTo>
                    <a:pt x="311" y="4"/>
                    <a:pt x="311" y="4"/>
                    <a:pt x="311" y="4"/>
                  </a:cubicBezTo>
                  <a:cubicBezTo>
                    <a:pt x="311" y="4"/>
                    <a:pt x="312" y="4"/>
                    <a:pt x="313" y="4"/>
                  </a:cubicBezTo>
                  <a:cubicBezTo>
                    <a:pt x="314" y="4"/>
                    <a:pt x="315" y="4"/>
                    <a:pt x="315" y="4"/>
                  </a:cubicBezTo>
                  <a:cubicBezTo>
                    <a:pt x="315" y="4"/>
                    <a:pt x="314" y="4"/>
                    <a:pt x="313" y="4"/>
                  </a:cubicBezTo>
                  <a:cubicBezTo>
                    <a:pt x="313" y="4"/>
                    <a:pt x="319" y="3"/>
                    <a:pt x="324" y="2"/>
                  </a:cubicBezTo>
                  <a:cubicBezTo>
                    <a:pt x="326" y="2"/>
                    <a:pt x="328" y="2"/>
                    <a:pt x="331" y="2"/>
                  </a:cubicBezTo>
                  <a:cubicBezTo>
                    <a:pt x="330" y="2"/>
                    <a:pt x="329" y="2"/>
                    <a:pt x="328" y="2"/>
                  </a:cubicBezTo>
                  <a:cubicBezTo>
                    <a:pt x="328" y="2"/>
                    <a:pt x="328" y="2"/>
                    <a:pt x="328" y="2"/>
                  </a:cubicBezTo>
                  <a:cubicBezTo>
                    <a:pt x="327" y="2"/>
                    <a:pt x="326" y="2"/>
                    <a:pt x="325" y="2"/>
                  </a:cubicBezTo>
                  <a:cubicBezTo>
                    <a:pt x="325" y="2"/>
                    <a:pt x="325" y="2"/>
                    <a:pt x="325" y="2"/>
                  </a:cubicBezTo>
                  <a:cubicBezTo>
                    <a:pt x="323" y="2"/>
                    <a:pt x="321" y="3"/>
                    <a:pt x="319" y="3"/>
                  </a:cubicBezTo>
                  <a:cubicBezTo>
                    <a:pt x="319" y="3"/>
                    <a:pt x="319" y="3"/>
                    <a:pt x="319" y="3"/>
                  </a:cubicBezTo>
                  <a:cubicBezTo>
                    <a:pt x="319" y="3"/>
                    <a:pt x="319" y="3"/>
                    <a:pt x="319" y="3"/>
                  </a:cubicBezTo>
                  <a:cubicBezTo>
                    <a:pt x="315" y="4"/>
                    <a:pt x="315" y="4"/>
                    <a:pt x="315" y="4"/>
                  </a:cubicBezTo>
                  <a:cubicBezTo>
                    <a:pt x="313" y="4"/>
                    <a:pt x="313" y="4"/>
                    <a:pt x="313" y="4"/>
                  </a:cubicBezTo>
                  <a:cubicBezTo>
                    <a:pt x="309" y="5"/>
                    <a:pt x="309" y="5"/>
                    <a:pt x="309" y="5"/>
                  </a:cubicBezTo>
                  <a:cubicBezTo>
                    <a:pt x="309" y="5"/>
                    <a:pt x="309" y="5"/>
                    <a:pt x="309" y="5"/>
                  </a:cubicBezTo>
                  <a:cubicBezTo>
                    <a:pt x="308" y="5"/>
                    <a:pt x="308" y="5"/>
                    <a:pt x="307" y="5"/>
                  </a:cubicBezTo>
                  <a:cubicBezTo>
                    <a:pt x="304" y="5"/>
                    <a:pt x="304" y="5"/>
                    <a:pt x="304" y="5"/>
                  </a:cubicBezTo>
                  <a:cubicBezTo>
                    <a:pt x="303" y="6"/>
                    <a:pt x="303" y="6"/>
                    <a:pt x="303" y="6"/>
                  </a:cubicBezTo>
                  <a:cubicBezTo>
                    <a:pt x="303" y="6"/>
                    <a:pt x="303" y="6"/>
                    <a:pt x="303" y="6"/>
                  </a:cubicBezTo>
                  <a:cubicBezTo>
                    <a:pt x="304" y="5"/>
                    <a:pt x="304" y="5"/>
                    <a:pt x="304" y="5"/>
                  </a:cubicBezTo>
                  <a:cubicBezTo>
                    <a:pt x="304" y="5"/>
                    <a:pt x="304" y="5"/>
                    <a:pt x="304" y="5"/>
                  </a:cubicBezTo>
                  <a:cubicBezTo>
                    <a:pt x="303" y="6"/>
                    <a:pt x="301" y="6"/>
                    <a:pt x="300" y="6"/>
                  </a:cubicBezTo>
                  <a:cubicBezTo>
                    <a:pt x="300" y="6"/>
                    <a:pt x="300" y="6"/>
                    <a:pt x="300" y="6"/>
                  </a:cubicBezTo>
                  <a:cubicBezTo>
                    <a:pt x="298" y="7"/>
                    <a:pt x="298" y="7"/>
                    <a:pt x="298" y="7"/>
                  </a:cubicBezTo>
                  <a:cubicBezTo>
                    <a:pt x="295" y="7"/>
                    <a:pt x="295" y="7"/>
                    <a:pt x="295" y="7"/>
                  </a:cubicBezTo>
                  <a:cubicBezTo>
                    <a:pt x="291" y="8"/>
                    <a:pt x="291" y="8"/>
                    <a:pt x="291" y="8"/>
                  </a:cubicBezTo>
                  <a:cubicBezTo>
                    <a:pt x="289" y="9"/>
                    <a:pt x="289" y="9"/>
                    <a:pt x="289" y="9"/>
                  </a:cubicBezTo>
                  <a:cubicBezTo>
                    <a:pt x="290" y="8"/>
                    <a:pt x="290" y="8"/>
                    <a:pt x="290" y="8"/>
                  </a:cubicBezTo>
                  <a:cubicBezTo>
                    <a:pt x="288" y="9"/>
                    <a:pt x="288" y="9"/>
                    <a:pt x="288" y="9"/>
                  </a:cubicBezTo>
                  <a:cubicBezTo>
                    <a:pt x="291" y="8"/>
                    <a:pt x="291" y="8"/>
                    <a:pt x="291" y="8"/>
                  </a:cubicBezTo>
                  <a:cubicBezTo>
                    <a:pt x="291" y="8"/>
                    <a:pt x="291" y="8"/>
                    <a:pt x="291" y="8"/>
                  </a:cubicBezTo>
                  <a:cubicBezTo>
                    <a:pt x="292" y="8"/>
                    <a:pt x="293" y="8"/>
                    <a:pt x="294" y="8"/>
                  </a:cubicBezTo>
                  <a:cubicBezTo>
                    <a:pt x="297" y="7"/>
                    <a:pt x="297" y="7"/>
                    <a:pt x="297" y="7"/>
                  </a:cubicBezTo>
                  <a:cubicBezTo>
                    <a:pt x="296" y="7"/>
                    <a:pt x="296" y="7"/>
                    <a:pt x="295" y="7"/>
                  </a:cubicBezTo>
                  <a:cubicBezTo>
                    <a:pt x="296" y="7"/>
                    <a:pt x="297" y="7"/>
                    <a:pt x="298" y="7"/>
                  </a:cubicBezTo>
                  <a:cubicBezTo>
                    <a:pt x="297" y="7"/>
                    <a:pt x="297" y="7"/>
                    <a:pt x="297" y="7"/>
                  </a:cubicBezTo>
                  <a:cubicBezTo>
                    <a:pt x="298" y="7"/>
                    <a:pt x="299" y="7"/>
                    <a:pt x="300" y="6"/>
                  </a:cubicBezTo>
                  <a:moveTo>
                    <a:pt x="275" y="12"/>
                  </a:moveTo>
                  <a:cubicBezTo>
                    <a:pt x="277" y="11"/>
                    <a:pt x="280" y="11"/>
                    <a:pt x="282" y="10"/>
                  </a:cubicBezTo>
                  <a:cubicBezTo>
                    <a:pt x="281" y="11"/>
                    <a:pt x="281" y="11"/>
                    <a:pt x="281" y="11"/>
                  </a:cubicBezTo>
                  <a:cubicBezTo>
                    <a:pt x="277" y="12"/>
                    <a:pt x="277" y="12"/>
                    <a:pt x="277" y="12"/>
                  </a:cubicBezTo>
                  <a:cubicBezTo>
                    <a:pt x="275" y="12"/>
                    <a:pt x="275" y="12"/>
                    <a:pt x="275" y="12"/>
                  </a:cubicBezTo>
                  <a:moveTo>
                    <a:pt x="251" y="20"/>
                  </a:moveTo>
                  <a:cubicBezTo>
                    <a:pt x="251" y="20"/>
                    <a:pt x="251" y="20"/>
                    <a:pt x="251" y="20"/>
                  </a:cubicBezTo>
                  <a:cubicBezTo>
                    <a:pt x="256" y="18"/>
                    <a:pt x="256" y="18"/>
                    <a:pt x="256" y="18"/>
                  </a:cubicBezTo>
                  <a:cubicBezTo>
                    <a:pt x="258" y="18"/>
                    <a:pt x="258" y="18"/>
                    <a:pt x="258" y="18"/>
                  </a:cubicBezTo>
                  <a:cubicBezTo>
                    <a:pt x="259" y="17"/>
                    <a:pt x="259" y="17"/>
                    <a:pt x="259" y="17"/>
                  </a:cubicBezTo>
                  <a:cubicBezTo>
                    <a:pt x="257" y="18"/>
                    <a:pt x="257" y="18"/>
                    <a:pt x="257" y="18"/>
                  </a:cubicBezTo>
                  <a:cubicBezTo>
                    <a:pt x="255" y="18"/>
                    <a:pt x="255" y="18"/>
                    <a:pt x="255" y="18"/>
                  </a:cubicBezTo>
                  <a:cubicBezTo>
                    <a:pt x="255" y="18"/>
                    <a:pt x="255" y="18"/>
                    <a:pt x="255" y="18"/>
                  </a:cubicBezTo>
                  <a:cubicBezTo>
                    <a:pt x="256" y="18"/>
                    <a:pt x="256" y="18"/>
                    <a:pt x="256" y="18"/>
                  </a:cubicBezTo>
                  <a:cubicBezTo>
                    <a:pt x="256" y="18"/>
                    <a:pt x="256" y="18"/>
                    <a:pt x="256" y="18"/>
                  </a:cubicBezTo>
                  <a:cubicBezTo>
                    <a:pt x="260" y="16"/>
                    <a:pt x="260" y="16"/>
                    <a:pt x="260" y="16"/>
                  </a:cubicBezTo>
                  <a:cubicBezTo>
                    <a:pt x="265" y="15"/>
                    <a:pt x="265" y="15"/>
                    <a:pt x="265" y="15"/>
                  </a:cubicBezTo>
                  <a:cubicBezTo>
                    <a:pt x="269" y="14"/>
                    <a:pt x="269" y="14"/>
                    <a:pt x="269" y="14"/>
                  </a:cubicBezTo>
                  <a:cubicBezTo>
                    <a:pt x="269" y="14"/>
                    <a:pt x="269" y="14"/>
                    <a:pt x="269" y="14"/>
                  </a:cubicBezTo>
                  <a:cubicBezTo>
                    <a:pt x="266" y="15"/>
                    <a:pt x="266" y="15"/>
                    <a:pt x="266" y="15"/>
                  </a:cubicBezTo>
                  <a:cubicBezTo>
                    <a:pt x="245" y="21"/>
                    <a:pt x="245" y="21"/>
                    <a:pt x="245" y="21"/>
                  </a:cubicBezTo>
                  <a:cubicBezTo>
                    <a:pt x="246" y="21"/>
                    <a:pt x="246" y="21"/>
                    <a:pt x="246" y="21"/>
                  </a:cubicBezTo>
                  <a:cubicBezTo>
                    <a:pt x="246" y="21"/>
                    <a:pt x="247" y="21"/>
                    <a:pt x="248" y="21"/>
                  </a:cubicBezTo>
                  <a:cubicBezTo>
                    <a:pt x="244" y="22"/>
                    <a:pt x="244" y="22"/>
                    <a:pt x="244" y="22"/>
                  </a:cubicBezTo>
                  <a:cubicBezTo>
                    <a:pt x="244" y="22"/>
                    <a:pt x="244" y="22"/>
                    <a:pt x="244" y="22"/>
                  </a:cubicBezTo>
                  <a:cubicBezTo>
                    <a:pt x="244" y="22"/>
                    <a:pt x="244" y="22"/>
                    <a:pt x="244" y="22"/>
                  </a:cubicBezTo>
                  <a:cubicBezTo>
                    <a:pt x="245" y="22"/>
                    <a:pt x="245" y="22"/>
                    <a:pt x="245" y="22"/>
                  </a:cubicBezTo>
                  <a:cubicBezTo>
                    <a:pt x="247" y="21"/>
                    <a:pt x="247" y="21"/>
                    <a:pt x="247" y="21"/>
                  </a:cubicBezTo>
                  <a:cubicBezTo>
                    <a:pt x="245" y="22"/>
                    <a:pt x="245" y="22"/>
                    <a:pt x="245" y="22"/>
                  </a:cubicBezTo>
                  <a:cubicBezTo>
                    <a:pt x="247" y="22"/>
                    <a:pt x="249" y="21"/>
                    <a:pt x="251" y="20"/>
                  </a:cubicBezTo>
                  <a:moveTo>
                    <a:pt x="179" y="56"/>
                  </a:moveTo>
                  <a:cubicBezTo>
                    <a:pt x="182" y="54"/>
                    <a:pt x="182" y="54"/>
                    <a:pt x="182" y="54"/>
                  </a:cubicBezTo>
                  <a:cubicBezTo>
                    <a:pt x="186" y="52"/>
                    <a:pt x="186" y="52"/>
                    <a:pt x="186" y="52"/>
                  </a:cubicBezTo>
                  <a:cubicBezTo>
                    <a:pt x="185" y="52"/>
                    <a:pt x="185" y="52"/>
                    <a:pt x="180" y="54"/>
                  </a:cubicBezTo>
                  <a:cubicBezTo>
                    <a:pt x="177" y="56"/>
                    <a:pt x="177" y="56"/>
                    <a:pt x="177" y="56"/>
                  </a:cubicBezTo>
                  <a:cubicBezTo>
                    <a:pt x="177" y="57"/>
                    <a:pt x="177" y="57"/>
                    <a:pt x="177" y="57"/>
                  </a:cubicBezTo>
                  <a:cubicBezTo>
                    <a:pt x="179" y="56"/>
                    <a:pt x="179" y="56"/>
                    <a:pt x="179" y="56"/>
                  </a:cubicBezTo>
                  <a:moveTo>
                    <a:pt x="156" y="69"/>
                  </a:moveTo>
                  <a:cubicBezTo>
                    <a:pt x="154" y="70"/>
                    <a:pt x="154" y="70"/>
                    <a:pt x="154" y="70"/>
                  </a:cubicBezTo>
                  <a:cubicBezTo>
                    <a:pt x="153" y="71"/>
                    <a:pt x="153" y="71"/>
                    <a:pt x="153" y="71"/>
                  </a:cubicBezTo>
                  <a:cubicBezTo>
                    <a:pt x="160" y="66"/>
                    <a:pt x="160" y="66"/>
                    <a:pt x="160" y="66"/>
                  </a:cubicBezTo>
                  <a:cubicBezTo>
                    <a:pt x="159" y="66"/>
                    <a:pt x="159" y="66"/>
                    <a:pt x="159" y="66"/>
                  </a:cubicBezTo>
                  <a:cubicBezTo>
                    <a:pt x="156" y="69"/>
                    <a:pt x="156" y="69"/>
                    <a:pt x="156" y="69"/>
                  </a:cubicBezTo>
                  <a:close/>
                  <a:moveTo>
                    <a:pt x="6" y="417"/>
                  </a:moveTo>
                  <a:cubicBezTo>
                    <a:pt x="5" y="413"/>
                    <a:pt x="5" y="413"/>
                    <a:pt x="5" y="413"/>
                  </a:cubicBezTo>
                  <a:cubicBezTo>
                    <a:pt x="5" y="409"/>
                    <a:pt x="5" y="409"/>
                    <a:pt x="5" y="409"/>
                  </a:cubicBezTo>
                  <a:cubicBezTo>
                    <a:pt x="4" y="409"/>
                    <a:pt x="4" y="409"/>
                    <a:pt x="4" y="409"/>
                  </a:cubicBezTo>
                  <a:cubicBezTo>
                    <a:pt x="3" y="408"/>
                    <a:pt x="3" y="408"/>
                    <a:pt x="3" y="408"/>
                  </a:cubicBezTo>
                  <a:cubicBezTo>
                    <a:pt x="2" y="407"/>
                    <a:pt x="2" y="407"/>
                    <a:pt x="2" y="407"/>
                  </a:cubicBezTo>
                  <a:cubicBezTo>
                    <a:pt x="2" y="405"/>
                    <a:pt x="2" y="405"/>
                    <a:pt x="2" y="405"/>
                  </a:cubicBezTo>
                  <a:cubicBezTo>
                    <a:pt x="1" y="398"/>
                    <a:pt x="1" y="398"/>
                    <a:pt x="1" y="398"/>
                  </a:cubicBezTo>
                  <a:cubicBezTo>
                    <a:pt x="1" y="394"/>
                    <a:pt x="1" y="394"/>
                    <a:pt x="1" y="394"/>
                  </a:cubicBezTo>
                  <a:cubicBezTo>
                    <a:pt x="1" y="392"/>
                    <a:pt x="1" y="389"/>
                    <a:pt x="1" y="387"/>
                  </a:cubicBezTo>
                  <a:cubicBezTo>
                    <a:pt x="1" y="379"/>
                    <a:pt x="1" y="379"/>
                    <a:pt x="1" y="379"/>
                  </a:cubicBezTo>
                  <a:cubicBezTo>
                    <a:pt x="1" y="378"/>
                    <a:pt x="1" y="376"/>
                    <a:pt x="1" y="374"/>
                  </a:cubicBezTo>
                  <a:cubicBezTo>
                    <a:pt x="0" y="370"/>
                    <a:pt x="0" y="370"/>
                    <a:pt x="0" y="370"/>
                  </a:cubicBezTo>
                  <a:cubicBezTo>
                    <a:pt x="0" y="367"/>
                    <a:pt x="0" y="367"/>
                    <a:pt x="0" y="367"/>
                  </a:cubicBezTo>
                  <a:cubicBezTo>
                    <a:pt x="0" y="367"/>
                    <a:pt x="0" y="367"/>
                    <a:pt x="0" y="367"/>
                  </a:cubicBezTo>
                  <a:cubicBezTo>
                    <a:pt x="0" y="376"/>
                    <a:pt x="1" y="389"/>
                    <a:pt x="1" y="399"/>
                  </a:cubicBezTo>
                  <a:cubicBezTo>
                    <a:pt x="2" y="405"/>
                    <a:pt x="2" y="405"/>
                    <a:pt x="2" y="405"/>
                  </a:cubicBezTo>
                  <a:cubicBezTo>
                    <a:pt x="2" y="405"/>
                    <a:pt x="2" y="405"/>
                    <a:pt x="2" y="405"/>
                  </a:cubicBezTo>
                  <a:cubicBezTo>
                    <a:pt x="2" y="407"/>
                    <a:pt x="2" y="407"/>
                    <a:pt x="2" y="407"/>
                  </a:cubicBezTo>
                  <a:cubicBezTo>
                    <a:pt x="3" y="414"/>
                    <a:pt x="3" y="414"/>
                    <a:pt x="3" y="414"/>
                  </a:cubicBezTo>
                  <a:cubicBezTo>
                    <a:pt x="3" y="414"/>
                    <a:pt x="3" y="414"/>
                    <a:pt x="3" y="414"/>
                  </a:cubicBezTo>
                  <a:cubicBezTo>
                    <a:pt x="4" y="419"/>
                    <a:pt x="4" y="419"/>
                    <a:pt x="4" y="419"/>
                  </a:cubicBezTo>
                  <a:cubicBezTo>
                    <a:pt x="5" y="421"/>
                    <a:pt x="5" y="421"/>
                    <a:pt x="5" y="421"/>
                  </a:cubicBezTo>
                  <a:cubicBezTo>
                    <a:pt x="4" y="416"/>
                    <a:pt x="4" y="416"/>
                    <a:pt x="4" y="416"/>
                  </a:cubicBezTo>
                  <a:cubicBezTo>
                    <a:pt x="4" y="413"/>
                    <a:pt x="4" y="413"/>
                    <a:pt x="4" y="413"/>
                  </a:cubicBezTo>
                  <a:cubicBezTo>
                    <a:pt x="5" y="414"/>
                    <a:pt x="5" y="414"/>
                    <a:pt x="5" y="414"/>
                  </a:cubicBezTo>
                  <a:cubicBezTo>
                    <a:pt x="5" y="417"/>
                    <a:pt x="5" y="417"/>
                    <a:pt x="5" y="417"/>
                  </a:cubicBezTo>
                  <a:cubicBezTo>
                    <a:pt x="6" y="417"/>
                    <a:pt x="6" y="417"/>
                    <a:pt x="6" y="417"/>
                  </a:cubicBezTo>
                  <a:moveTo>
                    <a:pt x="182" y="64"/>
                  </a:moveTo>
                  <a:cubicBezTo>
                    <a:pt x="185" y="62"/>
                    <a:pt x="185" y="62"/>
                    <a:pt x="185" y="62"/>
                  </a:cubicBezTo>
                  <a:cubicBezTo>
                    <a:pt x="189" y="60"/>
                    <a:pt x="189" y="60"/>
                    <a:pt x="189" y="60"/>
                  </a:cubicBezTo>
                  <a:cubicBezTo>
                    <a:pt x="188" y="60"/>
                    <a:pt x="187" y="60"/>
                    <a:pt x="187" y="60"/>
                  </a:cubicBezTo>
                  <a:cubicBezTo>
                    <a:pt x="187" y="59"/>
                    <a:pt x="188" y="59"/>
                    <a:pt x="189" y="58"/>
                  </a:cubicBezTo>
                  <a:cubicBezTo>
                    <a:pt x="191" y="56"/>
                    <a:pt x="191" y="56"/>
                    <a:pt x="191" y="56"/>
                  </a:cubicBezTo>
                  <a:cubicBezTo>
                    <a:pt x="191" y="56"/>
                    <a:pt x="191" y="56"/>
                    <a:pt x="191" y="56"/>
                  </a:cubicBezTo>
                  <a:cubicBezTo>
                    <a:pt x="192" y="54"/>
                    <a:pt x="192" y="54"/>
                    <a:pt x="192" y="54"/>
                  </a:cubicBezTo>
                  <a:cubicBezTo>
                    <a:pt x="191" y="54"/>
                    <a:pt x="191" y="54"/>
                    <a:pt x="191" y="54"/>
                  </a:cubicBezTo>
                  <a:cubicBezTo>
                    <a:pt x="193" y="52"/>
                    <a:pt x="193" y="52"/>
                    <a:pt x="193" y="52"/>
                  </a:cubicBezTo>
                  <a:cubicBezTo>
                    <a:pt x="196" y="51"/>
                    <a:pt x="196" y="51"/>
                    <a:pt x="196" y="51"/>
                  </a:cubicBezTo>
                  <a:cubicBezTo>
                    <a:pt x="195" y="51"/>
                    <a:pt x="195" y="51"/>
                    <a:pt x="194" y="51"/>
                  </a:cubicBezTo>
                  <a:cubicBezTo>
                    <a:pt x="194" y="51"/>
                    <a:pt x="194" y="51"/>
                    <a:pt x="194" y="51"/>
                  </a:cubicBezTo>
                  <a:cubicBezTo>
                    <a:pt x="196" y="50"/>
                    <a:pt x="197" y="49"/>
                    <a:pt x="199" y="48"/>
                  </a:cubicBezTo>
                  <a:cubicBezTo>
                    <a:pt x="199" y="48"/>
                    <a:pt x="199" y="48"/>
                    <a:pt x="199" y="48"/>
                  </a:cubicBezTo>
                  <a:cubicBezTo>
                    <a:pt x="202" y="47"/>
                    <a:pt x="202" y="47"/>
                    <a:pt x="202" y="47"/>
                  </a:cubicBezTo>
                  <a:cubicBezTo>
                    <a:pt x="202" y="46"/>
                    <a:pt x="202" y="46"/>
                    <a:pt x="202" y="46"/>
                  </a:cubicBezTo>
                  <a:cubicBezTo>
                    <a:pt x="204" y="45"/>
                    <a:pt x="204" y="45"/>
                    <a:pt x="204" y="45"/>
                  </a:cubicBezTo>
                  <a:cubicBezTo>
                    <a:pt x="205" y="45"/>
                    <a:pt x="205" y="45"/>
                    <a:pt x="205" y="45"/>
                  </a:cubicBezTo>
                  <a:cubicBezTo>
                    <a:pt x="208" y="43"/>
                    <a:pt x="208" y="43"/>
                    <a:pt x="208" y="43"/>
                  </a:cubicBezTo>
                  <a:cubicBezTo>
                    <a:pt x="208" y="42"/>
                    <a:pt x="208" y="42"/>
                    <a:pt x="208" y="42"/>
                  </a:cubicBezTo>
                  <a:cubicBezTo>
                    <a:pt x="211" y="41"/>
                    <a:pt x="211" y="41"/>
                    <a:pt x="211" y="41"/>
                  </a:cubicBezTo>
                  <a:cubicBezTo>
                    <a:pt x="213" y="39"/>
                    <a:pt x="213" y="39"/>
                    <a:pt x="213" y="39"/>
                  </a:cubicBezTo>
                  <a:cubicBezTo>
                    <a:pt x="212" y="39"/>
                    <a:pt x="212" y="39"/>
                    <a:pt x="212" y="39"/>
                  </a:cubicBezTo>
                  <a:cubicBezTo>
                    <a:pt x="214" y="38"/>
                    <a:pt x="214" y="38"/>
                    <a:pt x="214" y="38"/>
                  </a:cubicBezTo>
                  <a:cubicBezTo>
                    <a:pt x="214" y="38"/>
                    <a:pt x="214" y="38"/>
                    <a:pt x="214" y="38"/>
                  </a:cubicBezTo>
                  <a:cubicBezTo>
                    <a:pt x="214" y="38"/>
                    <a:pt x="214" y="38"/>
                    <a:pt x="214" y="38"/>
                  </a:cubicBezTo>
                  <a:cubicBezTo>
                    <a:pt x="217" y="37"/>
                    <a:pt x="217" y="37"/>
                    <a:pt x="217" y="37"/>
                  </a:cubicBezTo>
                  <a:cubicBezTo>
                    <a:pt x="218" y="36"/>
                    <a:pt x="218" y="36"/>
                    <a:pt x="218" y="36"/>
                  </a:cubicBezTo>
                  <a:cubicBezTo>
                    <a:pt x="216" y="36"/>
                    <a:pt x="216" y="36"/>
                    <a:pt x="216" y="36"/>
                  </a:cubicBezTo>
                  <a:cubicBezTo>
                    <a:pt x="220" y="34"/>
                    <a:pt x="220" y="34"/>
                    <a:pt x="220" y="34"/>
                  </a:cubicBezTo>
                  <a:cubicBezTo>
                    <a:pt x="222" y="33"/>
                    <a:pt x="222" y="33"/>
                    <a:pt x="222" y="33"/>
                  </a:cubicBezTo>
                  <a:cubicBezTo>
                    <a:pt x="222" y="33"/>
                    <a:pt x="222" y="33"/>
                    <a:pt x="222" y="33"/>
                  </a:cubicBezTo>
                  <a:cubicBezTo>
                    <a:pt x="225" y="31"/>
                    <a:pt x="225" y="31"/>
                    <a:pt x="225" y="31"/>
                  </a:cubicBezTo>
                  <a:cubicBezTo>
                    <a:pt x="227" y="30"/>
                    <a:pt x="227" y="30"/>
                    <a:pt x="227" y="30"/>
                  </a:cubicBezTo>
                  <a:cubicBezTo>
                    <a:pt x="226" y="30"/>
                    <a:pt x="226" y="30"/>
                    <a:pt x="226" y="30"/>
                  </a:cubicBezTo>
                  <a:cubicBezTo>
                    <a:pt x="224" y="31"/>
                    <a:pt x="224" y="31"/>
                    <a:pt x="224" y="31"/>
                  </a:cubicBezTo>
                  <a:cubicBezTo>
                    <a:pt x="223" y="31"/>
                    <a:pt x="223" y="31"/>
                    <a:pt x="223" y="31"/>
                  </a:cubicBezTo>
                  <a:cubicBezTo>
                    <a:pt x="223" y="31"/>
                    <a:pt x="223" y="31"/>
                    <a:pt x="223" y="31"/>
                  </a:cubicBezTo>
                  <a:cubicBezTo>
                    <a:pt x="220" y="32"/>
                    <a:pt x="220" y="32"/>
                    <a:pt x="220" y="32"/>
                  </a:cubicBezTo>
                  <a:cubicBezTo>
                    <a:pt x="220" y="32"/>
                    <a:pt x="220" y="32"/>
                    <a:pt x="220" y="32"/>
                  </a:cubicBezTo>
                  <a:cubicBezTo>
                    <a:pt x="224" y="31"/>
                    <a:pt x="224" y="31"/>
                    <a:pt x="224" y="31"/>
                  </a:cubicBezTo>
                  <a:cubicBezTo>
                    <a:pt x="227" y="29"/>
                    <a:pt x="227" y="29"/>
                    <a:pt x="227" y="29"/>
                  </a:cubicBezTo>
                  <a:cubicBezTo>
                    <a:pt x="232" y="27"/>
                    <a:pt x="232" y="27"/>
                    <a:pt x="232" y="27"/>
                  </a:cubicBezTo>
                  <a:cubicBezTo>
                    <a:pt x="237" y="25"/>
                    <a:pt x="237" y="25"/>
                    <a:pt x="237" y="25"/>
                  </a:cubicBezTo>
                  <a:cubicBezTo>
                    <a:pt x="237" y="25"/>
                    <a:pt x="237" y="25"/>
                    <a:pt x="237" y="25"/>
                  </a:cubicBezTo>
                  <a:cubicBezTo>
                    <a:pt x="233" y="26"/>
                    <a:pt x="233" y="26"/>
                    <a:pt x="233" y="26"/>
                  </a:cubicBezTo>
                  <a:cubicBezTo>
                    <a:pt x="233" y="26"/>
                    <a:pt x="233" y="26"/>
                    <a:pt x="233" y="26"/>
                  </a:cubicBezTo>
                  <a:cubicBezTo>
                    <a:pt x="231" y="27"/>
                    <a:pt x="231" y="27"/>
                    <a:pt x="231" y="27"/>
                  </a:cubicBezTo>
                  <a:cubicBezTo>
                    <a:pt x="226" y="29"/>
                    <a:pt x="226" y="29"/>
                    <a:pt x="226" y="29"/>
                  </a:cubicBezTo>
                  <a:cubicBezTo>
                    <a:pt x="221" y="31"/>
                    <a:pt x="221" y="31"/>
                    <a:pt x="221" y="31"/>
                  </a:cubicBezTo>
                  <a:cubicBezTo>
                    <a:pt x="218" y="33"/>
                    <a:pt x="218" y="33"/>
                    <a:pt x="218" y="33"/>
                  </a:cubicBezTo>
                  <a:cubicBezTo>
                    <a:pt x="213" y="35"/>
                    <a:pt x="213" y="35"/>
                    <a:pt x="213" y="35"/>
                  </a:cubicBezTo>
                  <a:cubicBezTo>
                    <a:pt x="212" y="36"/>
                    <a:pt x="212" y="36"/>
                    <a:pt x="212" y="36"/>
                  </a:cubicBezTo>
                  <a:cubicBezTo>
                    <a:pt x="217" y="33"/>
                    <a:pt x="217" y="33"/>
                    <a:pt x="217" y="33"/>
                  </a:cubicBezTo>
                  <a:cubicBezTo>
                    <a:pt x="224" y="30"/>
                    <a:pt x="224" y="30"/>
                    <a:pt x="224" y="30"/>
                  </a:cubicBezTo>
                  <a:cubicBezTo>
                    <a:pt x="228" y="28"/>
                    <a:pt x="228" y="28"/>
                    <a:pt x="228" y="28"/>
                  </a:cubicBezTo>
                  <a:cubicBezTo>
                    <a:pt x="233" y="26"/>
                    <a:pt x="233" y="26"/>
                    <a:pt x="233" y="26"/>
                  </a:cubicBezTo>
                  <a:cubicBezTo>
                    <a:pt x="237" y="25"/>
                    <a:pt x="237" y="25"/>
                    <a:pt x="237" y="25"/>
                  </a:cubicBezTo>
                  <a:cubicBezTo>
                    <a:pt x="237" y="25"/>
                    <a:pt x="237" y="25"/>
                    <a:pt x="237" y="25"/>
                  </a:cubicBezTo>
                  <a:cubicBezTo>
                    <a:pt x="236" y="25"/>
                    <a:pt x="236" y="25"/>
                    <a:pt x="236" y="25"/>
                  </a:cubicBezTo>
                  <a:cubicBezTo>
                    <a:pt x="231" y="27"/>
                    <a:pt x="231" y="27"/>
                    <a:pt x="231" y="27"/>
                  </a:cubicBezTo>
                  <a:cubicBezTo>
                    <a:pt x="224" y="30"/>
                    <a:pt x="224" y="30"/>
                    <a:pt x="224" y="30"/>
                  </a:cubicBezTo>
                  <a:cubicBezTo>
                    <a:pt x="213" y="35"/>
                    <a:pt x="213" y="35"/>
                    <a:pt x="213" y="35"/>
                  </a:cubicBezTo>
                  <a:cubicBezTo>
                    <a:pt x="212" y="35"/>
                    <a:pt x="212" y="35"/>
                    <a:pt x="212" y="35"/>
                  </a:cubicBezTo>
                  <a:cubicBezTo>
                    <a:pt x="212" y="36"/>
                    <a:pt x="212" y="36"/>
                    <a:pt x="212" y="36"/>
                  </a:cubicBezTo>
                  <a:cubicBezTo>
                    <a:pt x="208" y="37"/>
                    <a:pt x="208" y="37"/>
                    <a:pt x="208" y="37"/>
                  </a:cubicBezTo>
                  <a:cubicBezTo>
                    <a:pt x="209" y="37"/>
                    <a:pt x="209" y="37"/>
                    <a:pt x="209" y="37"/>
                  </a:cubicBezTo>
                  <a:cubicBezTo>
                    <a:pt x="208" y="37"/>
                    <a:pt x="208" y="37"/>
                    <a:pt x="208" y="37"/>
                  </a:cubicBezTo>
                  <a:cubicBezTo>
                    <a:pt x="206" y="38"/>
                    <a:pt x="206" y="38"/>
                    <a:pt x="206" y="38"/>
                  </a:cubicBezTo>
                  <a:cubicBezTo>
                    <a:pt x="203" y="40"/>
                    <a:pt x="203" y="40"/>
                    <a:pt x="203" y="40"/>
                  </a:cubicBezTo>
                  <a:cubicBezTo>
                    <a:pt x="203" y="40"/>
                    <a:pt x="203" y="40"/>
                    <a:pt x="203" y="40"/>
                  </a:cubicBezTo>
                  <a:cubicBezTo>
                    <a:pt x="204" y="39"/>
                    <a:pt x="204" y="39"/>
                    <a:pt x="204" y="39"/>
                  </a:cubicBezTo>
                  <a:cubicBezTo>
                    <a:pt x="201" y="41"/>
                    <a:pt x="201" y="41"/>
                    <a:pt x="201" y="41"/>
                  </a:cubicBezTo>
                  <a:cubicBezTo>
                    <a:pt x="199" y="42"/>
                    <a:pt x="199" y="42"/>
                    <a:pt x="199" y="42"/>
                  </a:cubicBezTo>
                  <a:cubicBezTo>
                    <a:pt x="198" y="43"/>
                    <a:pt x="198" y="43"/>
                    <a:pt x="198" y="43"/>
                  </a:cubicBezTo>
                  <a:cubicBezTo>
                    <a:pt x="194" y="45"/>
                    <a:pt x="194" y="45"/>
                    <a:pt x="194" y="45"/>
                  </a:cubicBezTo>
                  <a:cubicBezTo>
                    <a:pt x="191" y="46"/>
                    <a:pt x="191" y="46"/>
                    <a:pt x="191" y="46"/>
                  </a:cubicBezTo>
                  <a:cubicBezTo>
                    <a:pt x="184" y="50"/>
                    <a:pt x="184" y="50"/>
                    <a:pt x="184" y="50"/>
                  </a:cubicBezTo>
                  <a:cubicBezTo>
                    <a:pt x="179" y="53"/>
                    <a:pt x="179" y="53"/>
                    <a:pt x="179" y="53"/>
                  </a:cubicBezTo>
                  <a:cubicBezTo>
                    <a:pt x="176" y="55"/>
                    <a:pt x="176" y="55"/>
                    <a:pt x="176" y="55"/>
                  </a:cubicBezTo>
                  <a:cubicBezTo>
                    <a:pt x="177" y="54"/>
                    <a:pt x="177" y="54"/>
                    <a:pt x="177" y="54"/>
                  </a:cubicBezTo>
                  <a:cubicBezTo>
                    <a:pt x="183" y="51"/>
                    <a:pt x="183" y="51"/>
                    <a:pt x="183" y="51"/>
                  </a:cubicBezTo>
                  <a:cubicBezTo>
                    <a:pt x="187" y="49"/>
                    <a:pt x="187" y="49"/>
                    <a:pt x="187" y="49"/>
                  </a:cubicBezTo>
                  <a:cubicBezTo>
                    <a:pt x="191" y="46"/>
                    <a:pt x="191" y="46"/>
                    <a:pt x="191" y="46"/>
                  </a:cubicBezTo>
                  <a:cubicBezTo>
                    <a:pt x="182" y="51"/>
                    <a:pt x="171" y="59"/>
                    <a:pt x="162" y="64"/>
                  </a:cubicBezTo>
                  <a:cubicBezTo>
                    <a:pt x="162" y="64"/>
                    <a:pt x="162" y="64"/>
                    <a:pt x="162" y="64"/>
                  </a:cubicBezTo>
                  <a:cubicBezTo>
                    <a:pt x="163" y="64"/>
                    <a:pt x="163" y="64"/>
                    <a:pt x="163" y="64"/>
                  </a:cubicBezTo>
                  <a:cubicBezTo>
                    <a:pt x="167" y="61"/>
                    <a:pt x="167" y="61"/>
                    <a:pt x="167" y="61"/>
                  </a:cubicBezTo>
                  <a:cubicBezTo>
                    <a:pt x="170" y="59"/>
                    <a:pt x="170" y="59"/>
                    <a:pt x="170" y="59"/>
                  </a:cubicBezTo>
                  <a:cubicBezTo>
                    <a:pt x="170" y="59"/>
                    <a:pt x="170" y="59"/>
                    <a:pt x="170" y="59"/>
                  </a:cubicBezTo>
                  <a:cubicBezTo>
                    <a:pt x="167" y="61"/>
                    <a:pt x="167" y="61"/>
                    <a:pt x="167" y="61"/>
                  </a:cubicBezTo>
                  <a:cubicBezTo>
                    <a:pt x="164" y="63"/>
                    <a:pt x="164" y="63"/>
                    <a:pt x="164" y="63"/>
                  </a:cubicBezTo>
                  <a:cubicBezTo>
                    <a:pt x="159" y="67"/>
                    <a:pt x="159" y="67"/>
                    <a:pt x="159" y="67"/>
                  </a:cubicBezTo>
                  <a:cubicBezTo>
                    <a:pt x="156" y="68"/>
                    <a:pt x="154" y="70"/>
                    <a:pt x="152" y="71"/>
                  </a:cubicBezTo>
                  <a:cubicBezTo>
                    <a:pt x="151" y="72"/>
                    <a:pt x="151" y="72"/>
                    <a:pt x="151" y="72"/>
                  </a:cubicBezTo>
                  <a:cubicBezTo>
                    <a:pt x="148" y="75"/>
                    <a:pt x="148" y="75"/>
                    <a:pt x="148" y="75"/>
                  </a:cubicBezTo>
                  <a:cubicBezTo>
                    <a:pt x="147" y="75"/>
                    <a:pt x="147" y="75"/>
                    <a:pt x="147" y="75"/>
                  </a:cubicBezTo>
                  <a:cubicBezTo>
                    <a:pt x="147" y="76"/>
                    <a:pt x="146" y="76"/>
                    <a:pt x="145" y="77"/>
                  </a:cubicBezTo>
                  <a:cubicBezTo>
                    <a:pt x="145" y="77"/>
                    <a:pt x="145" y="77"/>
                    <a:pt x="145" y="77"/>
                  </a:cubicBezTo>
                  <a:cubicBezTo>
                    <a:pt x="149" y="74"/>
                    <a:pt x="149" y="74"/>
                    <a:pt x="149" y="74"/>
                  </a:cubicBezTo>
                  <a:cubicBezTo>
                    <a:pt x="149" y="74"/>
                    <a:pt x="149" y="74"/>
                    <a:pt x="149" y="74"/>
                  </a:cubicBezTo>
                  <a:cubicBezTo>
                    <a:pt x="148" y="75"/>
                    <a:pt x="148" y="75"/>
                    <a:pt x="148" y="75"/>
                  </a:cubicBezTo>
                  <a:cubicBezTo>
                    <a:pt x="147" y="76"/>
                    <a:pt x="147" y="76"/>
                    <a:pt x="147" y="76"/>
                  </a:cubicBezTo>
                  <a:cubicBezTo>
                    <a:pt x="147" y="76"/>
                    <a:pt x="147" y="76"/>
                    <a:pt x="147" y="76"/>
                  </a:cubicBezTo>
                  <a:cubicBezTo>
                    <a:pt x="151" y="73"/>
                    <a:pt x="151" y="73"/>
                    <a:pt x="151" y="73"/>
                  </a:cubicBezTo>
                  <a:cubicBezTo>
                    <a:pt x="151" y="73"/>
                    <a:pt x="151" y="73"/>
                    <a:pt x="151" y="73"/>
                  </a:cubicBezTo>
                  <a:cubicBezTo>
                    <a:pt x="156" y="69"/>
                    <a:pt x="156" y="69"/>
                    <a:pt x="156" y="69"/>
                  </a:cubicBezTo>
                  <a:cubicBezTo>
                    <a:pt x="156" y="69"/>
                    <a:pt x="156" y="69"/>
                    <a:pt x="156" y="69"/>
                  </a:cubicBezTo>
                  <a:cubicBezTo>
                    <a:pt x="160" y="66"/>
                    <a:pt x="160" y="66"/>
                    <a:pt x="160" y="66"/>
                  </a:cubicBezTo>
                  <a:cubicBezTo>
                    <a:pt x="161" y="65"/>
                    <a:pt x="161" y="65"/>
                    <a:pt x="161" y="65"/>
                  </a:cubicBezTo>
                  <a:cubicBezTo>
                    <a:pt x="162" y="65"/>
                    <a:pt x="163" y="64"/>
                    <a:pt x="164" y="63"/>
                  </a:cubicBezTo>
                  <a:cubicBezTo>
                    <a:pt x="163" y="64"/>
                    <a:pt x="163" y="64"/>
                    <a:pt x="163" y="64"/>
                  </a:cubicBezTo>
                  <a:cubicBezTo>
                    <a:pt x="165" y="63"/>
                    <a:pt x="165" y="63"/>
                    <a:pt x="165" y="63"/>
                  </a:cubicBezTo>
                  <a:cubicBezTo>
                    <a:pt x="167" y="61"/>
                    <a:pt x="167" y="61"/>
                    <a:pt x="167" y="61"/>
                  </a:cubicBezTo>
                  <a:cubicBezTo>
                    <a:pt x="167" y="61"/>
                    <a:pt x="167" y="61"/>
                    <a:pt x="167" y="61"/>
                  </a:cubicBezTo>
                  <a:cubicBezTo>
                    <a:pt x="170" y="59"/>
                    <a:pt x="170" y="59"/>
                    <a:pt x="170" y="59"/>
                  </a:cubicBezTo>
                  <a:cubicBezTo>
                    <a:pt x="174" y="57"/>
                    <a:pt x="174" y="57"/>
                    <a:pt x="174" y="57"/>
                  </a:cubicBezTo>
                  <a:cubicBezTo>
                    <a:pt x="177" y="55"/>
                    <a:pt x="177" y="55"/>
                    <a:pt x="177" y="55"/>
                  </a:cubicBezTo>
                  <a:cubicBezTo>
                    <a:pt x="180" y="54"/>
                    <a:pt x="180" y="54"/>
                    <a:pt x="180" y="54"/>
                  </a:cubicBezTo>
                  <a:cubicBezTo>
                    <a:pt x="185" y="50"/>
                    <a:pt x="185" y="50"/>
                    <a:pt x="185" y="50"/>
                  </a:cubicBezTo>
                  <a:cubicBezTo>
                    <a:pt x="186" y="50"/>
                    <a:pt x="186" y="50"/>
                    <a:pt x="186" y="50"/>
                  </a:cubicBezTo>
                  <a:cubicBezTo>
                    <a:pt x="190" y="48"/>
                    <a:pt x="190" y="48"/>
                    <a:pt x="190" y="48"/>
                  </a:cubicBezTo>
                  <a:cubicBezTo>
                    <a:pt x="194" y="45"/>
                    <a:pt x="194" y="45"/>
                    <a:pt x="194" y="45"/>
                  </a:cubicBezTo>
                  <a:cubicBezTo>
                    <a:pt x="196" y="44"/>
                    <a:pt x="196" y="44"/>
                    <a:pt x="196" y="44"/>
                  </a:cubicBezTo>
                  <a:cubicBezTo>
                    <a:pt x="199" y="42"/>
                    <a:pt x="199" y="42"/>
                    <a:pt x="199" y="42"/>
                  </a:cubicBezTo>
                  <a:cubicBezTo>
                    <a:pt x="199" y="43"/>
                    <a:pt x="199" y="43"/>
                    <a:pt x="199" y="43"/>
                  </a:cubicBezTo>
                  <a:cubicBezTo>
                    <a:pt x="201" y="41"/>
                    <a:pt x="201" y="41"/>
                    <a:pt x="201" y="41"/>
                  </a:cubicBezTo>
                  <a:cubicBezTo>
                    <a:pt x="201" y="42"/>
                    <a:pt x="201" y="42"/>
                    <a:pt x="201" y="42"/>
                  </a:cubicBezTo>
                  <a:cubicBezTo>
                    <a:pt x="198" y="43"/>
                    <a:pt x="198" y="43"/>
                    <a:pt x="198" y="43"/>
                  </a:cubicBezTo>
                  <a:cubicBezTo>
                    <a:pt x="199" y="43"/>
                    <a:pt x="199" y="43"/>
                    <a:pt x="199" y="43"/>
                  </a:cubicBezTo>
                  <a:cubicBezTo>
                    <a:pt x="200" y="43"/>
                    <a:pt x="200" y="43"/>
                    <a:pt x="200" y="43"/>
                  </a:cubicBezTo>
                  <a:cubicBezTo>
                    <a:pt x="204" y="40"/>
                    <a:pt x="204" y="40"/>
                    <a:pt x="204" y="40"/>
                  </a:cubicBezTo>
                  <a:cubicBezTo>
                    <a:pt x="205" y="40"/>
                    <a:pt x="205" y="40"/>
                    <a:pt x="205" y="40"/>
                  </a:cubicBezTo>
                  <a:cubicBezTo>
                    <a:pt x="201" y="43"/>
                    <a:pt x="201" y="43"/>
                    <a:pt x="201" y="43"/>
                  </a:cubicBezTo>
                  <a:cubicBezTo>
                    <a:pt x="200" y="43"/>
                    <a:pt x="200" y="43"/>
                    <a:pt x="200" y="43"/>
                  </a:cubicBezTo>
                  <a:cubicBezTo>
                    <a:pt x="196" y="45"/>
                    <a:pt x="196" y="45"/>
                    <a:pt x="196" y="45"/>
                  </a:cubicBezTo>
                  <a:cubicBezTo>
                    <a:pt x="196" y="46"/>
                    <a:pt x="196" y="46"/>
                    <a:pt x="196" y="46"/>
                  </a:cubicBezTo>
                  <a:cubicBezTo>
                    <a:pt x="193" y="48"/>
                    <a:pt x="193" y="48"/>
                    <a:pt x="193" y="48"/>
                  </a:cubicBezTo>
                  <a:cubicBezTo>
                    <a:pt x="192" y="49"/>
                    <a:pt x="192" y="49"/>
                    <a:pt x="192" y="49"/>
                  </a:cubicBezTo>
                  <a:cubicBezTo>
                    <a:pt x="188" y="51"/>
                    <a:pt x="188" y="51"/>
                    <a:pt x="188" y="51"/>
                  </a:cubicBezTo>
                  <a:cubicBezTo>
                    <a:pt x="187" y="52"/>
                    <a:pt x="187" y="52"/>
                    <a:pt x="187" y="52"/>
                  </a:cubicBezTo>
                  <a:cubicBezTo>
                    <a:pt x="184" y="54"/>
                    <a:pt x="184" y="54"/>
                    <a:pt x="184" y="54"/>
                  </a:cubicBezTo>
                  <a:cubicBezTo>
                    <a:pt x="179" y="57"/>
                    <a:pt x="179" y="57"/>
                    <a:pt x="179" y="57"/>
                  </a:cubicBezTo>
                  <a:cubicBezTo>
                    <a:pt x="174" y="60"/>
                    <a:pt x="174" y="60"/>
                    <a:pt x="174" y="60"/>
                  </a:cubicBezTo>
                  <a:cubicBezTo>
                    <a:pt x="169" y="63"/>
                    <a:pt x="169" y="63"/>
                    <a:pt x="169" y="63"/>
                  </a:cubicBezTo>
                  <a:cubicBezTo>
                    <a:pt x="165" y="66"/>
                    <a:pt x="165" y="66"/>
                    <a:pt x="165" y="66"/>
                  </a:cubicBezTo>
                  <a:cubicBezTo>
                    <a:pt x="163" y="67"/>
                    <a:pt x="163" y="67"/>
                    <a:pt x="163" y="67"/>
                  </a:cubicBezTo>
                  <a:cubicBezTo>
                    <a:pt x="163" y="66"/>
                    <a:pt x="163" y="66"/>
                    <a:pt x="163" y="66"/>
                  </a:cubicBezTo>
                  <a:cubicBezTo>
                    <a:pt x="163" y="66"/>
                    <a:pt x="163" y="66"/>
                    <a:pt x="163" y="66"/>
                  </a:cubicBezTo>
                  <a:cubicBezTo>
                    <a:pt x="159" y="68"/>
                    <a:pt x="159" y="68"/>
                    <a:pt x="159" y="68"/>
                  </a:cubicBezTo>
                  <a:cubicBezTo>
                    <a:pt x="157" y="69"/>
                    <a:pt x="156" y="70"/>
                    <a:pt x="155" y="71"/>
                  </a:cubicBezTo>
                  <a:cubicBezTo>
                    <a:pt x="154" y="72"/>
                    <a:pt x="154" y="72"/>
                    <a:pt x="154" y="72"/>
                  </a:cubicBezTo>
                  <a:cubicBezTo>
                    <a:pt x="155" y="72"/>
                    <a:pt x="155" y="72"/>
                    <a:pt x="155" y="72"/>
                  </a:cubicBezTo>
                  <a:cubicBezTo>
                    <a:pt x="158" y="70"/>
                    <a:pt x="158" y="70"/>
                    <a:pt x="158" y="70"/>
                  </a:cubicBezTo>
                  <a:cubicBezTo>
                    <a:pt x="159" y="70"/>
                    <a:pt x="159" y="70"/>
                    <a:pt x="159" y="70"/>
                  </a:cubicBezTo>
                  <a:cubicBezTo>
                    <a:pt x="159" y="70"/>
                    <a:pt x="159" y="70"/>
                    <a:pt x="159" y="70"/>
                  </a:cubicBezTo>
                  <a:cubicBezTo>
                    <a:pt x="158" y="72"/>
                    <a:pt x="158" y="72"/>
                    <a:pt x="158" y="72"/>
                  </a:cubicBezTo>
                  <a:cubicBezTo>
                    <a:pt x="153" y="76"/>
                    <a:pt x="153" y="76"/>
                    <a:pt x="153" y="76"/>
                  </a:cubicBezTo>
                  <a:cubicBezTo>
                    <a:pt x="151" y="78"/>
                    <a:pt x="151" y="78"/>
                    <a:pt x="151" y="78"/>
                  </a:cubicBezTo>
                  <a:cubicBezTo>
                    <a:pt x="148" y="81"/>
                    <a:pt x="148" y="81"/>
                    <a:pt x="148" y="81"/>
                  </a:cubicBezTo>
                  <a:cubicBezTo>
                    <a:pt x="148" y="81"/>
                    <a:pt x="149" y="81"/>
                    <a:pt x="149" y="81"/>
                  </a:cubicBezTo>
                  <a:cubicBezTo>
                    <a:pt x="145" y="85"/>
                    <a:pt x="145" y="85"/>
                    <a:pt x="145" y="85"/>
                  </a:cubicBezTo>
                  <a:cubicBezTo>
                    <a:pt x="147" y="85"/>
                    <a:pt x="147" y="85"/>
                    <a:pt x="147" y="85"/>
                  </a:cubicBezTo>
                  <a:cubicBezTo>
                    <a:pt x="146" y="87"/>
                    <a:pt x="146" y="87"/>
                    <a:pt x="146" y="87"/>
                  </a:cubicBezTo>
                  <a:cubicBezTo>
                    <a:pt x="149" y="85"/>
                    <a:pt x="149" y="85"/>
                    <a:pt x="149" y="85"/>
                  </a:cubicBezTo>
                  <a:cubicBezTo>
                    <a:pt x="153" y="80"/>
                    <a:pt x="153" y="80"/>
                    <a:pt x="153" y="80"/>
                  </a:cubicBezTo>
                  <a:cubicBezTo>
                    <a:pt x="154" y="78"/>
                    <a:pt x="154" y="78"/>
                    <a:pt x="154" y="78"/>
                  </a:cubicBezTo>
                  <a:cubicBezTo>
                    <a:pt x="157" y="76"/>
                    <a:pt x="157" y="76"/>
                    <a:pt x="157" y="76"/>
                  </a:cubicBezTo>
                  <a:cubicBezTo>
                    <a:pt x="155" y="78"/>
                    <a:pt x="155" y="78"/>
                    <a:pt x="155" y="78"/>
                  </a:cubicBezTo>
                  <a:cubicBezTo>
                    <a:pt x="153" y="82"/>
                    <a:pt x="153" y="82"/>
                    <a:pt x="153" y="82"/>
                  </a:cubicBezTo>
                  <a:cubicBezTo>
                    <a:pt x="152" y="84"/>
                    <a:pt x="152" y="84"/>
                    <a:pt x="152" y="84"/>
                  </a:cubicBezTo>
                  <a:cubicBezTo>
                    <a:pt x="153" y="83"/>
                    <a:pt x="155" y="82"/>
                    <a:pt x="156" y="80"/>
                  </a:cubicBezTo>
                  <a:cubicBezTo>
                    <a:pt x="160" y="78"/>
                    <a:pt x="160" y="78"/>
                    <a:pt x="160" y="78"/>
                  </a:cubicBezTo>
                  <a:cubicBezTo>
                    <a:pt x="161" y="76"/>
                    <a:pt x="161" y="76"/>
                    <a:pt x="161" y="76"/>
                  </a:cubicBezTo>
                  <a:cubicBezTo>
                    <a:pt x="167" y="71"/>
                    <a:pt x="167" y="71"/>
                    <a:pt x="167" y="71"/>
                  </a:cubicBezTo>
                  <a:cubicBezTo>
                    <a:pt x="168" y="69"/>
                    <a:pt x="168" y="69"/>
                    <a:pt x="168" y="69"/>
                  </a:cubicBezTo>
                  <a:cubicBezTo>
                    <a:pt x="174" y="64"/>
                    <a:pt x="174" y="64"/>
                    <a:pt x="174" y="64"/>
                  </a:cubicBezTo>
                  <a:cubicBezTo>
                    <a:pt x="176" y="62"/>
                    <a:pt x="176" y="62"/>
                    <a:pt x="176" y="62"/>
                  </a:cubicBezTo>
                  <a:cubicBezTo>
                    <a:pt x="179" y="61"/>
                    <a:pt x="179" y="61"/>
                    <a:pt x="179" y="61"/>
                  </a:cubicBezTo>
                  <a:cubicBezTo>
                    <a:pt x="174" y="66"/>
                    <a:pt x="174" y="66"/>
                    <a:pt x="174" y="66"/>
                  </a:cubicBezTo>
                  <a:cubicBezTo>
                    <a:pt x="170" y="70"/>
                    <a:pt x="170" y="70"/>
                    <a:pt x="170" y="70"/>
                  </a:cubicBezTo>
                  <a:cubicBezTo>
                    <a:pt x="171" y="70"/>
                    <a:pt x="171" y="70"/>
                    <a:pt x="171" y="70"/>
                  </a:cubicBezTo>
                  <a:cubicBezTo>
                    <a:pt x="176" y="67"/>
                    <a:pt x="176" y="67"/>
                    <a:pt x="176" y="67"/>
                  </a:cubicBezTo>
                  <a:cubicBezTo>
                    <a:pt x="179" y="65"/>
                    <a:pt x="179" y="65"/>
                    <a:pt x="179" y="65"/>
                  </a:cubicBezTo>
                  <a:cubicBezTo>
                    <a:pt x="182" y="64"/>
                    <a:pt x="182" y="64"/>
                    <a:pt x="182" y="64"/>
                  </a:cubicBezTo>
                  <a:cubicBezTo>
                    <a:pt x="182" y="64"/>
                    <a:pt x="182" y="64"/>
                    <a:pt x="182" y="64"/>
                  </a:cubicBezTo>
                  <a:moveTo>
                    <a:pt x="110" y="148"/>
                  </a:moveTo>
                  <a:cubicBezTo>
                    <a:pt x="112" y="146"/>
                    <a:pt x="112" y="146"/>
                    <a:pt x="112" y="146"/>
                  </a:cubicBezTo>
                  <a:cubicBezTo>
                    <a:pt x="113" y="144"/>
                    <a:pt x="113" y="144"/>
                    <a:pt x="113" y="144"/>
                  </a:cubicBezTo>
                  <a:cubicBezTo>
                    <a:pt x="115" y="143"/>
                    <a:pt x="115" y="143"/>
                    <a:pt x="115" y="143"/>
                  </a:cubicBezTo>
                  <a:cubicBezTo>
                    <a:pt x="118" y="139"/>
                    <a:pt x="118" y="139"/>
                    <a:pt x="118" y="139"/>
                  </a:cubicBezTo>
                  <a:cubicBezTo>
                    <a:pt x="116" y="138"/>
                    <a:pt x="116" y="138"/>
                    <a:pt x="116" y="138"/>
                  </a:cubicBezTo>
                  <a:cubicBezTo>
                    <a:pt x="117" y="135"/>
                    <a:pt x="117" y="135"/>
                    <a:pt x="117" y="135"/>
                  </a:cubicBezTo>
                  <a:cubicBezTo>
                    <a:pt x="116" y="135"/>
                    <a:pt x="115" y="135"/>
                    <a:pt x="115" y="135"/>
                  </a:cubicBezTo>
                  <a:cubicBezTo>
                    <a:pt x="111" y="137"/>
                    <a:pt x="111" y="137"/>
                    <a:pt x="111" y="137"/>
                  </a:cubicBezTo>
                  <a:cubicBezTo>
                    <a:pt x="108" y="139"/>
                    <a:pt x="108" y="139"/>
                    <a:pt x="108" y="139"/>
                  </a:cubicBezTo>
                  <a:cubicBezTo>
                    <a:pt x="108" y="138"/>
                    <a:pt x="108" y="138"/>
                    <a:pt x="108" y="138"/>
                  </a:cubicBezTo>
                  <a:cubicBezTo>
                    <a:pt x="111" y="135"/>
                    <a:pt x="111" y="135"/>
                    <a:pt x="111" y="135"/>
                  </a:cubicBezTo>
                  <a:cubicBezTo>
                    <a:pt x="114" y="134"/>
                    <a:pt x="114" y="134"/>
                    <a:pt x="114" y="134"/>
                  </a:cubicBezTo>
                  <a:cubicBezTo>
                    <a:pt x="118" y="133"/>
                    <a:pt x="118" y="133"/>
                    <a:pt x="118" y="133"/>
                  </a:cubicBezTo>
                  <a:cubicBezTo>
                    <a:pt x="121" y="131"/>
                    <a:pt x="121" y="131"/>
                    <a:pt x="121" y="131"/>
                  </a:cubicBezTo>
                  <a:cubicBezTo>
                    <a:pt x="119" y="130"/>
                    <a:pt x="119" y="130"/>
                    <a:pt x="119" y="130"/>
                  </a:cubicBezTo>
                  <a:cubicBezTo>
                    <a:pt x="119" y="128"/>
                    <a:pt x="119" y="128"/>
                    <a:pt x="119" y="128"/>
                  </a:cubicBezTo>
                  <a:cubicBezTo>
                    <a:pt x="118" y="127"/>
                    <a:pt x="118" y="127"/>
                    <a:pt x="118" y="127"/>
                  </a:cubicBezTo>
                  <a:cubicBezTo>
                    <a:pt x="119" y="124"/>
                    <a:pt x="119" y="124"/>
                    <a:pt x="119" y="124"/>
                  </a:cubicBezTo>
                  <a:cubicBezTo>
                    <a:pt x="120" y="121"/>
                    <a:pt x="120" y="121"/>
                    <a:pt x="120" y="121"/>
                  </a:cubicBezTo>
                  <a:cubicBezTo>
                    <a:pt x="122" y="119"/>
                    <a:pt x="122" y="119"/>
                    <a:pt x="122" y="119"/>
                  </a:cubicBezTo>
                  <a:cubicBezTo>
                    <a:pt x="123" y="118"/>
                    <a:pt x="123" y="118"/>
                    <a:pt x="123" y="118"/>
                  </a:cubicBezTo>
                  <a:cubicBezTo>
                    <a:pt x="125" y="116"/>
                    <a:pt x="125" y="116"/>
                    <a:pt x="125" y="116"/>
                  </a:cubicBezTo>
                  <a:cubicBezTo>
                    <a:pt x="127" y="112"/>
                    <a:pt x="127" y="112"/>
                    <a:pt x="127" y="112"/>
                  </a:cubicBezTo>
                  <a:cubicBezTo>
                    <a:pt x="130" y="108"/>
                    <a:pt x="130" y="108"/>
                    <a:pt x="130" y="108"/>
                  </a:cubicBezTo>
                  <a:cubicBezTo>
                    <a:pt x="136" y="100"/>
                    <a:pt x="136" y="100"/>
                    <a:pt x="136" y="100"/>
                  </a:cubicBezTo>
                  <a:cubicBezTo>
                    <a:pt x="139" y="96"/>
                    <a:pt x="139" y="96"/>
                    <a:pt x="139" y="96"/>
                  </a:cubicBezTo>
                  <a:cubicBezTo>
                    <a:pt x="133" y="101"/>
                    <a:pt x="133" y="101"/>
                    <a:pt x="133" y="101"/>
                  </a:cubicBezTo>
                  <a:cubicBezTo>
                    <a:pt x="132" y="102"/>
                    <a:pt x="130" y="103"/>
                    <a:pt x="129" y="104"/>
                  </a:cubicBezTo>
                  <a:cubicBezTo>
                    <a:pt x="126" y="106"/>
                    <a:pt x="126" y="106"/>
                    <a:pt x="126" y="106"/>
                  </a:cubicBezTo>
                  <a:cubicBezTo>
                    <a:pt x="123" y="108"/>
                    <a:pt x="123" y="108"/>
                    <a:pt x="123" y="108"/>
                  </a:cubicBezTo>
                  <a:cubicBezTo>
                    <a:pt x="122" y="108"/>
                    <a:pt x="122" y="108"/>
                    <a:pt x="122" y="108"/>
                  </a:cubicBezTo>
                  <a:cubicBezTo>
                    <a:pt x="124" y="105"/>
                    <a:pt x="124" y="105"/>
                    <a:pt x="124" y="105"/>
                  </a:cubicBezTo>
                  <a:cubicBezTo>
                    <a:pt x="125" y="103"/>
                    <a:pt x="125" y="103"/>
                    <a:pt x="125" y="103"/>
                  </a:cubicBezTo>
                  <a:cubicBezTo>
                    <a:pt x="123" y="104"/>
                    <a:pt x="123" y="104"/>
                    <a:pt x="123" y="104"/>
                  </a:cubicBezTo>
                  <a:cubicBezTo>
                    <a:pt x="128" y="100"/>
                    <a:pt x="128" y="100"/>
                    <a:pt x="128" y="100"/>
                  </a:cubicBezTo>
                  <a:cubicBezTo>
                    <a:pt x="130" y="98"/>
                    <a:pt x="132" y="96"/>
                    <a:pt x="134" y="94"/>
                  </a:cubicBezTo>
                  <a:cubicBezTo>
                    <a:pt x="137" y="91"/>
                    <a:pt x="137" y="91"/>
                    <a:pt x="137" y="91"/>
                  </a:cubicBezTo>
                  <a:cubicBezTo>
                    <a:pt x="137" y="91"/>
                    <a:pt x="137" y="91"/>
                    <a:pt x="137" y="91"/>
                  </a:cubicBezTo>
                  <a:cubicBezTo>
                    <a:pt x="138" y="89"/>
                    <a:pt x="138" y="89"/>
                    <a:pt x="138" y="89"/>
                  </a:cubicBezTo>
                  <a:cubicBezTo>
                    <a:pt x="141" y="85"/>
                    <a:pt x="141" y="85"/>
                    <a:pt x="141" y="85"/>
                  </a:cubicBezTo>
                  <a:cubicBezTo>
                    <a:pt x="144" y="82"/>
                    <a:pt x="144" y="82"/>
                    <a:pt x="144" y="82"/>
                  </a:cubicBezTo>
                  <a:cubicBezTo>
                    <a:pt x="142" y="83"/>
                    <a:pt x="142" y="83"/>
                    <a:pt x="142" y="83"/>
                  </a:cubicBezTo>
                  <a:cubicBezTo>
                    <a:pt x="141" y="83"/>
                    <a:pt x="141" y="83"/>
                    <a:pt x="141" y="83"/>
                  </a:cubicBezTo>
                  <a:cubicBezTo>
                    <a:pt x="142" y="82"/>
                    <a:pt x="142" y="82"/>
                    <a:pt x="142" y="82"/>
                  </a:cubicBezTo>
                  <a:cubicBezTo>
                    <a:pt x="142" y="82"/>
                    <a:pt x="142" y="82"/>
                    <a:pt x="142" y="82"/>
                  </a:cubicBezTo>
                  <a:cubicBezTo>
                    <a:pt x="139" y="84"/>
                    <a:pt x="139" y="84"/>
                    <a:pt x="139" y="84"/>
                  </a:cubicBezTo>
                  <a:cubicBezTo>
                    <a:pt x="135" y="87"/>
                    <a:pt x="135" y="87"/>
                    <a:pt x="135" y="87"/>
                  </a:cubicBezTo>
                  <a:cubicBezTo>
                    <a:pt x="131" y="91"/>
                    <a:pt x="131" y="91"/>
                    <a:pt x="131" y="91"/>
                  </a:cubicBezTo>
                  <a:cubicBezTo>
                    <a:pt x="127" y="94"/>
                    <a:pt x="127" y="94"/>
                    <a:pt x="127" y="94"/>
                  </a:cubicBezTo>
                  <a:cubicBezTo>
                    <a:pt x="123" y="98"/>
                    <a:pt x="123" y="98"/>
                    <a:pt x="123" y="98"/>
                  </a:cubicBezTo>
                  <a:cubicBezTo>
                    <a:pt x="123" y="97"/>
                    <a:pt x="123" y="97"/>
                    <a:pt x="123" y="97"/>
                  </a:cubicBezTo>
                  <a:cubicBezTo>
                    <a:pt x="119" y="101"/>
                    <a:pt x="119" y="101"/>
                    <a:pt x="119" y="101"/>
                  </a:cubicBezTo>
                  <a:cubicBezTo>
                    <a:pt x="117" y="103"/>
                    <a:pt x="117" y="103"/>
                    <a:pt x="117" y="103"/>
                  </a:cubicBezTo>
                  <a:cubicBezTo>
                    <a:pt x="115" y="105"/>
                    <a:pt x="115" y="105"/>
                    <a:pt x="115" y="105"/>
                  </a:cubicBezTo>
                  <a:cubicBezTo>
                    <a:pt x="113" y="108"/>
                    <a:pt x="113" y="108"/>
                    <a:pt x="113" y="108"/>
                  </a:cubicBezTo>
                  <a:cubicBezTo>
                    <a:pt x="109" y="113"/>
                    <a:pt x="109" y="113"/>
                    <a:pt x="109" y="113"/>
                  </a:cubicBezTo>
                  <a:cubicBezTo>
                    <a:pt x="107" y="115"/>
                    <a:pt x="105" y="116"/>
                    <a:pt x="103" y="118"/>
                  </a:cubicBezTo>
                  <a:cubicBezTo>
                    <a:pt x="99" y="122"/>
                    <a:pt x="99" y="122"/>
                    <a:pt x="99" y="122"/>
                  </a:cubicBezTo>
                  <a:cubicBezTo>
                    <a:pt x="96" y="125"/>
                    <a:pt x="96" y="125"/>
                    <a:pt x="96" y="125"/>
                  </a:cubicBezTo>
                  <a:cubicBezTo>
                    <a:pt x="95" y="126"/>
                    <a:pt x="95" y="126"/>
                    <a:pt x="95" y="126"/>
                  </a:cubicBezTo>
                  <a:cubicBezTo>
                    <a:pt x="91" y="131"/>
                    <a:pt x="91" y="131"/>
                    <a:pt x="91" y="131"/>
                  </a:cubicBezTo>
                  <a:cubicBezTo>
                    <a:pt x="89" y="133"/>
                    <a:pt x="87" y="135"/>
                    <a:pt x="85" y="137"/>
                  </a:cubicBezTo>
                  <a:cubicBezTo>
                    <a:pt x="83" y="141"/>
                    <a:pt x="83" y="141"/>
                    <a:pt x="83" y="141"/>
                  </a:cubicBezTo>
                  <a:cubicBezTo>
                    <a:pt x="80" y="144"/>
                    <a:pt x="80" y="144"/>
                    <a:pt x="80" y="144"/>
                  </a:cubicBezTo>
                  <a:cubicBezTo>
                    <a:pt x="77" y="148"/>
                    <a:pt x="77" y="148"/>
                    <a:pt x="77" y="148"/>
                  </a:cubicBezTo>
                  <a:cubicBezTo>
                    <a:pt x="76" y="148"/>
                    <a:pt x="76" y="148"/>
                    <a:pt x="76" y="148"/>
                  </a:cubicBezTo>
                  <a:cubicBezTo>
                    <a:pt x="80" y="143"/>
                    <a:pt x="80" y="143"/>
                    <a:pt x="80" y="143"/>
                  </a:cubicBezTo>
                  <a:cubicBezTo>
                    <a:pt x="83" y="138"/>
                    <a:pt x="83" y="138"/>
                    <a:pt x="83" y="138"/>
                  </a:cubicBezTo>
                  <a:cubicBezTo>
                    <a:pt x="84" y="137"/>
                    <a:pt x="85" y="135"/>
                    <a:pt x="86" y="134"/>
                  </a:cubicBezTo>
                  <a:cubicBezTo>
                    <a:pt x="91" y="128"/>
                    <a:pt x="91" y="128"/>
                    <a:pt x="91" y="128"/>
                  </a:cubicBezTo>
                  <a:cubicBezTo>
                    <a:pt x="95" y="124"/>
                    <a:pt x="95" y="124"/>
                    <a:pt x="95" y="124"/>
                  </a:cubicBezTo>
                  <a:cubicBezTo>
                    <a:pt x="96" y="123"/>
                    <a:pt x="96" y="123"/>
                    <a:pt x="96" y="123"/>
                  </a:cubicBezTo>
                  <a:cubicBezTo>
                    <a:pt x="96" y="122"/>
                    <a:pt x="96" y="122"/>
                    <a:pt x="96" y="122"/>
                  </a:cubicBezTo>
                  <a:cubicBezTo>
                    <a:pt x="97" y="121"/>
                    <a:pt x="97" y="121"/>
                    <a:pt x="97" y="121"/>
                  </a:cubicBezTo>
                  <a:cubicBezTo>
                    <a:pt x="99" y="119"/>
                    <a:pt x="99" y="119"/>
                    <a:pt x="99" y="119"/>
                  </a:cubicBezTo>
                  <a:cubicBezTo>
                    <a:pt x="92" y="126"/>
                    <a:pt x="85" y="135"/>
                    <a:pt x="79" y="142"/>
                  </a:cubicBezTo>
                  <a:cubicBezTo>
                    <a:pt x="67" y="158"/>
                    <a:pt x="67" y="158"/>
                    <a:pt x="47" y="190"/>
                  </a:cubicBezTo>
                  <a:cubicBezTo>
                    <a:pt x="37" y="208"/>
                    <a:pt x="37" y="208"/>
                    <a:pt x="23" y="243"/>
                  </a:cubicBezTo>
                  <a:cubicBezTo>
                    <a:pt x="19" y="253"/>
                    <a:pt x="15" y="267"/>
                    <a:pt x="12" y="277"/>
                  </a:cubicBezTo>
                  <a:cubicBezTo>
                    <a:pt x="11" y="280"/>
                    <a:pt x="11" y="280"/>
                    <a:pt x="11" y="280"/>
                  </a:cubicBezTo>
                  <a:cubicBezTo>
                    <a:pt x="11" y="280"/>
                    <a:pt x="11" y="280"/>
                    <a:pt x="11" y="280"/>
                  </a:cubicBezTo>
                  <a:cubicBezTo>
                    <a:pt x="12" y="278"/>
                    <a:pt x="12" y="278"/>
                    <a:pt x="12" y="278"/>
                  </a:cubicBezTo>
                  <a:cubicBezTo>
                    <a:pt x="12" y="277"/>
                    <a:pt x="12" y="277"/>
                    <a:pt x="12" y="277"/>
                  </a:cubicBezTo>
                  <a:cubicBezTo>
                    <a:pt x="11" y="281"/>
                    <a:pt x="11" y="281"/>
                    <a:pt x="11" y="281"/>
                  </a:cubicBezTo>
                  <a:cubicBezTo>
                    <a:pt x="10" y="286"/>
                    <a:pt x="10" y="286"/>
                    <a:pt x="10" y="286"/>
                  </a:cubicBezTo>
                  <a:cubicBezTo>
                    <a:pt x="10" y="288"/>
                    <a:pt x="10" y="289"/>
                    <a:pt x="9" y="291"/>
                  </a:cubicBezTo>
                  <a:cubicBezTo>
                    <a:pt x="9" y="294"/>
                    <a:pt x="9" y="294"/>
                    <a:pt x="9" y="294"/>
                  </a:cubicBezTo>
                  <a:cubicBezTo>
                    <a:pt x="8" y="297"/>
                    <a:pt x="8" y="297"/>
                    <a:pt x="8" y="297"/>
                  </a:cubicBezTo>
                  <a:cubicBezTo>
                    <a:pt x="8" y="300"/>
                    <a:pt x="8" y="300"/>
                    <a:pt x="8" y="300"/>
                  </a:cubicBezTo>
                  <a:cubicBezTo>
                    <a:pt x="7" y="304"/>
                    <a:pt x="7" y="304"/>
                    <a:pt x="7" y="304"/>
                  </a:cubicBezTo>
                  <a:cubicBezTo>
                    <a:pt x="7" y="306"/>
                    <a:pt x="7" y="306"/>
                    <a:pt x="7" y="306"/>
                  </a:cubicBezTo>
                  <a:cubicBezTo>
                    <a:pt x="6" y="310"/>
                    <a:pt x="6" y="310"/>
                    <a:pt x="6" y="310"/>
                  </a:cubicBezTo>
                  <a:cubicBezTo>
                    <a:pt x="6" y="311"/>
                    <a:pt x="6" y="311"/>
                    <a:pt x="6" y="311"/>
                  </a:cubicBezTo>
                  <a:cubicBezTo>
                    <a:pt x="7" y="308"/>
                    <a:pt x="7" y="308"/>
                    <a:pt x="7" y="308"/>
                  </a:cubicBezTo>
                  <a:cubicBezTo>
                    <a:pt x="8" y="304"/>
                    <a:pt x="8" y="304"/>
                    <a:pt x="8" y="304"/>
                  </a:cubicBezTo>
                  <a:cubicBezTo>
                    <a:pt x="9" y="298"/>
                    <a:pt x="9" y="298"/>
                    <a:pt x="9" y="298"/>
                  </a:cubicBezTo>
                  <a:cubicBezTo>
                    <a:pt x="10" y="291"/>
                    <a:pt x="10" y="291"/>
                    <a:pt x="10" y="291"/>
                  </a:cubicBezTo>
                  <a:cubicBezTo>
                    <a:pt x="12" y="283"/>
                    <a:pt x="12" y="283"/>
                    <a:pt x="12" y="283"/>
                  </a:cubicBezTo>
                  <a:cubicBezTo>
                    <a:pt x="12" y="280"/>
                    <a:pt x="13" y="277"/>
                    <a:pt x="14" y="274"/>
                  </a:cubicBezTo>
                  <a:cubicBezTo>
                    <a:pt x="15" y="272"/>
                    <a:pt x="15" y="270"/>
                    <a:pt x="16" y="268"/>
                  </a:cubicBezTo>
                  <a:cubicBezTo>
                    <a:pt x="18" y="262"/>
                    <a:pt x="18" y="262"/>
                    <a:pt x="18" y="262"/>
                  </a:cubicBezTo>
                  <a:cubicBezTo>
                    <a:pt x="19" y="260"/>
                    <a:pt x="19" y="260"/>
                    <a:pt x="19" y="260"/>
                  </a:cubicBezTo>
                  <a:cubicBezTo>
                    <a:pt x="21" y="255"/>
                    <a:pt x="21" y="255"/>
                    <a:pt x="21" y="255"/>
                  </a:cubicBezTo>
                  <a:cubicBezTo>
                    <a:pt x="23" y="252"/>
                    <a:pt x="23" y="252"/>
                    <a:pt x="23" y="252"/>
                  </a:cubicBezTo>
                  <a:cubicBezTo>
                    <a:pt x="24" y="250"/>
                    <a:pt x="24" y="250"/>
                    <a:pt x="24" y="250"/>
                  </a:cubicBezTo>
                  <a:cubicBezTo>
                    <a:pt x="26" y="246"/>
                    <a:pt x="26" y="246"/>
                    <a:pt x="26" y="246"/>
                  </a:cubicBezTo>
                  <a:cubicBezTo>
                    <a:pt x="27" y="244"/>
                    <a:pt x="27" y="244"/>
                    <a:pt x="27" y="244"/>
                  </a:cubicBezTo>
                  <a:cubicBezTo>
                    <a:pt x="29" y="237"/>
                    <a:pt x="29" y="237"/>
                    <a:pt x="29" y="237"/>
                  </a:cubicBezTo>
                  <a:cubicBezTo>
                    <a:pt x="30" y="235"/>
                    <a:pt x="30" y="235"/>
                    <a:pt x="30" y="235"/>
                  </a:cubicBezTo>
                  <a:cubicBezTo>
                    <a:pt x="31" y="231"/>
                    <a:pt x="31" y="231"/>
                    <a:pt x="31" y="231"/>
                  </a:cubicBezTo>
                  <a:cubicBezTo>
                    <a:pt x="32" y="228"/>
                    <a:pt x="32" y="228"/>
                    <a:pt x="32" y="228"/>
                  </a:cubicBezTo>
                  <a:cubicBezTo>
                    <a:pt x="34" y="226"/>
                    <a:pt x="34" y="226"/>
                    <a:pt x="34" y="226"/>
                  </a:cubicBezTo>
                  <a:cubicBezTo>
                    <a:pt x="32" y="231"/>
                    <a:pt x="32" y="231"/>
                    <a:pt x="32" y="231"/>
                  </a:cubicBezTo>
                  <a:cubicBezTo>
                    <a:pt x="35" y="226"/>
                    <a:pt x="35" y="226"/>
                    <a:pt x="35" y="226"/>
                  </a:cubicBezTo>
                  <a:cubicBezTo>
                    <a:pt x="37" y="223"/>
                    <a:pt x="37" y="223"/>
                    <a:pt x="37" y="223"/>
                  </a:cubicBezTo>
                  <a:cubicBezTo>
                    <a:pt x="38" y="220"/>
                    <a:pt x="38" y="220"/>
                    <a:pt x="38" y="220"/>
                  </a:cubicBezTo>
                  <a:cubicBezTo>
                    <a:pt x="42" y="212"/>
                    <a:pt x="42" y="212"/>
                    <a:pt x="42" y="212"/>
                  </a:cubicBezTo>
                  <a:cubicBezTo>
                    <a:pt x="43" y="212"/>
                    <a:pt x="43" y="212"/>
                    <a:pt x="44" y="212"/>
                  </a:cubicBezTo>
                  <a:cubicBezTo>
                    <a:pt x="46" y="210"/>
                    <a:pt x="46" y="210"/>
                    <a:pt x="46" y="210"/>
                  </a:cubicBezTo>
                  <a:cubicBezTo>
                    <a:pt x="48" y="209"/>
                    <a:pt x="48" y="209"/>
                    <a:pt x="48" y="209"/>
                  </a:cubicBezTo>
                  <a:cubicBezTo>
                    <a:pt x="49" y="206"/>
                    <a:pt x="49" y="206"/>
                    <a:pt x="49" y="206"/>
                  </a:cubicBezTo>
                  <a:cubicBezTo>
                    <a:pt x="52" y="199"/>
                    <a:pt x="52" y="199"/>
                    <a:pt x="52" y="199"/>
                  </a:cubicBezTo>
                  <a:cubicBezTo>
                    <a:pt x="56" y="194"/>
                    <a:pt x="56" y="194"/>
                    <a:pt x="56" y="194"/>
                  </a:cubicBezTo>
                  <a:cubicBezTo>
                    <a:pt x="56" y="194"/>
                    <a:pt x="57" y="194"/>
                    <a:pt x="57" y="194"/>
                  </a:cubicBezTo>
                  <a:cubicBezTo>
                    <a:pt x="59" y="192"/>
                    <a:pt x="59" y="192"/>
                    <a:pt x="59" y="192"/>
                  </a:cubicBezTo>
                  <a:cubicBezTo>
                    <a:pt x="60" y="192"/>
                    <a:pt x="60" y="192"/>
                    <a:pt x="60" y="192"/>
                  </a:cubicBezTo>
                  <a:cubicBezTo>
                    <a:pt x="63" y="189"/>
                    <a:pt x="63" y="189"/>
                    <a:pt x="63" y="189"/>
                  </a:cubicBezTo>
                  <a:cubicBezTo>
                    <a:pt x="66" y="186"/>
                    <a:pt x="66" y="186"/>
                    <a:pt x="66" y="186"/>
                  </a:cubicBezTo>
                  <a:cubicBezTo>
                    <a:pt x="68" y="186"/>
                    <a:pt x="69" y="186"/>
                    <a:pt x="70" y="187"/>
                  </a:cubicBezTo>
                  <a:cubicBezTo>
                    <a:pt x="70" y="188"/>
                    <a:pt x="69" y="188"/>
                    <a:pt x="69" y="189"/>
                  </a:cubicBezTo>
                  <a:cubicBezTo>
                    <a:pt x="68" y="189"/>
                    <a:pt x="67" y="189"/>
                    <a:pt x="66" y="189"/>
                  </a:cubicBezTo>
                  <a:cubicBezTo>
                    <a:pt x="63" y="192"/>
                    <a:pt x="63" y="192"/>
                    <a:pt x="61" y="196"/>
                  </a:cubicBezTo>
                  <a:cubicBezTo>
                    <a:pt x="61" y="197"/>
                    <a:pt x="61" y="197"/>
                    <a:pt x="61" y="197"/>
                  </a:cubicBezTo>
                  <a:cubicBezTo>
                    <a:pt x="64" y="195"/>
                    <a:pt x="64" y="195"/>
                    <a:pt x="64" y="195"/>
                  </a:cubicBezTo>
                  <a:cubicBezTo>
                    <a:pt x="66" y="193"/>
                    <a:pt x="66" y="193"/>
                    <a:pt x="66" y="193"/>
                  </a:cubicBezTo>
                  <a:cubicBezTo>
                    <a:pt x="68" y="192"/>
                    <a:pt x="68" y="192"/>
                    <a:pt x="68" y="192"/>
                  </a:cubicBezTo>
                  <a:cubicBezTo>
                    <a:pt x="71" y="190"/>
                    <a:pt x="71" y="190"/>
                    <a:pt x="71" y="190"/>
                  </a:cubicBezTo>
                  <a:cubicBezTo>
                    <a:pt x="73" y="189"/>
                    <a:pt x="73" y="189"/>
                    <a:pt x="73" y="189"/>
                  </a:cubicBezTo>
                  <a:cubicBezTo>
                    <a:pt x="77" y="185"/>
                    <a:pt x="77" y="185"/>
                    <a:pt x="77" y="185"/>
                  </a:cubicBezTo>
                  <a:cubicBezTo>
                    <a:pt x="80" y="182"/>
                    <a:pt x="80" y="182"/>
                    <a:pt x="80" y="182"/>
                  </a:cubicBezTo>
                  <a:cubicBezTo>
                    <a:pt x="83" y="178"/>
                    <a:pt x="83" y="178"/>
                    <a:pt x="83" y="178"/>
                  </a:cubicBezTo>
                  <a:cubicBezTo>
                    <a:pt x="80" y="179"/>
                    <a:pt x="80" y="179"/>
                    <a:pt x="80" y="179"/>
                  </a:cubicBezTo>
                  <a:cubicBezTo>
                    <a:pt x="75" y="184"/>
                    <a:pt x="75" y="184"/>
                    <a:pt x="75" y="184"/>
                  </a:cubicBezTo>
                  <a:cubicBezTo>
                    <a:pt x="73" y="184"/>
                    <a:pt x="73" y="184"/>
                    <a:pt x="73" y="184"/>
                  </a:cubicBezTo>
                  <a:cubicBezTo>
                    <a:pt x="73" y="182"/>
                    <a:pt x="73" y="182"/>
                    <a:pt x="73" y="182"/>
                  </a:cubicBezTo>
                  <a:cubicBezTo>
                    <a:pt x="73" y="178"/>
                    <a:pt x="73" y="178"/>
                    <a:pt x="73" y="178"/>
                  </a:cubicBezTo>
                  <a:cubicBezTo>
                    <a:pt x="76" y="171"/>
                    <a:pt x="76" y="171"/>
                    <a:pt x="76" y="171"/>
                  </a:cubicBezTo>
                  <a:cubicBezTo>
                    <a:pt x="80" y="168"/>
                    <a:pt x="80" y="168"/>
                    <a:pt x="80" y="168"/>
                  </a:cubicBezTo>
                  <a:cubicBezTo>
                    <a:pt x="83" y="163"/>
                    <a:pt x="83" y="163"/>
                    <a:pt x="83" y="163"/>
                  </a:cubicBezTo>
                  <a:cubicBezTo>
                    <a:pt x="81" y="162"/>
                    <a:pt x="81" y="162"/>
                    <a:pt x="81" y="162"/>
                  </a:cubicBezTo>
                  <a:cubicBezTo>
                    <a:pt x="78" y="164"/>
                    <a:pt x="78" y="164"/>
                    <a:pt x="78" y="164"/>
                  </a:cubicBezTo>
                  <a:cubicBezTo>
                    <a:pt x="73" y="168"/>
                    <a:pt x="73" y="168"/>
                    <a:pt x="73" y="168"/>
                  </a:cubicBezTo>
                  <a:cubicBezTo>
                    <a:pt x="67" y="174"/>
                    <a:pt x="67" y="174"/>
                    <a:pt x="67" y="174"/>
                  </a:cubicBezTo>
                  <a:cubicBezTo>
                    <a:pt x="63" y="178"/>
                    <a:pt x="63" y="178"/>
                    <a:pt x="63" y="178"/>
                  </a:cubicBezTo>
                  <a:cubicBezTo>
                    <a:pt x="66" y="175"/>
                    <a:pt x="66" y="175"/>
                    <a:pt x="66" y="175"/>
                  </a:cubicBezTo>
                  <a:cubicBezTo>
                    <a:pt x="69" y="171"/>
                    <a:pt x="69" y="171"/>
                    <a:pt x="69" y="171"/>
                  </a:cubicBezTo>
                  <a:cubicBezTo>
                    <a:pt x="71" y="169"/>
                    <a:pt x="71" y="169"/>
                    <a:pt x="71" y="169"/>
                  </a:cubicBezTo>
                  <a:cubicBezTo>
                    <a:pt x="71" y="167"/>
                    <a:pt x="71" y="167"/>
                    <a:pt x="71" y="167"/>
                  </a:cubicBezTo>
                  <a:cubicBezTo>
                    <a:pt x="71" y="167"/>
                    <a:pt x="72" y="167"/>
                    <a:pt x="72" y="167"/>
                  </a:cubicBezTo>
                  <a:cubicBezTo>
                    <a:pt x="75" y="164"/>
                    <a:pt x="75" y="164"/>
                    <a:pt x="75" y="164"/>
                  </a:cubicBezTo>
                  <a:cubicBezTo>
                    <a:pt x="78" y="161"/>
                    <a:pt x="78" y="161"/>
                    <a:pt x="78" y="161"/>
                  </a:cubicBezTo>
                  <a:cubicBezTo>
                    <a:pt x="80" y="161"/>
                    <a:pt x="80" y="161"/>
                    <a:pt x="80" y="161"/>
                  </a:cubicBezTo>
                  <a:cubicBezTo>
                    <a:pt x="83" y="157"/>
                    <a:pt x="83" y="157"/>
                    <a:pt x="83" y="157"/>
                  </a:cubicBezTo>
                  <a:cubicBezTo>
                    <a:pt x="85" y="156"/>
                    <a:pt x="85" y="156"/>
                    <a:pt x="85" y="156"/>
                  </a:cubicBezTo>
                  <a:cubicBezTo>
                    <a:pt x="86" y="156"/>
                    <a:pt x="87" y="156"/>
                    <a:pt x="87" y="156"/>
                  </a:cubicBezTo>
                  <a:cubicBezTo>
                    <a:pt x="92" y="156"/>
                    <a:pt x="92" y="156"/>
                    <a:pt x="92" y="156"/>
                  </a:cubicBezTo>
                  <a:cubicBezTo>
                    <a:pt x="93" y="157"/>
                    <a:pt x="93" y="157"/>
                    <a:pt x="93" y="157"/>
                  </a:cubicBezTo>
                  <a:cubicBezTo>
                    <a:pt x="95" y="157"/>
                    <a:pt x="95" y="157"/>
                    <a:pt x="95" y="157"/>
                  </a:cubicBezTo>
                  <a:cubicBezTo>
                    <a:pt x="99" y="154"/>
                    <a:pt x="99" y="154"/>
                    <a:pt x="99" y="154"/>
                  </a:cubicBezTo>
                  <a:cubicBezTo>
                    <a:pt x="104" y="150"/>
                    <a:pt x="104" y="150"/>
                    <a:pt x="104" y="150"/>
                  </a:cubicBezTo>
                  <a:cubicBezTo>
                    <a:pt x="107" y="150"/>
                    <a:pt x="107" y="150"/>
                    <a:pt x="107" y="150"/>
                  </a:cubicBezTo>
                  <a:cubicBezTo>
                    <a:pt x="110" y="148"/>
                    <a:pt x="110" y="148"/>
                    <a:pt x="110" y="148"/>
                  </a:cubicBezTo>
                </a:path>
              </a:pathLst>
            </a:custGeom>
            <a:solidFill>
              <a:schemeClr val="accent1"/>
            </a:solidFill>
            <a:ln>
              <a:noFill/>
            </a:ln>
            <a:effectLst>
              <a:outerShdw blurRad="266700" dist="508000" dir="1920000" sx="96000" sy="96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b="1" dirty="0">
                <a:solidFill>
                  <a:srgbClr val="353334"/>
                </a:solidFill>
                <a:latin typeface="Calibri" panose="020F0502020204030204"/>
              </a:endParaRPr>
            </a:p>
          </p:txBody>
        </p:sp>
        <p:sp>
          <p:nvSpPr>
            <p:cNvPr id="61" name="Footer Text">
              <a:extLst>
                <a:ext uri="{FF2B5EF4-FFF2-40B4-BE49-F238E27FC236}">
                  <a16:creationId xmlns:a16="http://schemas.microsoft.com/office/drawing/2014/main" id="{5921D649-A3D0-F14A-B440-F4EB33D26538}"/>
                </a:ext>
              </a:extLst>
            </p:cNvPr>
            <p:cNvSpPr txBox="1"/>
            <p:nvPr/>
          </p:nvSpPr>
          <p:spPr>
            <a:xfrm flipH="1">
              <a:off x="1519980" y="2560992"/>
              <a:ext cx="940411" cy="184666"/>
            </a:xfrm>
            <a:prstGeom prst="rect">
              <a:avLst/>
            </a:prstGeom>
            <a:noFill/>
          </p:spPr>
          <p:txBody>
            <a:bodyPr wrap="square" lIns="0" tIns="0" rIns="0" bIns="0" rtlCol="0" anchor="ctr">
              <a:spAutoFit/>
            </a:bodyPr>
            <a:lstStyle/>
            <a:p>
              <a:pPr algn="ctr" defTabSz="685800">
                <a:defRPr/>
              </a:pPr>
              <a:r>
                <a:rPr lang="en-US" sz="1200" dirty="0">
                  <a:solidFill>
                    <a:prstClr val="black">
                      <a:lumMod val="75000"/>
                      <a:lumOff val="25000"/>
                    </a:prstClr>
                  </a:solidFill>
                  <a:latin typeface="Titillium" panose="00000500000000000000" pitchFamily="50" charset="0"/>
                </a:rPr>
                <a:t>LATITUDE</a:t>
              </a:r>
            </a:p>
          </p:txBody>
        </p:sp>
      </p:grpSp>
      <p:pic>
        <p:nvPicPr>
          <p:cNvPr id="7" name="Picture 6">
            <a:extLst>
              <a:ext uri="{FF2B5EF4-FFF2-40B4-BE49-F238E27FC236}">
                <a16:creationId xmlns:a16="http://schemas.microsoft.com/office/drawing/2014/main" id="{83F7F77A-070A-DE4B-88F1-8EA595168DF5}"/>
              </a:ext>
            </a:extLst>
          </p:cNvPr>
          <p:cNvPicPr>
            <a:picLocks noChangeAspect="1"/>
          </p:cNvPicPr>
          <p:nvPr/>
        </p:nvPicPr>
        <p:blipFill>
          <a:blip r:embed="rId3"/>
          <a:stretch>
            <a:fillRect/>
          </a:stretch>
        </p:blipFill>
        <p:spPr>
          <a:xfrm>
            <a:off x="4918965" y="1273129"/>
            <a:ext cx="3809508" cy="2368995"/>
          </a:xfrm>
          <a:prstGeom prst="rect">
            <a:avLst/>
          </a:prstGeom>
        </p:spPr>
      </p:pic>
      <p:sp>
        <p:nvSpPr>
          <p:cNvPr id="8" name="TextBox 7">
            <a:extLst>
              <a:ext uri="{FF2B5EF4-FFF2-40B4-BE49-F238E27FC236}">
                <a16:creationId xmlns:a16="http://schemas.microsoft.com/office/drawing/2014/main" id="{384D3155-5175-7D4D-AEB4-43F67F96B4C0}"/>
              </a:ext>
            </a:extLst>
          </p:cNvPr>
          <p:cNvSpPr txBox="1"/>
          <p:nvPr/>
        </p:nvSpPr>
        <p:spPr>
          <a:xfrm>
            <a:off x="1392244" y="5628204"/>
            <a:ext cx="4564731" cy="723275"/>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1200" dirty="0">
                <a:solidFill>
                  <a:srgbClr val="353334"/>
                </a:solidFill>
                <a:latin typeface="Microsoft YaHei" panose="020B0503020204020204" pitchFamily="34" charset="-122"/>
                <a:ea typeface="Microsoft YaHei" panose="020B0503020204020204" pitchFamily="34" charset="-122"/>
              </a:rPr>
              <a:t>Degree of longitude vary with location</a:t>
            </a:r>
          </a:p>
          <a:p>
            <a:pPr marL="285750" indent="-285750">
              <a:buFont typeface="Arial" panose="020B0604020202020204" pitchFamily="34" charset="0"/>
              <a:buChar char="•"/>
            </a:pPr>
            <a:r>
              <a:rPr lang="en-US" sz="1200" dirty="0">
                <a:solidFill>
                  <a:srgbClr val="353334"/>
                </a:solidFill>
                <a:latin typeface="Microsoft YaHei" panose="020B0503020204020204" pitchFamily="34" charset="-122"/>
                <a:ea typeface="Microsoft YaHei" panose="020B0503020204020204" pitchFamily="34" charset="-122"/>
              </a:rPr>
              <a:t>It is maximum at 111 km at equator while close to 0 km at the poles</a:t>
            </a:r>
          </a:p>
        </p:txBody>
      </p:sp>
      <p:pic>
        <p:nvPicPr>
          <p:cNvPr id="10" name="Picture 9">
            <a:extLst>
              <a:ext uri="{FF2B5EF4-FFF2-40B4-BE49-F238E27FC236}">
                <a16:creationId xmlns:a16="http://schemas.microsoft.com/office/drawing/2014/main" id="{F0A6544A-964C-C045-AF03-82FDB7074B74}"/>
              </a:ext>
            </a:extLst>
          </p:cNvPr>
          <p:cNvPicPr>
            <a:picLocks noChangeAspect="1"/>
          </p:cNvPicPr>
          <p:nvPr/>
        </p:nvPicPr>
        <p:blipFill>
          <a:blip r:embed="rId4"/>
          <a:stretch>
            <a:fillRect/>
          </a:stretch>
        </p:blipFill>
        <p:spPr>
          <a:xfrm>
            <a:off x="6161608" y="3831989"/>
            <a:ext cx="2714201" cy="2534214"/>
          </a:xfrm>
          <a:prstGeom prst="rect">
            <a:avLst/>
          </a:prstGeom>
        </p:spPr>
      </p:pic>
      <p:grpSp>
        <p:nvGrpSpPr>
          <p:cNvPr id="13" name="Group 12">
            <a:extLst>
              <a:ext uri="{FF2B5EF4-FFF2-40B4-BE49-F238E27FC236}">
                <a16:creationId xmlns:a16="http://schemas.microsoft.com/office/drawing/2014/main" id="{30E6BC29-3AFE-1444-BF7A-49248C731797}"/>
              </a:ext>
            </a:extLst>
          </p:cNvPr>
          <p:cNvGrpSpPr/>
          <p:nvPr/>
        </p:nvGrpSpPr>
        <p:grpSpPr>
          <a:xfrm>
            <a:off x="1354856" y="2273403"/>
            <a:ext cx="4564731" cy="2284379"/>
            <a:chOff x="1354856" y="2273403"/>
            <a:chExt cx="4564731" cy="2284379"/>
          </a:xfrm>
        </p:grpSpPr>
        <p:sp>
          <p:nvSpPr>
            <p:cNvPr id="9" name="TextBox 8">
              <a:extLst>
                <a:ext uri="{FF2B5EF4-FFF2-40B4-BE49-F238E27FC236}">
                  <a16:creationId xmlns:a16="http://schemas.microsoft.com/office/drawing/2014/main" id="{6D837A6A-8E0F-8149-89FD-C75508337668}"/>
                </a:ext>
              </a:extLst>
            </p:cNvPr>
            <p:cNvSpPr txBox="1"/>
            <p:nvPr/>
          </p:nvSpPr>
          <p:spPr>
            <a:xfrm>
              <a:off x="1354856" y="4280783"/>
              <a:ext cx="4272901" cy="276999"/>
            </a:xfrm>
            <a:prstGeom prst="rect">
              <a:avLst/>
            </a:prstGeom>
            <a:noFill/>
          </p:spPr>
          <p:txBody>
            <a:bodyPr wrap="none" rtlCol="0">
              <a:spAutoFit/>
            </a:bodyPr>
            <a:lstStyle/>
            <a:p>
              <a:pPr marL="285750" indent="-285750">
                <a:buFont typeface="Arial" panose="020B0604020202020204" pitchFamily="34" charset="0"/>
                <a:buChar char="•"/>
              </a:pPr>
              <a:r>
                <a:rPr lang="en-US" sz="1200" dirty="0">
                  <a:solidFill>
                    <a:srgbClr val="353334"/>
                  </a:solidFill>
                  <a:latin typeface="Microsoft YaHei" panose="020B0503020204020204" pitchFamily="34" charset="-122"/>
                  <a:ea typeface="Microsoft YaHei" panose="020B0503020204020204" pitchFamily="34" charset="-122"/>
                </a:rPr>
                <a:t>Degree of latitude cover same distance everywhere </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2B9C9235-D8D6-2A44-854B-2B5DDEA2AD95}"/>
                    </a:ext>
                  </a:extLst>
                </p:cNvPr>
                <p:cNvSpPr txBox="1"/>
                <p:nvPr/>
              </p:nvSpPr>
              <p:spPr>
                <a:xfrm>
                  <a:off x="1354856" y="2273403"/>
                  <a:ext cx="4564731" cy="1988814"/>
                </a:xfrm>
                <a:prstGeom prst="rect">
                  <a:avLst/>
                </a:prstGeom>
                <a:noFill/>
              </p:spPr>
              <p:txBody>
                <a:bodyPr wrap="square" rtlCol="0">
                  <a:spAutoFit/>
                </a:bodyPr>
                <a:lstStyle/>
                <a:p>
                  <a:pPr>
                    <a:spcAft>
                      <a:spcPts val="600"/>
                    </a:spcAft>
                  </a:pPr>
                  <a:r>
                    <a:rPr lang="en-US" sz="1200" dirty="0">
                      <a:solidFill>
                        <a:srgbClr val="353334"/>
                      </a:solidFill>
                      <a:latin typeface="Microsoft YaHei" panose="020B0503020204020204" pitchFamily="34" charset="-122"/>
                      <a:ea typeface="Microsoft YaHei" panose="020B0503020204020204" pitchFamily="34" charset="-122"/>
                    </a:rPr>
                    <a:t>Each degree of latitude is equivalent to about 111 km (68.9 miles) on the earth surface</a:t>
                  </a:r>
                </a:p>
                <a:p>
                  <a:pPr marL="285750" indent="-285750">
                    <a:buFont typeface="Arial" panose="020B0604020202020204" pitchFamily="34" charset="0"/>
                    <a:buChar char="•"/>
                  </a:pPr>
                  <a:r>
                    <a:rPr lang="en-US" sz="1200" dirty="0">
                      <a:solidFill>
                        <a:srgbClr val="353334"/>
                      </a:solidFill>
                      <a:latin typeface="Microsoft YaHei" panose="020B0503020204020204" pitchFamily="34" charset="-122"/>
                      <a:ea typeface="Microsoft YaHei" panose="020B0503020204020204" pitchFamily="34" charset="-122"/>
                    </a:rPr>
                    <a:t>Earth is a sphere </a:t>
                  </a:r>
                  <a14:m>
                    <m:oMath xmlns:m="http://schemas.openxmlformats.org/officeDocument/2006/math">
                      <m:r>
                        <a:rPr lang="en-US" sz="1200" i="1" smtClean="0">
                          <a:solidFill>
                            <a:srgbClr val="353334"/>
                          </a:solidFill>
                          <a:latin typeface="Cambria Math" panose="02040503050406030204" pitchFamily="18" charset="0"/>
                          <a:ea typeface="Cambria Math" panose="02040503050406030204" pitchFamily="18" charset="0"/>
                        </a:rPr>
                        <m:t>⇒</m:t>
                      </m:r>
                      <m:r>
                        <a:rPr lang="en-US" sz="1200" b="0" i="1" smtClean="0">
                          <a:solidFill>
                            <a:srgbClr val="353334"/>
                          </a:solidFill>
                          <a:latin typeface="Cambria Math" panose="02040503050406030204" pitchFamily="18" charset="0"/>
                          <a:ea typeface="Cambria Math" panose="02040503050406030204" pitchFamily="18" charset="0"/>
                        </a:rPr>
                        <m:t>360°</m:t>
                      </m:r>
                    </m:oMath>
                  </a14:m>
                  <a:r>
                    <a:rPr lang="en-US" sz="1200" dirty="0">
                      <a:solidFill>
                        <a:srgbClr val="353334"/>
                      </a:solidFill>
                      <a:latin typeface="Microsoft YaHei" panose="020B0503020204020204" pitchFamily="34" charset="-122"/>
                      <a:ea typeface="Microsoft YaHei" panose="020B0503020204020204" pitchFamily="34" charset="-122"/>
                    </a:rPr>
                    <a:t> (full angle of rotation)</a:t>
                  </a:r>
                </a:p>
                <a:p>
                  <a:pPr marL="285750" indent="-285750">
                    <a:buFont typeface="Arial" panose="020B0604020202020204" pitchFamily="34" charset="0"/>
                    <a:buChar char="•"/>
                  </a:pPr>
                  <a:r>
                    <a:rPr lang="en-US" sz="1200" dirty="0">
                      <a:solidFill>
                        <a:srgbClr val="353334"/>
                      </a:solidFill>
                      <a:latin typeface="Microsoft YaHei" panose="020B0503020204020204" pitchFamily="34" charset="-122"/>
                      <a:ea typeface="Microsoft YaHei" panose="020B0503020204020204" pitchFamily="34" charset="-122"/>
                    </a:rPr>
                    <a:t>Earth’s circumference = 40,075 km</a:t>
                  </a:r>
                </a:p>
                <a:p>
                  <a:pPr marL="285750" indent="-285750">
                    <a:buFont typeface="Arial" panose="020B0604020202020204" pitchFamily="34" charset="0"/>
                    <a:buChar char="•"/>
                  </a:pPr>
                  <a14:m>
                    <m:oMath xmlns:m="http://schemas.openxmlformats.org/officeDocument/2006/math">
                      <m:r>
                        <a:rPr lang="en-US" sz="1200" i="1">
                          <a:solidFill>
                            <a:srgbClr val="353334"/>
                          </a:solidFill>
                          <a:latin typeface="Cambria Math" panose="02040503050406030204" pitchFamily="18" charset="0"/>
                          <a:ea typeface="Cambria Math" panose="02040503050406030204" pitchFamily="18" charset="0"/>
                        </a:rPr>
                        <m:t>⇒</m:t>
                      </m:r>
                      <m:r>
                        <a:rPr lang="en-US" sz="1200" b="0" i="1" smtClean="0">
                          <a:solidFill>
                            <a:srgbClr val="353334"/>
                          </a:solidFill>
                          <a:latin typeface="Cambria Math" panose="02040503050406030204" pitchFamily="18" charset="0"/>
                          <a:ea typeface="Cambria Math" panose="02040503050406030204" pitchFamily="18" charset="0"/>
                        </a:rPr>
                        <m:t>1</m:t>
                      </m:r>
                      <m:r>
                        <a:rPr lang="en-US" sz="1200" i="1">
                          <a:solidFill>
                            <a:srgbClr val="353334"/>
                          </a:solidFill>
                          <a:latin typeface="Cambria Math" panose="02040503050406030204" pitchFamily="18" charset="0"/>
                          <a:ea typeface="Cambria Math" panose="02040503050406030204" pitchFamily="18" charset="0"/>
                        </a:rPr>
                        <m:t>°</m:t>
                      </m:r>
                      <m:r>
                        <a:rPr lang="en-US" sz="1200" b="0" i="1" smtClean="0">
                          <a:solidFill>
                            <a:srgbClr val="353334"/>
                          </a:solidFill>
                          <a:latin typeface="Cambria Math" panose="02040503050406030204" pitchFamily="18" charset="0"/>
                          <a:ea typeface="Cambria Math" panose="02040503050406030204" pitchFamily="18" charset="0"/>
                        </a:rPr>
                        <m:t>=</m:t>
                      </m:r>
                      <m:f>
                        <m:fPr>
                          <m:ctrlPr>
                            <a:rPr lang="en-US" sz="1200" b="0" i="1" smtClean="0">
                              <a:solidFill>
                                <a:srgbClr val="353334"/>
                              </a:solidFill>
                              <a:latin typeface="Cambria Math" panose="02040503050406030204" pitchFamily="18" charset="0"/>
                              <a:ea typeface="Cambria Math" panose="02040503050406030204" pitchFamily="18" charset="0"/>
                            </a:rPr>
                          </m:ctrlPr>
                        </m:fPr>
                        <m:num>
                          <m:r>
                            <a:rPr lang="en-US" sz="1200" b="0" i="1" smtClean="0">
                              <a:solidFill>
                                <a:srgbClr val="353334"/>
                              </a:solidFill>
                              <a:latin typeface="Cambria Math" panose="02040503050406030204" pitchFamily="18" charset="0"/>
                              <a:ea typeface="Cambria Math" panose="02040503050406030204" pitchFamily="18" charset="0"/>
                            </a:rPr>
                            <m:t>40,075 </m:t>
                          </m:r>
                        </m:num>
                        <m:den>
                          <m:r>
                            <a:rPr lang="en-US" sz="1200" b="0" i="1" smtClean="0">
                              <a:solidFill>
                                <a:srgbClr val="353334"/>
                              </a:solidFill>
                              <a:latin typeface="Cambria Math" panose="02040503050406030204" pitchFamily="18" charset="0"/>
                              <a:ea typeface="Cambria Math" panose="02040503050406030204" pitchFamily="18" charset="0"/>
                            </a:rPr>
                            <m:t>360°</m:t>
                          </m:r>
                        </m:den>
                      </m:f>
                      <m:r>
                        <a:rPr lang="en-US" sz="1200" b="0" i="0" smtClean="0">
                          <a:solidFill>
                            <a:srgbClr val="353334"/>
                          </a:solidFill>
                          <a:latin typeface="Cambria Math" panose="02040503050406030204" pitchFamily="18" charset="0"/>
                          <a:ea typeface="Cambria Math" panose="02040503050406030204" pitchFamily="18" charset="0"/>
                        </a:rPr>
                        <m:t>=</m:t>
                      </m:r>
                    </m:oMath>
                  </a14:m>
                  <a:r>
                    <a:rPr lang="en-US" sz="1200" dirty="0">
                      <a:solidFill>
                        <a:srgbClr val="353334"/>
                      </a:solidFill>
                      <a:latin typeface="Microsoft YaHei" panose="020B0503020204020204" pitchFamily="34" charset="-122"/>
                      <a:ea typeface="Microsoft YaHei" panose="020B0503020204020204" pitchFamily="34" charset="-122"/>
                    </a:rPr>
                    <a:t> 111 km/ degree</a:t>
                  </a:r>
                </a:p>
                <a:p>
                  <a:endParaRPr lang="en-US" sz="1200" dirty="0">
                    <a:solidFill>
                      <a:srgbClr val="353334"/>
                    </a:solidFill>
                    <a:latin typeface="Microsoft YaHei" panose="020B0503020204020204" pitchFamily="34" charset="-122"/>
                    <a:ea typeface="Microsoft YaHei" panose="020B0503020204020204" pitchFamily="34" charset="-122"/>
                  </a:endParaRPr>
                </a:p>
                <a:p>
                  <a:r>
                    <a:rPr lang="en-US" sz="1200" dirty="0">
                      <a:solidFill>
                        <a:srgbClr val="353334"/>
                      </a:solidFill>
                      <a:latin typeface="Microsoft YaHei" panose="020B0503020204020204" pitchFamily="34" charset="-122"/>
                      <a:ea typeface="Microsoft YaHei" panose="020B0503020204020204" pitchFamily="34" charset="-122"/>
                    </a:rPr>
                    <a:t>For more accuracy, degree is further divided into minutes (1</a:t>
                  </a:r>
                  <a14:m>
                    <m:oMath xmlns:m="http://schemas.openxmlformats.org/officeDocument/2006/math">
                      <m:r>
                        <a:rPr lang="en-US" sz="1200" i="1" smtClean="0">
                          <a:solidFill>
                            <a:srgbClr val="353334"/>
                          </a:solidFill>
                          <a:latin typeface="Cambria Math" panose="02040503050406030204" pitchFamily="18" charset="0"/>
                          <a:ea typeface="Cambria Math" panose="02040503050406030204" pitchFamily="18" charset="0"/>
                        </a:rPr>
                        <m:t>°</m:t>
                      </m:r>
                      <m:r>
                        <a:rPr lang="en-US" sz="1200" b="0" i="1" smtClean="0">
                          <a:solidFill>
                            <a:srgbClr val="353334"/>
                          </a:solidFill>
                          <a:latin typeface="Cambria Math" panose="02040503050406030204" pitchFamily="18" charset="0"/>
                          <a:ea typeface="Cambria Math" panose="02040503050406030204" pitchFamily="18" charset="0"/>
                        </a:rPr>
                        <m:t>=60</m:t>
                      </m:r>
                    </m:oMath>
                  </a14:m>
                  <a:r>
                    <a:rPr lang="en-US" sz="1200" dirty="0">
                      <a:solidFill>
                        <a:srgbClr val="353334"/>
                      </a:solidFill>
                      <a:latin typeface="Microsoft YaHei" panose="020B0503020204020204" pitchFamily="34" charset="-122"/>
                      <a:ea typeface="Microsoft YaHei" panose="020B0503020204020204" pitchFamily="34" charset="-122"/>
                    </a:rPr>
                    <a:t> minutes or 60</a:t>
                  </a:r>
                  <a14:m>
                    <m:oMath xmlns:m="http://schemas.openxmlformats.org/officeDocument/2006/math">
                      <m:r>
                        <a:rPr lang="en-US" sz="1200" b="0" i="1" smtClean="0">
                          <a:solidFill>
                            <a:srgbClr val="353334"/>
                          </a:solidFill>
                          <a:latin typeface="Cambria Math" panose="02040503050406030204" pitchFamily="18" charset="0"/>
                          <a:ea typeface="Microsoft YaHei" panose="020B0503020204020204" pitchFamily="34" charset="-122"/>
                        </a:rPr>
                        <m:t>′</m:t>
                      </m:r>
                    </m:oMath>
                  </a14:m>
                  <a:r>
                    <a:rPr lang="en-US" sz="1200" dirty="0">
                      <a:solidFill>
                        <a:srgbClr val="353334"/>
                      </a:solidFill>
                      <a:latin typeface="Microsoft YaHei" panose="020B0503020204020204" pitchFamily="34" charset="-122"/>
                      <a:ea typeface="Microsoft YaHei" panose="020B0503020204020204" pitchFamily="34" charset="-122"/>
                    </a:rPr>
                    <a:t>)</a:t>
                  </a:r>
                </a:p>
                <a:p>
                  <a14:m>
                    <m:oMath xmlns:m="http://schemas.openxmlformats.org/officeDocument/2006/math">
                      <m:r>
                        <a:rPr lang="en-US" sz="1200" i="1">
                          <a:solidFill>
                            <a:srgbClr val="353334"/>
                          </a:solidFill>
                          <a:latin typeface="Cambria Math" panose="02040503050406030204" pitchFamily="18" charset="0"/>
                          <a:ea typeface="Cambria Math" panose="02040503050406030204" pitchFamily="18" charset="0"/>
                        </a:rPr>
                        <m:t>⇒1</m:t>
                      </m:r>
                      <m:r>
                        <a:rPr lang="en-US" sz="1200" b="0" i="1" smtClean="0">
                          <a:solidFill>
                            <a:srgbClr val="353334"/>
                          </a:solidFill>
                          <a:latin typeface="Cambria Math" panose="02040503050406030204" pitchFamily="18" charset="0"/>
                          <a:ea typeface="Cambria Math" panose="02040503050406030204" pitchFamily="18" charset="0"/>
                        </a:rPr>
                        <m:t>′</m:t>
                      </m:r>
                      <m:r>
                        <a:rPr lang="en-US" sz="1200" i="1">
                          <a:solidFill>
                            <a:srgbClr val="353334"/>
                          </a:solidFill>
                          <a:latin typeface="Cambria Math" panose="02040503050406030204" pitchFamily="18" charset="0"/>
                          <a:ea typeface="Cambria Math" panose="02040503050406030204" pitchFamily="18" charset="0"/>
                        </a:rPr>
                        <m:t>=</m:t>
                      </m:r>
                      <m:f>
                        <m:fPr>
                          <m:ctrlPr>
                            <a:rPr lang="en-US" sz="1200" i="1">
                              <a:solidFill>
                                <a:srgbClr val="353334"/>
                              </a:solidFill>
                              <a:latin typeface="Cambria Math" panose="02040503050406030204" pitchFamily="18" charset="0"/>
                              <a:ea typeface="Cambria Math" panose="02040503050406030204" pitchFamily="18" charset="0"/>
                            </a:rPr>
                          </m:ctrlPr>
                        </m:fPr>
                        <m:num>
                          <m:r>
                            <a:rPr lang="en-US" sz="1200" b="0" i="1" smtClean="0">
                              <a:solidFill>
                                <a:srgbClr val="353334"/>
                              </a:solidFill>
                              <a:latin typeface="Cambria Math" panose="02040503050406030204" pitchFamily="18" charset="0"/>
                              <a:ea typeface="Cambria Math" panose="02040503050406030204" pitchFamily="18" charset="0"/>
                            </a:rPr>
                            <m:t>111</m:t>
                          </m:r>
                          <m:r>
                            <a:rPr lang="en-US" sz="1200" i="1">
                              <a:solidFill>
                                <a:srgbClr val="353334"/>
                              </a:solidFill>
                              <a:latin typeface="Cambria Math" panose="02040503050406030204" pitchFamily="18" charset="0"/>
                              <a:ea typeface="Cambria Math" panose="02040503050406030204" pitchFamily="18" charset="0"/>
                            </a:rPr>
                            <m:t> </m:t>
                          </m:r>
                        </m:num>
                        <m:den>
                          <m:r>
                            <a:rPr lang="en-US" sz="1200" i="1">
                              <a:solidFill>
                                <a:srgbClr val="353334"/>
                              </a:solidFill>
                              <a:latin typeface="Cambria Math" panose="02040503050406030204" pitchFamily="18" charset="0"/>
                              <a:ea typeface="Cambria Math" panose="02040503050406030204" pitchFamily="18" charset="0"/>
                            </a:rPr>
                            <m:t>60</m:t>
                          </m:r>
                        </m:den>
                      </m:f>
                      <m:r>
                        <a:rPr lang="en-US" sz="1200">
                          <a:solidFill>
                            <a:srgbClr val="353334"/>
                          </a:solidFill>
                          <a:latin typeface="Cambria Math" panose="02040503050406030204" pitchFamily="18" charset="0"/>
                          <a:ea typeface="Cambria Math" panose="02040503050406030204" pitchFamily="18" charset="0"/>
                        </a:rPr>
                        <m:t>=</m:t>
                      </m:r>
                    </m:oMath>
                  </a14:m>
                  <a:r>
                    <a:rPr lang="en-US" sz="1200" dirty="0">
                      <a:solidFill>
                        <a:srgbClr val="353334"/>
                      </a:solidFill>
                      <a:latin typeface="Microsoft YaHei" panose="020B0503020204020204" pitchFamily="34" charset="-122"/>
                      <a:ea typeface="Microsoft YaHei" panose="020B0503020204020204" pitchFamily="34" charset="-122"/>
                    </a:rPr>
                    <a:t> 1.85 km</a:t>
                  </a:r>
                </a:p>
              </p:txBody>
            </p:sp>
          </mc:Choice>
          <mc:Fallback xmlns="">
            <p:sp>
              <p:nvSpPr>
                <p:cNvPr id="2" name="TextBox 1">
                  <a:extLst>
                    <a:ext uri="{FF2B5EF4-FFF2-40B4-BE49-F238E27FC236}">
                      <a16:creationId xmlns:a16="http://schemas.microsoft.com/office/drawing/2014/main" id="{2B9C9235-D8D6-2A44-854B-2B5DDEA2AD95}"/>
                    </a:ext>
                  </a:extLst>
                </p:cNvPr>
                <p:cNvSpPr txBox="1">
                  <a:spLocks noRot="1" noChangeAspect="1" noMove="1" noResize="1" noEditPoints="1" noAdjustHandles="1" noChangeArrowheads="1" noChangeShapeType="1" noTextEdit="1"/>
                </p:cNvSpPr>
                <p:nvPr/>
              </p:nvSpPr>
              <p:spPr>
                <a:xfrm>
                  <a:off x="1354856" y="2273403"/>
                  <a:ext cx="4564731" cy="1988814"/>
                </a:xfrm>
                <a:prstGeom prst="rect">
                  <a:avLst/>
                </a:prstGeom>
                <a:blipFill>
                  <a:blip r:embed="rId5"/>
                  <a:stretch>
                    <a:fillRect/>
                  </a:stretch>
                </a:blipFill>
              </p:spPr>
              <p:txBody>
                <a:bodyPr/>
                <a:lstStyle/>
                <a:p>
                  <a:r>
                    <a:rPr lang="en-US">
                      <a:noFill/>
                    </a:rPr>
                    <a:t> </a:t>
                  </a:r>
                </a:p>
              </p:txBody>
            </p:sp>
          </mc:Fallback>
        </mc:AlternateContent>
      </p:grpSp>
      <p:sp>
        <p:nvSpPr>
          <p:cNvPr id="25" name="Bent Arrow 24">
            <a:extLst>
              <a:ext uri="{FF2B5EF4-FFF2-40B4-BE49-F238E27FC236}">
                <a16:creationId xmlns:a16="http://schemas.microsoft.com/office/drawing/2014/main" id="{4F06442F-AC96-C640-A12A-204B2464B019}"/>
              </a:ext>
            </a:extLst>
          </p:cNvPr>
          <p:cNvSpPr/>
          <p:nvPr/>
        </p:nvSpPr>
        <p:spPr>
          <a:xfrm rot="5400000" flipV="1">
            <a:off x="3412417" y="2368954"/>
            <a:ext cx="235838" cy="5262548"/>
          </a:xfrm>
          <a:prstGeom prst="bentArrow">
            <a:avLst>
              <a:gd name="adj1" fmla="val 5470"/>
              <a:gd name="adj2" fmla="val 8383"/>
              <a:gd name="adj3" fmla="val 12092"/>
              <a:gd name="adj4" fmla="val 16065"/>
            </a:avLst>
          </a:prstGeom>
          <a:solidFill>
            <a:schemeClr val="accent1"/>
          </a:solidFill>
          <a:ln>
            <a:noFill/>
          </a:ln>
          <a:effectLst>
            <a:outerShdw blurRad="76200" dir="18900000" sy="23000" kx="-1200000" algn="bl" rotWithShape="0">
              <a:prstClr val="black">
                <a:alpha val="20000"/>
              </a:prstClr>
            </a:outerShdw>
          </a:effectLst>
        </p:spPr>
        <p:txBody>
          <a:bodyPr vert="horz" wrap="square" lIns="68580" tIns="34290" rIns="68580" bIns="34290" numCol="1" anchor="t" anchorCtr="0" compatLnSpc="1">
            <a:prstTxWarp prst="textNoShape">
              <a:avLst/>
            </a:prstTxWarp>
          </a:bodyPr>
          <a:lstStyle/>
          <a:p>
            <a:pPr defTabSz="685800">
              <a:defRPr/>
            </a:pPr>
            <a:endParaRPr lang="en-US" sz="1350" dirty="0">
              <a:solidFill>
                <a:prstClr val="black"/>
              </a:solidFill>
              <a:latin typeface="Calibri" panose="020F0502020204030204"/>
            </a:endParaRPr>
          </a:p>
        </p:txBody>
      </p:sp>
      <p:grpSp>
        <p:nvGrpSpPr>
          <p:cNvPr id="27" name="Group 26">
            <a:extLst>
              <a:ext uri="{FF2B5EF4-FFF2-40B4-BE49-F238E27FC236}">
                <a16:creationId xmlns:a16="http://schemas.microsoft.com/office/drawing/2014/main" id="{945C33E1-D659-4A4F-B70B-7B4E02ED2837}"/>
              </a:ext>
            </a:extLst>
          </p:cNvPr>
          <p:cNvGrpSpPr/>
          <p:nvPr/>
        </p:nvGrpSpPr>
        <p:grpSpPr>
          <a:xfrm>
            <a:off x="182880" y="1040991"/>
            <a:ext cx="1692572" cy="349250"/>
            <a:chOff x="182880" y="1040991"/>
            <a:chExt cx="1692572" cy="349250"/>
          </a:xfrm>
        </p:grpSpPr>
        <p:grpSp>
          <p:nvGrpSpPr>
            <p:cNvPr id="28" name="组合 253">
              <a:extLst>
                <a:ext uri="{FF2B5EF4-FFF2-40B4-BE49-F238E27FC236}">
                  <a16:creationId xmlns:a16="http://schemas.microsoft.com/office/drawing/2014/main" id="{5475DE6B-87B1-1145-966F-497AF32F26DD}"/>
                </a:ext>
              </a:extLst>
            </p:cNvPr>
            <p:cNvGrpSpPr/>
            <p:nvPr/>
          </p:nvGrpSpPr>
          <p:grpSpPr>
            <a:xfrm>
              <a:off x="333042" y="1042297"/>
              <a:ext cx="1542410" cy="347944"/>
              <a:chOff x="444056" y="262399"/>
              <a:chExt cx="2056547" cy="463926"/>
            </a:xfrm>
          </p:grpSpPr>
          <mc:AlternateContent xmlns:mc="http://schemas.openxmlformats.org/markup-compatibility/2006" xmlns:a14="http://schemas.microsoft.com/office/drawing/2010/main">
            <mc:Choice Requires="a14">
              <p:sp>
                <p:nvSpPr>
                  <p:cNvPr id="30" name="TextBox 7">
                    <a:extLst>
                      <a:ext uri="{FF2B5EF4-FFF2-40B4-BE49-F238E27FC236}">
                        <a16:creationId xmlns:a16="http://schemas.microsoft.com/office/drawing/2014/main" id="{C76D19F1-3917-B340-870D-533A17C77C01}"/>
                      </a:ext>
                    </a:extLst>
                  </p:cNvPr>
                  <p:cNvSpPr txBox="1"/>
                  <p:nvPr/>
                </p:nvSpPr>
                <p:spPr>
                  <a:xfrm>
                    <a:off x="444056" y="262399"/>
                    <a:ext cx="2056547" cy="307776"/>
                  </a:xfrm>
                  <a:prstGeom prst="rect">
                    <a:avLst/>
                  </a:prstGeom>
                  <a:noFill/>
                </p:spPr>
                <p:txBody>
                  <a:bodyPr wrap="none" rtlCol="0">
                    <a:spAutoFit/>
                  </a:bodyPr>
                  <a:lstStyle/>
                  <a:p>
                    <a:r>
                      <a:rPr lang="en-US" altLang="zh-CN" sz="900" dirty="0">
                        <a:latin typeface="微软雅黑" panose="020B0503020204020204" pitchFamily="34" charset="-122"/>
                        <a:ea typeface="微软雅黑" panose="020B0503020204020204" pitchFamily="34" charset="-122"/>
                      </a:rPr>
                      <a:t>India</a:t>
                    </a:r>
                    <a14:m>
                      <m:oMath xmlns:m="http://schemas.openxmlformats.org/officeDocument/2006/math">
                        <m:r>
                          <a:rPr lang="en-US" altLang="zh-CN" sz="900" b="0" i="1" smtClean="0">
                            <a:latin typeface="Cambria Math" panose="02040503050406030204" pitchFamily="18" charset="0"/>
                            <a:ea typeface="微软雅黑" panose="020B0503020204020204" pitchFamily="34" charset="-122"/>
                          </a:rPr>
                          <m:t>′</m:t>
                        </m:r>
                      </m:oMath>
                    </a14:m>
                    <a:r>
                      <a:rPr lang="en-US" altLang="zh-CN" sz="900" dirty="0">
                        <a:latin typeface="微软雅黑" panose="020B0503020204020204" pitchFamily="34" charset="-122"/>
                        <a:ea typeface="微软雅黑" panose="020B0503020204020204" pitchFamily="34" charset="-122"/>
                      </a:rPr>
                      <a:t>s Size and Location</a:t>
                    </a:r>
                    <a:endParaRPr lang="zh-CN" altLang="en-US" sz="900" dirty="0">
                      <a:latin typeface="微软雅黑" panose="020B0503020204020204" pitchFamily="34" charset="-122"/>
                      <a:ea typeface="微软雅黑" panose="020B0503020204020204" pitchFamily="34" charset="-122"/>
                    </a:endParaRPr>
                  </a:p>
                </p:txBody>
              </p:sp>
            </mc:Choice>
            <mc:Fallback xmlns="">
              <p:sp>
                <p:nvSpPr>
                  <p:cNvPr id="30" name="TextBox 7">
                    <a:extLst>
                      <a:ext uri="{FF2B5EF4-FFF2-40B4-BE49-F238E27FC236}">
                        <a16:creationId xmlns:a16="http://schemas.microsoft.com/office/drawing/2014/main" id="{C76D19F1-3917-B340-870D-533A17C77C01}"/>
                      </a:ext>
                    </a:extLst>
                  </p:cNvPr>
                  <p:cNvSpPr txBox="1">
                    <a:spLocks noRot="1" noChangeAspect="1" noMove="1" noResize="1" noEditPoints="1" noAdjustHandles="1" noChangeArrowheads="1" noChangeShapeType="1" noTextEdit="1"/>
                  </p:cNvSpPr>
                  <p:nvPr/>
                </p:nvSpPr>
                <p:spPr>
                  <a:xfrm>
                    <a:off x="444056" y="262399"/>
                    <a:ext cx="2056547" cy="307776"/>
                  </a:xfrm>
                  <a:prstGeom prst="rect">
                    <a:avLst/>
                  </a:prstGeom>
                  <a:blipFill>
                    <a:blip r:embed="rId6"/>
                    <a:stretch>
                      <a:fillRect b="-10526"/>
                    </a:stretch>
                  </a:blipFill>
                </p:spPr>
                <p:txBody>
                  <a:bodyPr/>
                  <a:lstStyle/>
                  <a:p>
                    <a:r>
                      <a:rPr lang="en-US">
                        <a:noFill/>
                      </a:rPr>
                      <a:t> </a:t>
                    </a:r>
                  </a:p>
                </p:txBody>
              </p:sp>
            </mc:Fallback>
          </mc:AlternateContent>
          <p:sp>
            <p:nvSpPr>
              <p:cNvPr id="31" name="TextBox 8">
                <a:extLst>
                  <a:ext uri="{FF2B5EF4-FFF2-40B4-BE49-F238E27FC236}">
                    <a16:creationId xmlns:a16="http://schemas.microsoft.com/office/drawing/2014/main" id="{DB8F150F-311B-2A48-93F8-771751348B8B}"/>
                  </a:ext>
                </a:extLst>
              </p:cNvPr>
              <p:cNvSpPr txBox="1"/>
              <p:nvPr/>
            </p:nvSpPr>
            <p:spPr>
              <a:xfrm>
                <a:off x="444056" y="464714"/>
                <a:ext cx="938719" cy="261611"/>
              </a:xfrm>
              <a:prstGeom prst="rect">
                <a:avLst/>
              </a:prstGeom>
              <a:noFill/>
            </p:spPr>
            <p:txBody>
              <a:bodyPr wrap="none" rtlCol="0">
                <a:spAutoFit/>
              </a:bodyPr>
              <a:lstStyle/>
              <a:p>
                <a:r>
                  <a:rPr lang="en-US" altLang="zh-CN" sz="675" dirty="0">
                    <a:solidFill>
                      <a:schemeClr val="tx1">
                        <a:lumMod val="65000"/>
                        <a:lumOff val="35000"/>
                      </a:schemeClr>
                    </a:solidFill>
                  </a:rPr>
                  <a:t>Geographically</a:t>
                </a:r>
                <a:endParaRPr lang="zh-CN" altLang="en-US" sz="67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9" name="矩形 259">
              <a:extLst>
                <a:ext uri="{FF2B5EF4-FFF2-40B4-BE49-F238E27FC236}">
                  <a16:creationId xmlns:a16="http://schemas.microsoft.com/office/drawing/2014/main" id="{7CA08B57-8DFC-B04A-A746-24EE4497E528}"/>
                </a:ext>
              </a:extLst>
            </p:cNvPr>
            <p:cNvSpPr/>
            <p:nvPr/>
          </p:nvSpPr>
          <p:spPr>
            <a:xfrm>
              <a:off x="182880" y="1040991"/>
              <a:ext cx="91440" cy="327471"/>
            </a:xfrm>
            <a:prstGeom prst="rect">
              <a:avLst/>
            </a:prstGeom>
            <a:solidFill>
              <a:srgbClr val="C8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Tree>
    <p:extLst>
      <p:ext uri="{BB962C8B-B14F-4D97-AF65-F5344CB8AC3E}">
        <p14:creationId xmlns:p14="http://schemas.microsoft.com/office/powerpoint/2010/main" val="22411798"/>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39"/>
                                        </p:tgtEl>
                                        <p:attrNameLst>
                                          <p:attrName>style.visibility</p:attrName>
                                        </p:attrNameLst>
                                      </p:cBhvr>
                                      <p:to>
                                        <p:strVal val="visible"/>
                                      </p:to>
                                    </p:set>
                                    <p:animEffect transition="in" filter="dissolve">
                                      <p:cBhvr>
                                        <p:cTn id="7" dur="500"/>
                                        <p:tgtEl>
                                          <p:spTgt spid="43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ssolve">
                                      <p:cBhvr>
                                        <p:cTn id="15" dur="500"/>
                                        <p:tgtEl>
                                          <p:spTgt spid="5"/>
                                        </p:tgtEl>
                                      </p:cBhvr>
                                    </p:animEffect>
                                  </p:childTnLst>
                                </p:cTn>
                              </p:par>
                              <p:par>
                                <p:cTn id="16" presetID="9"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dissolve">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dissolv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dissolve">
                                      <p:cBhvr>
                                        <p:cTn id="28" dur="500"/>
                                        <p:tgtEl>
                                          <p:spTgt spid="10"/>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dissolve">
                                      <p:cBhvr>
                                        <p:cTn id="31" dur="500"/>
                                        <p:tgtEl>
                                          <p:spTgt spid="25"/>
                                        </p:tgtEl>
                                      </p:cBhvr>
                                    </p:animEffect>
                                  </p:childTnLst>
                                </p:cTn>
                              </p:par>
                              <p:par>
                                <p:cTn id="32" presetID="9" presetClass="entr" presetSubtype="0"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dissolve">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dissolve">
                                      <p:cBhvr>
                                        <p:cTn id="3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9" grpId="0"/>
      <p:bldP spid="5" grpId="0" animBg="1"/>
      <p:bldP spid="8" grpId="0"/>
      <p:bldP spid="2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矩形 55">
            <a:extLst>
              <a:ext uri="{FF2B5EF4-FFF2-40B4-BE49-F238E27FC236}">
                <a16:creationId xmlns:a16="http://schemas.microsoft.com/office/drawing/2014/main" id="{6071496D-A30F-43FC-93E1-C8A5E8D22DA5}"/>
              </a:ext>
            </a:extLst>
          </p:cNvPr>
          <p:cNvSpPr/>
          <p:nvPr/>
        </p:nvSpPr>
        <p:spPr>
          <a:xfrm>
            <a:off x="3088043" y="5293258"/>
            <a:ext cx="2427138" cy="1015663"/>
          </a:xfrm>
          <a:prstGeom prst="rect">
            <a:avLst/>
          </a:prstGeom>
        </p:spPr>
        <p:txBody>
          <a:bodyPr wrap="square">
            <a:spAutoFit/>
            <a:scene3d>
              <a:camera prst="orthographicFront"/>
              <a:lightRig rig="threePt" dir="t"/>
            </a:scene3d>
            <a:sp3d contourW="12700"/>
          </a:bodyPr>
          <a:lstStyle/>
          <a:p>
            <a:pPr>
              <a:spcBef>
                <a:spcPct val="0"/>
              </a:spcBef>
            </a:pP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In Southeast, Andaman and Nicobar Islands lie in the Bay of Bengal. </a:t>
            </a:r>
            <a:r>
              <a:rPr lang="en-US" sz="1200" dirty="0">
                <a:solidFill>
                  <a:schemeClr val="tx1">
                    <a:lumMod val="65000"/>
                    <a:lumOff val="35000"/>
                  </a:schemeClr>
                </a:solidFill>
                <a:latin typeface="微软雅黑" panose="020B0503020204020204" pitchFamily="34" charset="-122"/>
                <a:ea typeface="微软雅黑" panose="020B0503020204020204" pitchFamily="34" charset="-122"/>
                <a:cs typeface="+mn-ea"/>
              </a:rPr>
              <a:t>. </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In Southwest, Lakshadweep Islands lie in Arabian Sea. </a:t>
            </a:r>
            <a:endParaRPr lang="en-US" sz="1200" dirty="0"/>
          </a:p>
        </p:txBody>
      </p:sp>
      <p:grpSp>
        <p:nvGrpSpPr>
          <p:cNvPr id="8" name="Group 7">
            <a:extLst>
              <a:ext uri="{FF2B5EF4-FFF2-40B4-BE49-F238E27FC236}">
                <a16:creationId xmlns:a16="http://schemas.microsoft.com/office/drawing/2014/main" id="{B56FBC26-6037-E24F-8785-21EAB7247586}"/>
              </a:ext>
            </a:extLst>
          </p:cNvPr>
          <p:cNvGrpSpPr/>
          <p:nvPr/>
        </p:nvGrpSpPr>
        <p:grpSpPr>
          <a:xfrm>
            <a:off x="6597746" y="1535504"/>
            <a:ext cx="2318032" cy="1467451"/>
            <a:chOff x="6361841" y="1481190"/>
            <a:chExt cx="2318032" cy="1467451"/>
          </a:xfrm>
        </p:grpSpPr>
        <p:sp>
          <p:nvSpPr>
            <p:cNvPr id="248" name="矩形 55">
              <a:extLst>
                <a:ext uri="{FF2B5EF4-FFF2-40B4-BE49-F238E27FC236}">
                  <a16:creationId xmlns:a16="http://schemas.microsoft.com/office/drawing/2014/main" id="{A7D11F09-B024-4672-AC15-1310BA506D33}"/>
                </a:ext>
              </a:extLst>
            </p:cNvPr>
            <p:cNvSpPr/>
            <p:nvPr/>
          </p:nvSpPr>
          <p:spPr>
            <a:xfrm>
              <a:off x="6361841" y="1748312"/>
              <a:ext cx="2318032" cy="1200329"/>
            </a:xfrm>
            <a:prstGeom prst="rect">
              <a:avLst/>
            </a:prstGeom>
          </p:spPr>
          <p:txBody>
            <a:bodyPr wrap="square">
              <a:spAutoFit/>
              <a:scene3d>
                <a:camera prst="orthographicFront"/>
                <a:lightRig rig="threePt" dir="t"/>
              </a:scene3d>
              <a:sp3d contourW="12700"/>
            </a:bodyPr>
            <a:lstStyle/>
            <a:p>
              <a:pPr>
                <a:spcBef>
                  <a:spcPct val="0"/>
                </a:spcBef>
                <a:buNone/>
              </a:pP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7</a:t>
              </a:r>
              <a:r>
                <a:rPr lang="en-US" altLang="zh-CN" sz="1200" baseline="30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th</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 largest country which occupies 2.4% (3.28 million sq. km) of world’s landmass area and supports 16.2% of the worlds’ human population</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49" name="矩形 248">
              <a:extLst>
                <a:ext uri="{FF2B5EF4-FFF2-40B4-BE49-F238E27FC236}">
                  <a16:creationId xmlns:a16="http://schemas.microsoft.com/office/drawing/2014/main" id="{76FB113F-713A-4E02-8C45-4FC07EC83C68}"/>
                </a:ext>
              </a:extLst>
            </p:cNvPr>
            <p:cNvSpPr/>
            <p:nvPr/>
          </p:nvSpPr>
          <p:spPr>
            <a:xfrm>
              <a:off x="6361841" y="1481190"/>
              <a:ext cx="1079142" cy="307777"/>
            </a:xfrm>
            <a:prstGeom prst="rect">
              <a:avLst/>
            </a:prstGeom>
            <a:noFill/>
          </p:spPr>
          <p:txBody>
            <a:bodyPr wrap="none">
              <a:spAutoFit/>
              <a:scene3d>
                <a:camera prst="orthographicFront"/>
                <a:lightRig rig="threePt" dir="t"/>
              </a:scene3d>
              <a:sp3d contourW="12700"/>
            </a:bodyPr>
            <a:lstStyle/>
            <a:p>
              <a:pPr>
                <a:spcBef>
                  <a:spcPct val="0"/>
                </a:spcBef>
              </a:pPr>
              <a:r>
                <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Landmass</a:t>
              </a:r>
              <a:endParaRPr lang="zh-CN" altLang="zh-CN" sz="1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9" name="Group 8">
            <a:extLst>
              <a:ext uri="{FF2B5EF4-FFF2-40B4-BE49-F238E27FC236}">
                <a16:creationId xmlns:a16="http://schemas.microsoft.com/office/drawing/2014/main" id="{38C5B13E-9B00-344F-9EE5-04A77E2576BF}"/>
              </a:ext>
            </a:extLst>
          </p:cNvPr>
          <p:cNvGrpSpPr/>
          <p:nvPr/>
        </p:nvGrpSpPr>
        <p:grpSpPr>
          <a:xfrm>
            <a:off x="6668727" y="3314833"/>
            <a:ext cx="2375755" cy="1466419"/>
            <a:chOff x="6533733" y="2905765"/>
            <a:chExt cx="2375755" cy="1466419"/>
          </a:xfrm>
        </p:grpSpPr>
        <p:sp>
          <p:nvSpPr>
            <p:cNvPr id="250" name="矩形 55">
              <a:extLst>
                <a:ext uri="{FF2B5EF4-FFF2-40B4-BE49-F238E27FC236}">
                  <a16:creationId xmlns:a16="http://schemas.microsoft.com/office/drawing/2014/main" id="{FE400F8C-B939-460F-9406-518399DD3819}"/>
                </a:ext>
              </a:extLst>
            </p:cNvPr>
            <p:cNvSpPr/>
            <p:nvPr/>
          </p:nvSpPr>
          <p:spPr>
            <a:xfrm>
              <a:off x="6533733" y="3356521"/>
              <a:ext cx="2212699" cy="1015663"/>
            </a:xfrm>
            <a:prstGeom prst="rect">
              <a:avLst/>
            </a:prstGeom>
          </p:spPr>
          <p:txBody>
            <a:bodyPr wrap="square">
              <a:spAutoFit/>
              <a:scene3d>
                <a:camera prst="orthographicFront"/>
                <a:lightRig rig="threePt" dir="t"/>
              </a:scene3d>
              <a:sp3d contourW="12700"/>
            </a:bodyPr>
            <a:lstStyle/>
            <a:p>
              <a:pPr>
                <a:spcBef>
                  <a:spcPct val="0"/>
                </a:spcBef>
                <a:buNone/>
              </a:pP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15,200 km land boundary and 7516.6 km of coastal line including mainland of A&amp;N Islands and Lakshadweep</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51" name="矩形 250">
              <a:extLst>
                <a:ext uri="{FF2B5EF4-FFF2-40B4-BE49-F238E27FC236}">
                  <a16:creationId xmlns:a16="http://schemas.microsoft.com/office/drawing/2014/main" id="{202966AF-66AC-4DA0-824D-3325FD9A89C7}"/>
                </a:ext>
              </a:extLst>
            </p:cNvPr>
            <p:cNvSpPr/>
            <p:nvPr/>
          </p:nvSpPr>
          <p:spPr>
            <a:xfrm>
              <a:off x="6533733" y="2905765"/>
              <a:ext cx="2375755" cy="523220"/>
            </a:xfrm>
            <a:prstGeom prst="rect">
              <a:avLst/>
            </a:prstGeom>
            <a:noFill/>
          </p:spPr>
          <p:txBody>
            <a:bodyPr wrap="square">
              <a:spAutoFit/>
              <a:scene3d>
                <a:camera prst="orthographicFront"/>
                <a:lightRig rig="threePt" dir="t"/>
              </a:scene3d>
              <a:sp3d contourW="12700"/>
            </a:bodyPr>
            <a:lstStyle/>
            <a:p>
              <a:pPr>
                <a:spcBef>
                  <a:spcPct val="0"/>
                </a:spcBef>
              </a:pPr>
              <a:r>
                <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Land and Coastal boundary</a:t>
              </a:r>
              <a:endParaRPr lang="zh-CN" altLang="zh-CN" sz="1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7" name="Group 16">
            <a:extLst>
              <a:ext uri="{FF2B5EF4-FFF2-40B4-BE49-F238E27FC236}">
                <a16:creationId xmlns:a16="http://schemas.microsoft.com/office/drawing/2014/main" id="{8948CC0A-0378-1D48-885F-A3A2C914FC7B}"/>
              </a:ext>
            </a:extLst>
          </p:cNvPr>
          <p:cNvGrpSpPr/>
          <p:nvPr/>
        </p:nvGrpSpPr>
        <p:grpSpPr>
          <a:xfrm>
            <a:off x="182880" y="1040991"/>
            <a:ext cx="1692572" cy="349250"/>
            <a:chOff x="182880" y="1040991"/>
            <a:chExt cx="1692572" cy="349250"/>
          </a:xfrm>
        </p:grpSpPr>
        <p:grpSp>
          <p:nvGrpSpPr>
            <p:cNvPr id="254" name="组合 253">
              <a:extLst>
                <a:ext uri="{FF2B5EF4-FFF2-40B4-BE49-F238E27FC236}">
                  <a16:creationId xmlns:a16="http://schemas.microsoft.com/office/drawing/2014/main" id="{375EDC58-044D-4CFA-BEF2-5DDFD9DB172C}"/>
                </a:ext>
              </a:extLst>
            </p:cNvPr>
            <p:cNvGrpSpPr/>
            <p:nvPr/>
          </p:nvGrpSpPr>
          <p:grpSpPr>
            <a:xfrm>
              <a:off x="333042" y="1042297"/>
              <a:ext cx="1542410" cy="347944"/>
              <a:chOff x="444056" y="262399"/>
              <a:chExt cx="2056547" cy="463926"/>
            </a:xfrm>
          </p:grpSpPr>
          <mc:AlternateContent xmlns:mc="http://schemas.openxmlformats.org/markup-compatibility/2006" xmlns:a14="http://schemas.microsoft.com/office/drawing/2010/main">
            <mc:Choice Requires="a14">
              <p:sp>
                <p:nvSpPr>
                  <p:cNvPr id="255" name="TextBox 7">
                    <a:extLst>
                      <a:ext uri="{FF2B5EF4-FFF2-40B4-BE49-F238E27FC236}">
                        <a16:creationId xmlns:a16="http://schemas.microsoft.com/office/drawing/2014/main" id="{C2B68F4F-780B-45BA-97FE-26A64EFCA82F}"/>
                      </a:ext>
                    </a:extLst>
                  </p:cNvPr>
                  <p:cNvSpPr txBox="1"/>
                  <p:nvPr/>
                </p:nvSpPr>
                <p:spPr>
                  <a:xfrm>
                    <a:off x="444056" y="262399"/>
                    <a:ext cx="2056547" cy="307776"/>
                  </a:xfrm>
                  <a:prstGeom prst="rect">
                    <a:avLst/>
                  </a:prstGeom>
                  <a:noFill/>
                </p:spPr>
                <p:txBody>
                  <a:bodyPr wrap="none" rtlCol="0">
                    <a:spAutoFit/>
                  </a:bodyPr>
                  <a:lstStyle/>
                  <a:p>
                    <a:r>
                      <a:rPr lang="en-US" altLang="zh-CN" sz="900" dirty="0">
                        <a:latin typeface="微软雅黑" panose="020B0503020204020204" pitchFamily="34" charset="-122"/>
                        <a:ea typeface="微软雅黑" panose="020B0503020204020204" pitchFamily="34" charset="-122"/>
                      </a:rPr>
                      <a:t>India</a:t>
                    </a:r>
                    <a14:m>
                      <m:oMath xmlns:m="http://schemas.openxmlformats.org/officeDocument/2006/math">
                        <m:r>
                          <a:rPr lang="en-US" altLang="zh-CN" sz="900" b="0" i="1" smtClean="0">
                            <a:latin typeface="Cambria Math" panose="02040503050406030204" pitchFamily="18" charset="0"/>
                            <a:ea typeface="微软雅黑" panose="020B0503020204020204" pitchFamily="34" charset="-122"/>
                          </a:rPr>
                          <m:t>′</m:t>
                        </m:r>
                      </m:oMath>
                    </a14:m>
                    <a:r>
                      <a:rPr lang="en-US" altLang="zh-CN" sz="900" dirty="0">
                        <a:latin typeface="微软雅黑" panose="020B0503020204020204" pitchFamily="34" charset="-122"/>
                        <a:ea typeface="微软雅黑" panose="020B0503020204020204" pitchFamily="34" charset="-122"/>
                      </a:rPr>
                      <a:t>s Size and Location</a:t>
                    </a:r>
                    <a:endParaRPr lang="zh-CN" altLang="en-US" sz="900" dirty="0">
                      <a:latin typeface="微软雅黑" panose="020B0503020204020204" pitchFamily="34" charset="-122"/>
                      <a:ea typeface="微软雅黑" panose="020B0503020204020204" pitchFamily="34" charset="-122"/>
                    </a:endParaRPr>
                  </a:p>
                </p:txBody>
              </p:sp>
            </mc:Choice>
            <mc:Fallback xmlns="">
              <p:sp>
                <p:nvSpPr>
                  <p:cNvPr id="255" name="TextBox 7">
                    <a:extLst>
                      <a:ext uri="{FF2B5EF4-FFF2-40B4-BE49-F238E27FC236}">
                        <a16:creationId xmlns:a16="http://schemas.microsoft.com/office/drawing/2014/main" id="{C2B68F4F-780B-45BA-97FE-26A64EFCA82F}"/>
                      </a:ext>
                    </a:extLst>
                  </p:cNvPr>
                  <p:cNvSpPr txBox="1">
                    <a:spLocks noRot="1" noChangeAspect="1" noMove="1" noResize="1" noEditPoints="1" noAdjustHandles="1" noChangeArrowheads="1" noChangeShapeType="1" noTextEdit="1"/>
                  </p:cNvSpPr>
                  <p:nvPr/>
                </p:nvSpPr>
                <p:spPr>
                  <a:xfrm>
                    <a:off x="444056" y="262399"/>
                    <a:ext cx="2056547" cy="307776"/>
                  </a:xfrm>
                  <a:prstGeom prst="rect">
                    <a:avLst/>
                  </a:prstGeom>
                  <a:blipFill>
                    <a:blip r:embed="rId3"/>
                    <a:stretch>
                      <a:fillRect b="-10526"/>
                    </a:stretch>
                  </a:blipFill>
                </p:spPr>
                <p:txBody>
                  <a:bodyPr/>
                  <a:lstStyle/>
                  <a:p>
                    <a:r>
                      <a:rPr lang="en-US">
                        <a:noFill/>
                      </a:rPr>
                      <a:t> </a:t>
                    </a:r>
                  </a:p>
                </p:txBody>
              </p:sp>
            </mc:Fallback>
          </mc:AlternateContent>
          <p:sp>
            <p:nvSpPr>
              <p:cNvPr id="256" name="TextBox 8">
                <a:extLst>
                  <a:ext uri="{FF2B5EF4-FFF2-40B4-BE49-F238E27FC236}">
                    <a16:creationId xmlns:a16="http://schemas.microsoft.com/office/drawing/2014/main" id="{9F56FC8F-E5A8-4AD7-9D0A-F012AF0AD4C2}"/>
                  </a:ext>
                </a:extLst>
              </p:cNvPr>
              <p:cNvSpPr txBox="1"/>
              <p:nvPr/>
            </p:nvSpPr>
            <p:spPr>
              <a:xfrm>
                <a:off x="444056" y="464714"/>
                <a:ext cx="938719" cy="261611"/>
              </a:xfrm>
              <a:prstGeom prst="rect">
                <a:avLst/>
              </a:prstGeom>
              <a:noFill/>
            </p:spPr>
            <p:txBody>
              <a:bodyPr wrap="none" rtlCol="0">
                <a:spAutoFit/>
              </a:bodyPr>
              <a:lstStyle/>
              <a:p>
                <a:r>
                  <a:rPr lang="en-US" altLang="zh-CN" sz="675" dirty="0">
                    <a:solidFill>
                      <a:schemeClr val="tx1">
                        <a:lumMod val="65000"/>
                        <a:lumOff val="35000"/>
                      </a:schemeClr>
                    </a:solidFill>
                  </a:rPr>
                  <a:t>Geographically</a:t>
                </a:r>
                <a:endParaRPr lang="zh-CN" altLang="en-US" sz="67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60" name="矩形 259">
              <a:extLst>
                <a:ext uri="{FF2B5EF4-FFF2-40B4-BE49-F238E27FC236}">
                  <a16:creationId xmlns:a16="http://schemas.microsoft.com/office/drawing/2014/main" id="{8ADB1FF0-F99D-4BBA-B49E-0782E0D3DDF0}"/>
                </a:ext>
              </a:extLst>
            </p:cNvPr>
            <p:cNvSpPr/>
            <p:nvPr/>
          </p:nvSpPr>
          <p:spPr>
            <a:xfrm>
              <a:off x="182880" y="1040991"/>
              <a:ext cx="91440" cy="327471"/>
            </a:xfrm>
            <a:prstGeom prst="rect">
              <a:avLst/>
            </a:prstGeom>
            <a:solidFill>
              <a:srgbClr val="C8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258" name="Freeform 35">
            <a:extLst>
              <a:ext uri="{FF2B5EF4-FFF2-40B4-BE49-F238E27FC236}">
                <a16:creationId xmlns:a16="http://schemas.microsoft.com/office/drawing/2014/main" id="{B062AC68-DAB3-074E-9E20-D9E726602460}"/>
              </a:ext>
            </a:extLst>
          </p:cNvPr>
          <p:cNvSpPr>
            <a:spLocks/>
          </p:cNvSpPr>
          <p:nvPr/>
        </p:nvSpPr>
        <p:spPr bwMode="auto">
          <a:xfrm flipH="1">
            <a:off x="2451500" y="2648256"/>
            <a:ext cx="377602" cy="446090"/>
          </a:xfrm>
          <a:custGeom>
            <a:avLst/>
            <a:gdLst>
              <a:gd name="T0" fmla="*/ 0 w 21600"/>
              <a:gd name="T1" fmla="*/ 21600 h 21600"/>
              <a:gd name="T2" fmla="*/ 17713 w 21600"/>
              <a:gd name="T3" fmla="*/ 21600 h 21600"/>
              <a:gd name="T4" fmla="*/ 21600 w 21600"/>
              <a:gd name="T5" fmla="*/ 0 h 21600"/>
            </a:gdLst>
            <a:ahLst/>
            <a:cxnLst>
              <a:cxn ang="0">
                <a:pos x="T0" y="T1"/>
              </a:cxn>
              <a:cxn ang="0">
                <a:pos x="T2" y="T3"/>
              </a:cxn>
              <a:cxn ang="0">
                <a:pos x="T4" y="T5"/>
              </a:cxn>
            </a:cxnLst>
            <a:rect l="0" t="0" r="r" b="b"/>
            <a:pathLst>
              <a:path w="21600" h="21600">
                <a:moveTo>
                  <a:pt x="0" y="21600"/>
                </a:moveTo>
                <a:lnTo>
                  <a:pt x="17713" y="21600"/>
                </a:lnTo>
                <a:lnTo>
                  <a:pt x="21600" y="0"/>
                </a:lnTo>
              </a:path>
            </a:pathLst>
          </a:custGeom>
          <a:noFill/>
          <a:ln w="12700" cap="flat">
            <a:solidFill>
              <a:srgbClr val="FF3300"/>
            </a:solidFill>
            <a:prstDash val="sysDot"/>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grpSp>
        <p:nvGrpSpPr>
          <p:cNvPr id="6" name="Group 5">
            <a:extLst>
              <a:ext uri="{FF2B5EF4-FFF2-40B4-BE49-F238E27FC236}">
                <a16:creationId xmlns:a16="http://schemas.microsoft.com/office/drawing/2014/main" id="{3C959E61-3A99-244E-880A-DD97D017EA9F}"/>
              </a:ext>
            </a:extLst>
          </p:cNvPr>
          <p:cNvGrpSpPr/>
          <p:nvPr/>
        </p:nvGrpSpPr>
        <p:grpSpPr>
          <a:xfrm>
            <a:off x="29953" y="1897840"/>
            <a:ext cx="2433219" cy="1116995"/>
            <a:chOff x="186026" y="1746618"/>
            <a:chExt cx="2530773" cy="1116995"/>
          </a:xfrm>
        </p:grpSpPr>
        <mc:AlternateContent xmlns:mc="http://schemas.openxmlformats.org/markup-compatibility/2006" xmlns:a14="http://schemas.microsoft.com/office/drawing/2010/main">
          <mc:Choice Requires="a14">
            <p:sp>
              <p:nvSpPr>
                <p:cNvPr id="242" name="矩形 55">
                  <a:extLst>
                    <a:ext uri="{FF2B5EF4-FFF2-40B4-BE49-F238E27FC236}">
                      <a16:creationId xmlns:a16="http://schemas.microsoft.com/office/drawing/2014/main" id="{23C33A58-4A8B-43A3-98FB-4409FF5484D3}"/>
                    </a:ext>
                  </a:extLst>
                </p:cNvPr>
                <p:cNvSpPr/>
                <p:nvPr/>
              </p:nvSpPr>
              <p:spPr>
                <a:xfrm>
                  <a:off x="186026" y="2032616"/>
                  <a:ext cx="2530773" cy="830997"/>
                </a:xfrm>
                <a:prstGeom prst="rect">
                  <a:avLst/>
                </a:prstGeom>
              </p:spPr>
              <p:txBody>
                <a:bodyPr wrap="square">
                  <a:spAutoFit/>
                  <a:scene3d>
                    <a:camera prst="orthographicFront"/>
                    <a:lightRig rig="threePt" dir="t"/>
                  </a:scene3d>
                  <a:sp3d contourW="12700"/>
                </a:bodyPr>
                <a:lstStyle/>
                <a:p>
                  <a:pPr algn="r">
                    <a:spcBef>
                      <a:spcPct val="0"/>
                    </a:spcBef>
                    <a:buNone/>
                  </a:pP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Lies entirely in the </a:t>
                  </a:r>
                  <a:r>
                    <a:rPr lang="en-US" altLang="zh-CN" sz="1200" u="sng"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northern hemisphere</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 between Latitudes </a:t>
                  </a:r>
                  <a14:m>
                    <m:oMath xmlns:m="http://schemas.openxmlformats.org/officeDocument/2006/math">
                      <m:r>
                        <a:rPr lang="en-US" altLang="zh-CN" sz="1200" b="0" i="1" smtClean="0">
                          <a:solidFill>
                            <a:schemeClr val="tx1">
                              <a:lumMod val="65000"/>
                              <a:lumOff val="35000"/>
                            </a:schemeClr>
                          </a:solidFill>
                          <a:latin typeface="Cambria Math" panose="02040503050406030204" pitchFamily="18" charset="0"/>
                          <a:ea typeface="微软雅黑" panose="020B0503020204020204" pitchFamily="34" charset="-122"/>
                          <a:cs typeface="+mn-ea"/>
                          <a:sym typeface="+mn-lt"/>
                        </a:rPr>
                        <m:t>8</m:t>
                      </m:r>
                      <m:r>
                        <a:rPr lang="en-US" altLang="zh-CN" sz="1200" b="0" i="1" smtClean="0">
                          <a:solidFill>
                            <a:schemeClr val="tx1">
                              <a:lumMod val="65000"/>
                              <a:lumOff val="35000"/>
                            </a:schemeClr>
                          </a:solidFill>
                          <a:latin typeface="Cambria Math" panose="02040503050406030204" pitchFamily="18" charset="0"/>
                          <a:ea typeface="Cambria Math" panose="02040503050406030204" pitchFamily="18" charset="0"/>
                          <a:cs typeface="+mn-ea"/>
                          <a:sym typeface="+mn-lt"/>
                        </a:rPr>
                        <m:t>°</m:t>
                      </m:r>
                      <m:sSup>
                        <m:sSupPr>
                          <m:ctrlPr>
                            <a:rPr lang="en-US" altLang="zh-CN" sz="1200" b="0" i="1" smtClean="0">
                              <a:solidFill>
                                <a:schemeClr val="tx1">
                                  <a:lumMod val="65000"/>
                                  <a:lumOff val="35000"/>
                                </a:schemeClr>
                              </a:solidFill>
                              <a:latin typeface="Cambria Math" panose="02040503050406030204" pitchFamily="18" charset="0"/>
                              <a:ea typeface="Cambria Math" panose="02040503050406030204" pitchFamily="18" charset="0"/>
                              <a:cs typeface="+mn-ea"/>
                              <a:sym typeface="+mn-lt"/>
                            </a:rPr>
                          </m:ctrlPr>
                        </m:sSupPr>
                        <m:e>
                          <m:r>
                            <a:rPr lang="en-US" altLang="zh-CN" sz="1200" b="0" i="1" smtClean="0">
                              <a:solidFill>
                                <a:schemeClr val="tx1">
                                  <a:lumMod val="65000"/>
                                  <a:lumOff val="35000"/>
                                </a:schemeClr>
                              </a:solidFill>
                              <a:latin typeface="Cambria Math" panose="02040503050406030204" pitchFamily="18" charset="0"/>
                              <a:ea typeface="Cambria Math" panose="02040503050406030204" pitchFamily="18" charset="0"/>
                              <a:cs typeface="+mn-ea"/>
                              <a:sym typeface="+mn-lt"/>
                            </a:rPr>
                            <m:t>4</m:t>
                          </m:r>
                        </m:e>
                        <m:sup>
                          <m:r>
                            <a:rPr lang="en-US" altLang="zh-CN" sz="1200" b="0" i="1" smtClean="0">
                              <a:solidFill>
                                <a:schemeClr val="tx1">
                                  <a:lumMod val="65000"/>
                                  <a:lumOff val="35000"/>
                                </a:schemeClr>
                              </a:solidFill>
                              <a:latin typeface="Cambria Math" panose="02040503050406030204" pitchFamily="18" charset="0"/>
                              <a:ea typeface="Cambria Math" panose="02040503050406030204" pitchFamily="18" charset="0"/>
                              <a:cs typeface="+mn-ea"/>
                              <a:sym typeface="+mn-lt"/>
                            </a:rPr>
                            <m:t>′</m:t>
                          </m:r>
                        </m:sup>
                      </m:sSup>
                      <m:r>
                        <a:rPr lang="en-US" altLang="zh-CN" sz="1200" b="0" i="1" smtClean="0">
                          <a:solidFill>
                            <a:schemeClr val="tx1">
                              <a:lumMod val="65000"/>
                              <a:lumOff val="35000"/>
                            </a:schemeClr>
                          </a:solidFill>
                          <a:latin typeface="Cambria Math" panose="02040503050406030204" pitchFamily="18" charset="0"/>
                          <a:ea typeface="Cambria Math" panose="02040503050406030204" pitchFamily="18" charset="0"/>
                          <a:cs typeface="+mn-ea"/>
                          <a:sym typeface="+mn-lt"/>
                        </a:rPr>
                        <m:t>𝑁𝑎𝑛𝑑</m:t>
                      </m:r>
                      <m:r>
                        <a:rPr lang="en-US" altLang="zh-CN" sz="1200" b="0" i="1" smtClean="0">
                          <a:solidFill>
                            <a:schemeClr val="tx1">
                              <a:lumMod val="65000"/>
                              <a:lumOff val="35000"/>
                            </a:schemeClr>
                          </a:solidFill>
                          <a:latin typeface="Cambria Math" panose="02040503050406030204" pitchFamily="18" charset="0"/>
                          <a:ea typeface="Cambria Math" panose="02040503050406030204" pitchFamily="18" charset="0"/>
                          <a:cs typeface="+mn-ea"/>
                          <a:sym typeface="+mn-lt"/>
                        </a:rPr>
                        <m:t> 37°</m:t>
                      </m:r>
                      <m:sSup>
                        <m:sSupPr>
                          <m:ctrlPr>
                            <a:rPr lang="en-US" altLang="zh-CN" sz="1200" b="0" i="1" smtClean="0">
                              <a:solidFill>
                                <a:schemeClr val="tx1">
                                  <a:lumMod val="65000"/>
                                  <a:lumOff val="35000"/>
                                </a:schemeClr>
                              </a:solidFill>
                              <a:latin typeface="Cambria Math" panose="02040503050406030204" pitchFamily="18" charset="0"/>
                              <a:ea typeface="Cambria Math" panose="02040503050406030204" pitchFamily="18" charset="0"/>
                              <a:cs typeface="+mn-ea"/>
                              <a:sym typeface="+mn-lt"/>
                            </a:rPr>
                          </m:ctrlPr>
                        </m:sSupPr>
                        <m:e>
                          <m:r>
                            <a:rPr lang="en-US" altLang="zh-CN" sz="1200" b="0" i="1" smtClean="0">
                              <a:solidFill>
                                <a:schemeClr val="tx1">
                                  <a:lumMod val="65000"/>
                                  <a:lumOff val="35000"/>
                                </a:schemeClr>
                              </a:solidFill>
                              <a:latin typeface="Cambria Math" panose="02040503050406030204" pitchFamily="18" charset="0"/>
                              <a:ea typeface="Cambria Math" panose="02040503050406030204" pitchFamily="18" charset="0"/>
                              <a:cs typeface="+mn-ea"/>
                              <a:sym typeface="+mn-lt"/>
                            </a:rPr>
                            <m:t>6</m:t>
                          </m:r>
                        </m:e>
                        <m:sup>
                          <m:r>
                            <a:rPr lang="en-US" altLang="zh-CN" sz="1200" b="0" i="1" smtClean="0">
                              <a:solidFill>
                                <a:schemeClr val="tx1">
                                  <a:lumMod val="65000"/>
                                  <a:lumOff val="35000"/>
                                </a:schemeClr>
                              </a:solidFill>
                              <a:latin typeface="Cambria Math" panose="02040503050406030204" pitchFamily="18" charset="0"/>
                              <a:ea typeface="Cambria Math" panose="02040503050406030204" pitchFamily="18" charset="0"/>
                              <a:cs typeface="+mn-ea"/>
                              <a:sym typeface="+mn-lt"/>
                            </a:rPr>
                            <m:t>′</m:t>
                          </m:r>
                        </m:sup>
                      </m:sSup>
                      <m:r>
                        <a:rPr lang="en-US" altLang="zh-CN" sz="1200" b="0" i="1" smtClean="0">
                          <a:solidFill>
                            <a:schemeClr val="tx1">
                              <a:lumMod val="65000"/>
                              <a:lumOff val="35000"/>
                            </a:schemeClr>
                          </a:solidFill>
                          <a:latin typeface="Cambria Math" panose="02040503050406030204" pitchFamily="18" charset="0"/>
                          <a:ea typeface="Cambria Math" panose="02040503050406030204" pitchFamily="18" charset="0"/>
                          <a:cs typeface="+mn-ea"/>
                          <a:sym typeface="+mn-lt"/>
                        </a:rPr>
                        <m:t>𝑁</m:t>
                      </m:r>
                    </m:oMath>
                  </a14:m>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 and Longitudes </a:t>
                  </a:r>
                  <a14:m>
                    <m:oMath xmlns:m="http://schemas.openxmlformats.org/officeDocument/2006/math">
                      <m:r>
                        <a:rPr lang="en-US" altLang="zh-CN" sz="1200" i="1">
                          <a:solidFill>
                            <a:schemeClr val="tx1">
                              <a:lumMod val="65000"/>
                              <a:lumOff val="35000"/>
                            </a:schemeClr>
                          </a:solidFill>
                          <a:latin typeface="Cambria Math" panose="02040503050406030204" pitchFamily="18" charset="0"/>
                          <a:ea typeface="Cambria Math" panose="02040503050406030204" pitchFamily="18" charset="0"/>
                          <a:cs typeface="+mn-ea"/>
                          <a:sym typeface="+mn-lt"/>
                        </a:rPr>
                        <m:t>68°</m:t>
                      </m:r>
                      <m:sSup>
                        <m:sSupPr>
                          <m:ctrlPr>
                            <a:rPr lang="en-US" altLang="zh-CN" sz="1200" i="1">
                              <a:solidFill>
                                <a:schemeClr val="tx1">
                                  <a:lumMod val="65000"/>
                                  <a:lumOff val="35000"/>
                                </a:schemeClr>
                              </a:solidFill>
                              <a:latin typeface="Cambria Math" panose="02040503050406030204" pitchFamily="18" charset="0"/>
                              <a:ea typeface="Cambria Math" panose="02040503050406030204" pitchFamily="18" charset="0"/>
                              <a:cs typeface="+mn-ea"/>
                              <a:sym typeface="+mn-lt"/>
                            </a:rPr>
                          </m:ctrlPr>
                        </m:sSupPr>
                        <m:e>
                          <m:r>
                            <a:rPr lang="en-US" altLang="zh-CN" sz="1200" i="1">
                              <a:solidFill>
                                <a:schemeClr val="tx1">
                                  <a:lumMod val="65000"/>
                                  <a:lumOff val="35000"/>
                                </a:schemeClr>
                              </a:solidFill>
                              <a:latin typeface="Cambria Math" panose="02040503050406030204" pitchFamily="18" charset="0"/>
                              <a:ea typeface="Cambria Math" panose="02040503050406030204" pitchFamily="18" charset="0"/>
                              <a:cs typeface="+mn-ea"/>
                              <a:sym typeface="+mn-lt"/>
                            </a:rPr>
                            <m:t>7</m:t>
                          </m:r>
                        </m:e>
                        <m:sup>
                          <m:r>
                            <a:rPr lang="en-US" altLang="zh-CN" sz="1200" i="1">
                              <a:solidFill>
                                <a:schemeClr val="tx1">
                                  <a:lumMod val="65000"/>
                                  <a:lumOff val="35000"/>
                                </a:schemeClr>
                              </a:solidFill>
                              <a:latin typeface="Cambria Math" panose="02040503050406030204" pitchFamily="18" charset="0"/>
                              <a:ea typeface="Cambria Math" panose="02040503050406030204" pitchFamily="18" charset="0"/>
                              <a:cs typeface="+mn-ea"/>
                              <a:sym typeface="+mn-lt"/>
                            </a:rPr>
                            <m:t>′</m:t>
                          </m:r>
                        </m:sup>
                      </m:sSup>
                      <m:r>
                        <a:rPr lang="en-US" altLang="zh-CN" sz="1200" i="1">
                          <a:solidFill>
                            <a:schemeClr val="tx1">
                              <a:lumMod val="65000"/>
                              <a:lumOff val="35000"/>
                            </a:schemeClr>
                          </a:solidFill>
                          <a:latin typeface="Cambria Math" panose="02040503050406030204" pitchFamily="18" charset="0"/>
                          <a:ea typeface="Cambria Math" panose="02040503050406030204" pitchFamily="18" charset="0"/>
                          <a:cs typeface="+mn-ea"/>
                          <a:sym typeface="+mn-lt"/>
                        </a:rPr>
                        <m:t>𝐸</m:t>
                      </m:r>
                      <m:r>
                        <a:rPr lang="en-US" altLang="zh-CN" sz="1200" i="1">
                          <a:solidFill>
                            <a:schemeClr val="tx1">
                              <a:lumMod val="65000"/>
                              <a:lumOff val="35000"/>
                            </a:schemeClr>
                          </a:solidFill>
                          <a:latin typeface="Cambria Math" panose="02040503050406030204" pitchFamily="18" charset="0"/>
                          <a:ea typeface="Cambria Math" panose="02040503050406030204" pitchFamily="18" charset="0"/>
                          <a:cs typeface="+mn-ea"/>
                          <a:sym typeface="+mn-lt"/>
                        </a:rPr>
                        <m:t> </m:t>
                      </m:r>
                      <m:r>
                        <a:rPr lang="en-US" altLang="zh-CN" sz="1200" i="1">
                          <a:solidFill>
                            <a:schemeClr val="tx1">
                              <a:lumMod val="65000"/>
                              <a:lumOff val="35000"/>
                            </a:schemeClr>
                          </a:solidFill>
                          <a:latin typeface="Cambria Math" panose="02040503050406030204" pitchFamily="18" charset="0"/>
                          <a:ea typeface="Cambria Math" panose="02040503050406030204" pitchFamily="18" charset="0"/>
                          <a:cs typeface="+mn-ea"/>
                          <a:sym typeface="+mn-lt"/>
                        </a:rPr>
                        <m:t>𝑎𝑛𝑑</m:t>
                      </m:r>
                      <m:r>
                        <a:rPr lang="en-US" altLang="zh-CN" sz="1200" i="1">
                          <a:solidFill>
                            <a:schemeClr val="tx1">
                              <a:lumMod val="65000"/>
                              <a:lumOff val="35000"/>
                            </a:schemeClr>
                          </a:solidFill>
                          <a:latin typeface="Cambria Math" panose="02040503050406030204" pitchFamily="18" charset="0"/>
                          <a:ea typeface="Cambria Math" panose="02040503050406030204" pitchFamily="18" charset="0"/>
                          <a:cs typeface="+mn-ea"/>
                          <a:sym typeface="+mn-lt"/>
                        </a:rPr>
                        <m:t> 97°</m:t>
                      </m:r>
                      <m:sSup>
                        <m:sSupPr>
                          <m:ctrlPr>
                            <a:rPr lang="en-US" altLang="zh-CN" sz="1200" i="1">
                              <a:solidFill>
                                <a:schemeClr val="tx1">
                                  <a:lumMod val="65000"/>
                                  <a:lumOff val="35000"/>
                                </a:schemeClr>
                              </a:solidFill>
                              <a:latin typeface="Cambria Math" panose="02040503050406030204" pitchFamily="18" charset="0"/>
                              <a:ea typeface="Cambria Math" panose="02040503050406030204" pitchFamily="18" charset="0"/>
                              <a:cs typeface="+mn-ea"/>
                              <a:sym typeface="+mn-lt"/>
                            </a:rPr>
                          </m:ctrlPr>
                        </m:sSupPr>
                        <m:e>
                          <m:r>
                            <a:rPr lang="en-US" altLang="zh-CN" sz="1200" i="1">
                              <a:solidFill>
                                <a:schemeClr val="tx1">
                                  <a:lumMod val="65000"/>
                                  <a:lumOff val="35000"/>
                                </a:schemeClr>
                              </a:solidFill>
                              <a:latin typeface="Cambria Math" panose="02040503050406030204" pitchFamily="18" charset="0"/>
                              <a:ea typeface="Cambria Math" panose="02040503050406030204" pitchFamily="18" charset="0"/>
                              <a:cs typeface="+mn-ea"/>
                              <a:sym typeface="+mn-lt"/>
                            </a:rPr>
                            <m:t>25</m:t>
                          </m:r>
                        </m:e>
                        <m:sup>
                          <m:r>
                            <a:rPr lang="en-US" altLang="zh-CN" sz="1200" i="1">
                              <a:solidFill>
                                <a:schemeClr val="tx1">
                                  <a:lumMod val="65000"/>
                                  <a:lumOff val="35000"/>
                                </a:schemeClr>
                              </a:solidFill>
                              <a:latin typeface="Cambria Math" panose="02040503050406030204" pitchFamily="18" charset="0"/>
                              <a:ea typeface="Cambria Math" panose="02040503050406030204" pitchFamily="18" charset="0"/>
                              <a:cs typeface="+mn-ea"/>
                              <a:sym typeface="+mn-lt"/>
                            </a:rPr>
                            <m:t>′</m:t>
                          </m:r>
                        </m:sup>
                      </m:sSup>
                      <m:r>
                        <a:rPr lang="en-US" altLang="zh-CN" sz="1200" i="1">
                          <a:solidFill>
                            <a:schemeClr val="tx1">
                              <a:lumMod val="65000"/>
                              <a:lumOff val="35000"/>
                            </a:schemeClr>
                          </a:solidFill>
                          <a:latin typeface="Cambria Math" panose="02040503050406030204" pitchFamily="18" charset="0"/>
                          <a:ea typeface="Cambria Math" panose="02040503050406030204" pitchFamily="18" charset="0"/>
                          <a:cs typeface="+mn-ea"/>
                          <a:sym typeface="+mn-lt"/>
                        </a:rPr>
                        <m:t>𝐸</m:t>
                      </m:r>
                    </m:oMath>
                  </a14:m>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mc:Choice>
          <mc:Fallback xmlns="">
            <p:sp>
              <p:nvSpPr>
                <p:cNvPr id="242" name="矩形 55">
                  <a:extLst>
                    <a:ext uri="{FF2B5EF4-FFF2-40B4-BE49-F238E27FC236}">
                      <a16:creationId xmlns:a16="http://schemas.microsoft.com/office/drawing/2014/main" id="{23C33A58-4A8B-43A3-98FB-4409FF5484D3}"/>
                    </a:ext>
                  </a:extLst>
                </p:cNvPr>
                <p:cNvSpPr>
                  <a:spLocks noRot="1" noChangeAspect="1" noMove="1" noResize="1" noEditPoints="1" noAdjustHandles="1" noChangeArrowheads="1" noChangeShapeType="1" noTextEdit="1"/>
                </p:cNvSpPr>
                <p:nvPr/>
              </p:nvSpPr>
              <p:spPr>
                <a:xfrm>
                  <a:off x="186026" y="2032616"/>
                  <a:ext cx="2530773" cy="830997"/>
                </a:xfrm>
                <a:prstGeom prst="rect">
                  <a:avLst/>
                </a:prstGeom>
                <a:blipFill>
                  <a:blip r:embed="rId4"/>
                  <a:stretch>
                    <a:fillRect r="-1554" b="-4545"/>
                  </a:stretch>
                </a:blipFill>
              </p:spPr>
              <p:txBody>
                <a:bodyPr/>
                <a:lstStyle/>
                <a:p>
                  <a:r>
                    <a:rPr lang="en-US">
                      <a:noFill/>
                    </a:rPr>
                    <a:t> </a:t>
                  </a:r>
                </a:p>
              </p:txBody>
            </p:sp>
          </mc:Fallback>
        </mc:AlternateContent>
        <p:sp>
          <p:nvSpPr>
            <p:cNvPr id="21" name="矩形 248">
              <a:extLst>
                <a:ext uri="{FF2B5EF4-FFF2-40B4-BE49-F238E27FC236}">
                  <a16:creationId xmlns:a16="http://schemas.microsoft.com/office/drawing/2014/main" id="{84C78538-74F0-5442-9442-01E87151EFE8}"/>
                </a:ext>
              </a:extLst>
            </p:cNvPr>
            <p:cNvSpPr/>
            <p:nvPr/>
          </p:nvSpPr>
          <p:spPr>
            <a:xfrm>
              <a:off x="613403" y="1746618"/>
              <a:ext cx="2103396" cy="307777"/>
            </a:xfrm>
            <a:prstGeom prst="rect">
              <a:avLst/>
            </a:prstGeom>
            <a:noFill/>
          </p:spPr>
          <p:txBody>
            <a:bodyPr wrap="none">
              <a:spAutoFit/>
              <a:scene3d>
                <a:camera prst="orthographicFront"/>
                <a:lightRig rig="threePt" dir="t"/>
              </a:scene3d>
              <a:sp3d contourW="12700"/>
            </a:bodyPr>
            <a:lstStyle/>
            <a:p>
              <a:pPr algn="r">
                <a:spcBef>
                  <a:spcPct val="0"/>
                </a:spcBef>
              </a:pPr>
              <a:r>
                <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Location Coordinates</a:t>
              </a:r>
              <a:endParaRPr lang="zh-CN" altLang="zh-CN" sz="1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5" name="Group 4">
            <a:extLst>
              <a:ext uri="{FF2B5EF4-FFF2-40B4-BE49-F238E27FC236}">
                <a16:creationId xmlns:a16="http://schemas.microsoft.com/office/drawing/2014/main" id="{BF7E3E78-A7D3-2241-9178-AD800EE85D69}"/>
              </a:ext>
            </a:extLst>
          </p:cNvPr>
          <p:cNvGrpSpPr/>
          <p:nvPr/>
        </p:nvGrpSpPr>
        <p:grpSpPr>
          <a:xfrm>
            <a:off x="269026" y="3301182"/>
            <a:ext cx="2185592" cy="1150986"/>
            <a:chOff x="143699" y="3232886"/>
            <a:chExt cx="2479262" cy="1107995"/>
          </a:xfrm>
        </p:grpSpPr>
        <mc:AlternateContent xmlns:mc="http://schemas.openxmlformats.org/markup-compatibility/2006" xmlns:a14="http://schemas.microsoft.com/office/drawing/2010/main">
          <mc:Choice Requires="a14">
            <p:sp>
              <p:nvSpPr>
                <p:cNvPr id="244" name="矩形 55">
                  <a:extLst>
                    <a:ext uri="{FF2B5EF4-FFF2-40B4-BE49-F238E27FC236}">
                      <a16:creationId xmlns:a16="http://schemas.microsoft.com/office/drawing/2014/main" id="{A7028963-E53C-4435-9C96-330D7FC451A8}"/>
                    </a:ext>
                  </a:extLst>
                </p:cNvPr>
                <p:cNvSpPr/>
                <p:nvPr/>
              </p:nvSpPr>
              <p:spPr>
                <a:xfrm>
                  <a:off x="143699" y="3694550"/>
                  <a:ext cx="2479262" cy="646331"/>
                </a:xfrm>
                <a:prstGeom prst="rect">
                  <a:avLst/>
                </a:prstGeom>
              </p:spPr>
              <p:txBody>
                <a:bodyPr wrap="square">
                  <a:spAutoFit/>
                  <a:scene3d>
                    <a:camera prst="orthographicFront"/>
                    <a:lightRig rig="threePt" dir="t"/>
                  </a:scene3d>
                  <a:sp3d contourW="12700"/>
                </a:bodyPr>
                <a:lstStyle/>
                <a:p>
                  <a:pPr algn="r">
                    <a:spcBef>
                      <a:spcPct val="0"/>
                    </a:spcBef>
                    <a:buNone/>
                  </a:pP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Divided by Tropic of Cancer </a:t>
                  </a:r>
                  <a14:m>
                    <m:oMath xmlns:m="http://schemas.openxmlformats.org/officeDocument/2006/math">
                      <m:r>
                        <a:rPr lang="en-US" altLang="zh-CN" sz="1200" b="0" i="1" smtClean="0">
                          <a:solidFill>
                            <a:schemeClr val="tx1">
                              <a:lumMod val="65000"/>
                              <a:lumOff val="35000"/>
                            </a:schemeClr>
                          </a:solidFill>
                          <a:latin typeface="Cambria Math" panose="02040503050406030204" pitchFamily="18" charset="0"/>
                          <a:ea typeface="微软雅黑" panose="020B0503020204020204" pitchFamily="34" charset="-122"/>
                          <a:cs typeface="+mn-ea"/>
                          <a:sym typeface="+mn-lt"/>
                        </a:rPr>
                        <m:t>23</m:t>
                      </m:r>
                      <m:r>
                        <a:rPr lang="en-US" altLang="zh-CN" sz="1200" b="0" i="1" smtClean="0">
                          <a:solidFill>
                            <a:schemeClr val="tx1">
                              <a:lumMod val="65000"/>
                              <a:lumOff val="35000"/>
                            </a:schemeClr>
                          </a:solidFill>
                          <a:latin typeface="Cambria Math" panose="02040503050406030204" pitchFamily="18" charset="0"/>
                          <a:ea typeface="Cambria Math" panose="02040503050406030204" pitchFamily="18" charset="0"/>
                          <a:cs typeface="+mn-ea"/>
                          <a:sym typeface="+mn-lt"/>
                        </a:rPr>
                        <m:t>°</m:t>
                      </m:r>
                      <m:sSup>
                        <m:sSupPr>
                          <m:ctrlPr>
                            <a:rPr lang="en-US" altLang="zh-CN" sz="1200" b="0" i="1" smtClean="0">
                              <a:solidFill>
                                <a:schemeClr val="tx1">
                                  <a:lumMod val="65000"/>
                                  <a:lumOff val="35000"/>
                                </a:schemeClr>
                              </a:solidFill>
                              <a:latin typeface="Cambria Math" panose="02040503050406030204" pitchFamily="18" charset="0"/>
                              <a:ea typeface="Cambria Math" panose="02040503050406030204" pitchFamily="18" charset="0"/>
                              <a:cs typeface="+mn-ea"/>
                              <a:sym typeface="+mn-lt"/>
                            </a:rPr>
                          </m:ctrlPr>
                        </m:sSupPr>
                        <m:e>
                          <m:r>
                            <a:rPr lang="en-US" altLang="zh-CN" sz="1200" b="0" i="1" smtClean="0">
                              <a:solidFill>
                                <a:schemeClr val="tx1">
                                  <a:lumMod val="65000"/>
                                  <a:lumOff val="35000"/>
                                </a:schemeClr>
                              </a:solidFill>
                              <a:latin typeface="Cambria Math" panose="02040503050406030204" pitchFamily="18" charset="0"/>
                              <a:ea typeface="Cambria Math" panose="02040503050406030204" pitchFamily="18" charset="0"/>
                              <a:cs typeface="+mn-ea"/>
                              <a:sym typeface="+mn-lt"/>
                            </a:rPr>
                            <m:t>30</m:t>
                          </m:r>
                        </m:e>
                        <m:sup>
                          <m:r>
                            <a:rPr lang="en-US" altLang="zh-CN" sz="1200" b="0" i="1" smtClean="0">
                              <a:solidFill>
                                <a:schemeClr val="tx1">
                                  <a:lumMod val="65000"/>
                                  <a:lumOff val="35000"/>
                                </a:schemeClr>
                              </a:solidFill>
                              <a:latin typeface="Cambria Math" panose="02040503050406030204" pitchFamily="18" charset="0"/>
                              <a:ea typeface="Cambria Math" panose="02040503050406030204" pitchFamily="18" charset="0"/>
                              <a:cs typeface="+mn-ea"/>
                              <a:sym typeface="+mn-lt"/>
                            </a:rPr>
                            <m:t>′</m:t>
                          </m:r>
                        </m:sup>
                      </m:sSup>
                      <m:r>
                        <a:rPr lang="en-US" altLang="zh-CN" sz="1200" b="0" i="1" smtClean="0">
                          <a:solidFill>
                            <a:schemeClr val="tx1">
                              <a:lumMod val="65000"/>
                              <a:lumOff val="35000"/>
                            </a:schemeClr>
                          </a:solidFill>
                          <a:latin typeface="Cambria Math" panose="02040503050406030204" pitchFamily="18" charset="0"/>
                          <a:ea typeface="Cambria Math" panose="02040503050406030204" pitchFamily="18" charset="0"/>
                          <a:cs typeface="+mn-ea"/>
                          <a:sym typeface="+mn-lt"/>
                        </a:rPr>
                        <m:t>𝑁</m:t>
                      </m:r>
                    </m:oMath>
                  </a14:m>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 in almost two equal parts</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mc:Choice>
          <mc:Fallback xmlns="">
            <p:sp>
              <p:nvSpPr>
                <p:cNvPr id="244" name="矩形 55">
                  <a:extLst>
                    <a:ext uri="{FF2B5EF4-FFF2-40B4-BE49-F238E27FC236}">
                      <a16:creationId xmlns:a16="http://schemas.microsoft.com/office/drawing/2014/main" id="{A7028963-E53C-4435-9C96-330D7FC451A8}"/>
                    </a:ext>
                  </a:extLst>
                </p:cNvPr>
                <p:cNvSpPr>
                  <a:spLocks noRot="1" noChangeAspect="1" noMove="1" noResize="1" noEditPoints="1" noAdjustHandles="1" noChangeArrowheads="1" noChangeShapeType="1" noTextEdit="1"/>
                </p:cNvSpPr>
                <p:nvPr/>
              </p:nvSpPr>
              <p:spPr>
                <a:xfrm>
                  <a:off x="143699" y="3694550"/>
                  <a:ext cx="2479262" cy="646331"/>
                </a:xfrm>
                <a:prstGeom prst="rect">
                  <a:avLst/>
                </a:prstGeom>
                <a:blipFill>
                  <a:blip r:embed="rId5"/>
                  <a:stretch>
                    <a:fillRect r="-1734"/>
                  </a:stretch>
                </a:blipFill>
              </p:spPr>
              <p:txBody>
                <a:bodyPr/>
                <a:lstStyle/>
                <a:p>
                  <a:r>
                    <a:rPr lang="en-US">
                      <a:noFill/>
                    </a:rPr>
                    <a:t> </a:t>
                  </a:r>
                </a:p>
              </p:txBody>
            </p:sp>
          </mc:Fallback>
        </mc:AlternateContent>
        <p:sp>
          <p:nvSpPr>
            <p:cNvPr id="22" name="矩形 248">
              <a:extLst>
                <a:ext uri="{FF2B5EF4-FFF2-40B4-BE49-F238E27FC236}">
                  <a16:creationId xmlns:a16="http://schemas.microsoft.com/office/drawing/2014/main" id="{F83602C8-0D18-9D4B-B64B-07299ED5CA38}"/>
                </a:ext>
              </a:extLst>
            </p:cNvPr>
            <p:cNvSpPr/>
            <p:nvPr/>
          </p:nvSpPr>
          <p:spPr>
            <a:xfrm>
              <a:off x="228600" y="3232886"/>
              <a:ext cx="2390825" cy="523220"/>
            </a:xfrm>
            <a:prstGeom prst="rect">
              <a:avLst/>
            </a:prstGeom>
            <a:noFill/>
          </p:spPr>
          <p:txBody>
            <a:bodyPr wrap="square">
              <a:spAutoFit/>
              <a:scene3d>
                <a:camera prst="orthographicFront"/>
                <a:lightRig rig="threePt" dir="t"/>
              </a:scene3d>
              <a:sp3d contourW="12700"/>
            </a:bodyPr>
            <a:lstStyle/>
            <a:p>
              <a:pPr algn="r">
                <a:spcBef>
                  <a:spcPct val="0"/>
                </a:spcBef>
              </a:pPr>
              <a:r>
                <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Intersected by Tropic of Cancer</a:t>
              </a:r>
              <a:endParaRPr lang="zh-CN" altLang="zh-CN" sz="1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grpSp>
      <p:sp>
        <p:nvSpPr>
          <p:cNvPr id="23" name="Freeform 35">
            <a:extLst>
              <a:ext uri="{FF2B5EF4-FFF2-40B4-BE49-F238E27FC236}">
                <a16:creationId xmlns:a16="http://schemas.microsoft.com/office/drawing/2014/main" id="{FB9625D3-EB41-2040-8F9A-08172DE5DA90}"/>
              </a:ext>
            </a:extLst>
          </p:cNvPr>
          <p:cNvSpPr>
            <a:spLocks/>
          </p:cNvSpPr>
          <p:nvPr/>
        </p:nvSpPr>
        <p:spPr bwMode="auto">
          <a:xfrm flipH="1" flipV="1">
            <a:off x="2327257" y="4807621"/>
            <a:ext cx="491785" cy="167999"/>
          </a:xfrm>
          <a:custGeom>
            <a:avLst/>
            <a:gdLst>
              <a:gd name="T0" fmla="*/ 0 w 21600"/>
              <a:gd name="T1" fmla="*/ 21600 h 21600"/>
              <a:gd name="T2" fmla="*/ 17713 w 21600"/>
              <a:gd name="T3" fmla="*/ 21600 h 21600"/>
              <a:gd name="T4" fmla="*/ 21600 w 21600"/>
              <a:gd name="T5" fmla="*/ 0 h 21600"/>
            </a:gdLst>
            <a:ahLst/>
            <a:cxnLst>
              <a:cxn ang="0">
                <a:pos x="T0" y="T1"/>
              </a:cxn>
              <a:cxn ang="0">
                <a:pos x="T2" y="T3"/>
              </a:cxn>
              <a:cxn ang="0">
                <a:pos x="T4" y="T5"/>
              </a:cxn>
            </a:cxnLst>
            <a:rect l="0" t="0" r="r" b="b"/>
            <a:pathLst>
              <a:path w="21600" h="21600">
                <a:moveTo>
                  <a:pt x="0" y="21600"/>
                </a:moveTo>
                <a:lnTo>
                  <a:pt x="17713" y="21600"/>
                </a:lnTo>
                <a:lnTo>
                  <a:pt x="21600" y="0"/>
                </a:lnTo>
              </a:path>
            </a:pathLst>
          </a:custGeom>
          <a:noFill/>
          <a:ln w="12700" cap="flat">
            <a:solidFill>
              <a:srgbClr val="FF3300"/>
            </a:solidFill>
            <a:prstDash val="sysDot"/>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25" name="Freeform 35">
            <a:extLst>
              <a:ext uri="{FF2B5EF4-FFF2-40B4-BE49-F238E27FC236}">
                <a16:creationId xmlns:a16="http://schemas.microsoft.com/office/drawing/2014/main" id="{77545687-E139-BA4A-BF3E-57B0BB3BB793}"/>
              </a:ext>
            </a:extLst>
          </p:cNvPr>
          <p:cNvSpPr>
            <a:spLocks/>
          </p:cNvSpPr>
          <p:nvPr/>
        </p:nvSpPr>
        <p:spPr bwMode="auto">
          <a:xfrm>
            <a:off x="6256418" y="2178756"/>
            <a:ext cx="337454" cy="172233"/>
          </a:xfrm>
          <a:custGeom>
            <a:avLst/>
            <a:gdLst>
              <a:gd name="T0" fmla="*/ 0 w 21600"/>
              <a:gd name="T1" fmla="*/ 21600 h 21600"/>
              <a:gd name="T2" fmla="*/ 17713 w 21600"/>
              <a:gd name="T3" fmla="*/ 21600 h 21600"/>
              <a:gd name="T4" fmla="*/ 21600 w 21600"/>
              <a:gd name="T5" fmla="*/ 0 h 21600"/>
            </a:gdLst>
            <a:ahLst/>
            <a:cxnLst>
              <a:cxn ang="0">
                <a:pos x="T0" y="T1"/>
              </a:cxn>
              <a:cxn ang="0">
                <a:pos x="T2" y="T3"/>
              </a:cxn>
              <a:cxn ang="0">
                <a:pos x="T4" y="T5"/>
              </a:cxn>
            </a:cxnLst>
            <a:rect l="0" t="0" r="r" b="b"/>
            <a:pathLst>
              <a:path w="21600" h="21600">
                <a:moveTo>
                  <a:pt x="0" y="21600"/>
                </a:moveTo>
                <a:lnTo>
                  <a:pt x="17713" y="21600"/>
                </a:lnTo>
                <a:lnTo>
                  <a:pt x="21600" y="0"/>
                </a:lnTo>
              </a:path>
            </a:pathLst>
          </a:custGeom>
          <a:noFill/>
          <a:ln w="12700" cap="flat">
            <a:solidFill>
              <a:srgbClr val="FF3300"/>
            </a:solidFill>
            <a:prstDash val="sysDot"/>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black"/>
              </a:solidFill>
              <a:effectLst/>
              <a:uLnTx/>
              <a:uFillTx/>
            </a:endParaRPr>
          </a:p>
        </p:txBody>
      </p:sp>
      <p:sp>
        <p:nvSpPr>
          <p:cNvPr id="26" name="Freeform 35">
            <a:extLst>
              <a:ext uri="{FF2B5EF4-FFF2-40B4-BE49-F238E27FC236}">
                <a16:creationId xmlns:a16="http://schemas.microsoft.com/office/drawing/2014/main" id="{E5B1051C-21E8-6942-A551-69DF9534DC8E}"/>
              </a:ext>
            </a:extLst>
          </p:cNvPr>
          <p:cNvSpPr>
            <a:spLocks/>
          </p:cNvSpPr>
          <p:nvPr/>
        </p:nvSpPr>
        <p:spPr bwMode="auto">
          <a:xfrm>
            <a:off x="6249537" y="3682954"/>
            <a:ext cx="365929" cy="52671"/>
          </a:xfrm>
          <a:custGeom>
            <a:avLst/>
            <a:gdLst>
              <a:gd name="T0" fmla="*/ 0 w 21600"/>
              <a:gd name="T1" fmla="*/ 21600 h 21600"/>
              <a:gd name="T2" fmla="*/ 17713 w 21600"/>
              <a:gd name="T3" fmla="*/ 21600 h 21600"/>
              <a:gd name="T4" fmla="*/ 21600 w 21600"/>
              <a:gd name="T5" fmla="*/ 0 h 21600"/>
            </a:gdLst>
            <a:ahLst/>
            <a:cxnLst>
              <a:cxn ang="0">
                <a:pos x="T0" y="T1"/>
              </a:cxn>
              <a:cxn ang="0">
                <a:pos x="T2" y="T3"/>
              </a:cxn>
              <a:cxn ang="0">
                <a:pos x="T4" y="T5"/>
              </a:cxn>
            </a:cxnLst>
            <a:rect l="0" t="0" r="r" b="b"/>
            <a:pathLst>
              <a:path w="21600" h="21600">
                <a:moveTo>
                  <a:pt x="0" y="21600"/>
                </a:moveTo>
                <a:lnTo>
                  <a:pt x="17713" y="21600"/>
                </a:lnTo>
                <a:lnTo>
                  <a:pt x="21600" y="0"/>
                </a:lnTo>
              </a:path>
            </a:pathLst>
          </a:custGeom>
          <a:noFill/>
          <a:ln w="12700" cap="flat">
            <a:solidFill>
              <a:srgbClr val="FF3300"/>
            </a:solidFill>
            <a:prstDash val="sysDot"/>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27" name="Freeform 35">
            <a:extLst>
              <a:ext uri="{FF2B5EF4-FFF2-40B4-BE49-F238E27FC236}">
                <a16:creationId xmlns:a16="http://schemas.microsoft.com/office/drawing/2014/main" id="{0778C1AB-371E-7244-8D96-AE0FF52EB567}"/>
              </a:ext>
            </a:extLst>
          </p:cNvPr>
          <p:cNvSpPr>
            <a:spLocks/>
          </p:cNvSpPr>
          <p:nvPr/>
        </p:nvSpPr>
        <p:spPr bwMode="auto">
          <a:xfrm flipH="1" flipV="1">
            <a:off x="2451500" y="3562089"/>
            <a:ext cx="367542" cy="70808"/>
          </a:xfrm>
          <a:custGeom>
            <a:avLst/>
            <a:gdLst>
              <a:gd name="T0" fmla="*/ 0 w 21600"/>
              <a:gd name="T1" fmla="*/ 21600 h 21600"/>
              <a:gd name="T2" fmla="*/ 17713 w 21600"/>
              <a:gd name="T3" fmla="*/ 21600 h 21600"/>
              <a:gd name="T4" fmla="*/ 21600 w 21600"/>
              <a:gd name="T5" fmla="*/ 0 h 21600"/>
            </a:gdLst>
            <a:ahLst/>
            <a:cxnLst>
              <a:cxn ang="0">
                <a:pos x="T0" y="T1"/>
              </a:cxn>
              <a:cxn ang="0">
                <a:pos x="T2" y="T3"/>
              </a:cxn>
              <a:cxn ang="0">
                <a:pos x="T4" y="T5"/>
              </a:cxn>
            </a:cxnLst>
            <a:rect l="0" t="0" r="r" b="b"/>
            <a:pathLst>
              <a:path w="21600" h="21600">
                <a:moveTo>
                  <a:pt x="0" y="21600"/>
                </a:moveTo>
                <a:lnTo>
                  <a:pt x="17713" y="21600"/>
                </a:lnTo>
                <a:lnTo>
                  <a:pt x="21600" y="0"/>
                </a:lnTo>
              </a:path>
            </a:pathLst>
          </a:custGeom>
          <a:noFill/>
          <a:ln w="12700" cap="flat">
            <a:solidFill>
              <a:srgbClr val="FF3300"/>
            </a:solidFill>
            <a:prstDash val="sysDot"/>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D93C3B1B-219D-6644-88EF-0E66488FD395}"/>
                  </a:ext>
                </a:extLst>
              </p:cNvPr>
              <p:cNvSpPr txBox="1"/>
              <p:nvPr/>
            </p:nvSpPr>
            <p:spPr>
              <a:xfrm>
                <a:off x="182880" y="5273375"/>
                <a:ext cx="2691302" cy="1015663"/>
              </a:xfrm>
              <a:prstGeom prst="rect">
                <a:avLst/>
              </a:prstGeom>
              <a:noFill/>
            </p:spPr>
            <p:txBody>
              <a:bodyPr wrap="square" rtlCol="0">
                <a:spAutoFit/>
              </a:bodyPr>
              <a:lstStyle/>
              <a:p>
                <a:pPr algn="r"/>
                <a:r>
                  <a:rPr lang="en-US" sz="1200" dirty="0">
                    <a:solidFill>
                      <a:schemeClr val="tx1">
                        <a:lumMod val="65000"/>
                        <a:lumOff val="35000"/>
                      </a:schemeClr>
                    </a:solidFill>
                    <a:latin typeface="微软雅黑" panose="020B0503020204020204" pitchFamily="34" charset="-122"/>
                    <a:ea typeface="微软雅黑" panose="020B0503020204020204" pitchFamily="34" charset="-122"/>
                    <a:cs typeface="+mn-ea"/>
                  </a:rPr>
                  <a:t>South of about </a:t>
                </a:r>
                <a14:m>
                  <m:oMath xmlns:m="http://schemas.openxmlformats.org/officeDocument/2006/math">
                    <m:r>
                      <a:rPr lang="en-US" sz="1200">
                        <a:solidFill>
                          <a:schemeClr val="tx1">
                            <a:lumMod val="65000"/>
                            <a:lumOff val="35000"/>
                          </a:schemeClr>
                        </a:solidFill>
                        <a:latin typeface="Cambria Math" panose="02040503050406030204" pitchFamily="18" charset="0"/>
                        <a:ea typeface="微软雅黑" panose="020B0503020204020204" pitchFamily="34" charset="-122"/>
                        <a:cs typeface="+mn-ea"/>
                      </a:rPr>
                      <m:t>22°</m:t>
                    </m:r>
                  </m:oMath>
                </a14:m>
                <a:r>
                  <a:rPr lang="en-US" sz="1200" dirty="0">
                    <a:solidFill>
                      <a:schemeClr val="tx1">
                        <a:lumMod val="65000"/>
                        <a:lumOff val="35000"/>
                      </a:schemeClr>
                    </a:solidFill>
                    <a:latin typeface="微软雅黑" panose="020B0503020204020204" pitchFamily="34" charset="-122"/>
                    <a:ea typeface="微软雅黑" panose="020B0503020204020204" pitchFamily="34" charset="-122"/>
                    <a:cs typeface="+mn-ea"/>
                  </a:rPr>
                  <a:t> north latitude, India narrows down and extends towards Indian Ocean divides into two seas, Arabian Sea on the west and Bay of Bengal on the east</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mc:Choice>
        <mc:Fallback xmlns="">
          <p:sp>
            <p:nvSpPr>
              <p:cNvPr id="12" name="TextBox 11">
                <a:extLst>
                  <a:ext uri="{FF2B5EF4-FFF2-40B4-BE49-F238E27FC236}">
                    <a16:creationId xmlns:a16="http://schemas.microsoft.com/office/drawing/2014/main" id="{D93C3B1B-219D-6644-88EF-0E66488FD395}"/>
                  </a:ext>
                </a:extLst>
              </p:cNvPr>
              <p:cNvSpPr txBox="1">
                <a:spLocks noRot="1" noChangeAspect="1" noMove="1" noResize="1" noEditPoints="1" noAdjustHandles="1" noChangeArrowheads="1" noChangeShapeType="1" noTextEdit="1"/>
              </p:cNvSpPr>
              <p:nvPr/>
            </p:nvSpPr>
            <p:spPr>
              <a:xfrm>
                <a:off x="182880" y="5273375"/>
                <a:ext cx="2691302" cy="1015663"/>
              </a:xfrm>
              <a:prstGeom prst="rect">
                <a:avLst/>
              </a:prstGeom>
              <a:blipFill>
                <a:blip r:embed="rId6"/>
                <a:stretch>
                  <a:fillRect r="-1408" b="-3704"/>
                </a:stretch>
              </a:blipFill>
            </p:spPr>
            <p:txBody>
              <a:bodyPr/>
              <a:lstStyle/>
              <a:p>
                <a:r>
                  <a:rPr lang="en-US">
                    <a:noFill/>
                  </a:rPr>
                  <a:t> </a:t>
                </a:r>
              </a:p>
            </p:txBody>
          </p:sp>
        </mc:Fallback>
      </mc:AlternateContent>
      <p:sp>
        <p:nvSpPr>
          <p:cNvPr id="38" name="矩形 248">
            <a:extLst>
              <a:ext uri="{FF2B5EF4-FFF2-40B4-BE49-F238E27FC236}">
                <a16:creationId xmlns:a16="http://schemas.microsoft.com/office/drawing/2014/main" id="{242CB684-9045-D947-B148-9FFAAB4B056C}"/>
              </a:ext>
            </a:extLst>
          </p:cNvPr>
          <p:cNvSpPr/>
          <p:nvPr/>
        </p:nvSpPr>
        <p:spPr>
          <a:xfrm>
            <a:off x="152927" y="4770038"/>
            <a:ext cx="2107630" cy="523220"/>
          </a:xfrm>
          <a:prstGeom prst="rect">
            <a:avLst/>
          </a:prstGeom>
          <a:noFill/>
        </p:spPr>
        <p:txBody>
          <a:bodyPr wrap="square">
            <a:spAutoFit/>
            <a:scene3d>
              <a:camera prst="orthographicFront"/>
              <a:lightRig rig="threePt" dir="t"/>
            </a:scene3d>
            <a:sp3d contourW="12700"/>
          </a:bodyPr>
          <a:lstStyle/>
          <a:p>
            <a:pPr algn="r">
              <a:spcBef>
                <a:spcPct val="0"/>
              </a:spcBef>
            </a:pPr>
            <a:r>
              <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Island, Sea and Ocean in the South</a:t>
            </a:r>
            <a:endParaRPr lang="zh-CN" altLang="zh-CN" sz="1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41" name="Title 1">
            <a:extLst>
              <a:ext uri="{FF2B5EF4-FFF2-40B4-BE49-F238E27FC236}">
                <a16:creationId xmlns:a16="http://schemas.microsoft.com/office/drawing/2014/main" id="{505785E1-48CC-FB47-BA12-5595E6DDA38A}"/>
              </a:ext>
            </a:extLst>
          </p:cNvPr>
          <p:cNvSpPr txBox="1">
            <a:spLocks/>
          </p:cNvSpPr>
          <p:nvPr/>
        </p:nvSpPr>
        <p:spPr>
          <a:xfrm>
            <a:off x="2451500" y="618922"/>
            <a:ext cx="4824253" cy="435123"/>
          </a:xfrm>
          <a:prstGeom prst="rect">
            <a:avLst/>
          </a:prstGeom>
        </p:spPr>
        <p:txBody>
          <a:bodyPr wrap="square" anchor="ctr">
            <a:noAutofit/>
          </a:bodyPr>
          <a:lstStyle>
            <a:lvl1pPr algn="ctr" rtl="0" fontAlgn="base">
              <a:spcBef>
                <a:spcPct val="0"/>
              </a:spcBef>
              <a:spcAft>
                <a:spcPct val="0"/>
              </a:spcAft>
              <a:defRPr lang="en-US" sz="2400" kern="0" smtClean="0">
                <a:solidFill>
                  <a:srgbClr val="DD2067"/>
                </a:solidFill>
                <a:latin typeface="+mj-lt"/>
                <a:ea typeface="+mj-ea"/>
                <a:cs typeface="Arial" pitchFamily="-109" charset="0"/>
                <a:sym typeface="Calibri" charset="0"/>
              </a:defRPr>
            </a:lvl1pPr>
            <a:lvl2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2pPr>
            <a:lvl3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3pPr>
            <a:lvl4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4pPr>
            <a:lvl5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5pPr>
            <a:lvl6pPr marL="4572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6pPr>
            <a:lvl7pPr marL="9144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7pPr>
            <a:lvl8pPr marL="13716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8pPr>
            <a:lvl9pPr marL="18288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9pPr>
          </a:lstStyle>
          <a:p>
            <a:pPr defTabSz="685800">
              <a:defRPr/>
            </a:pPr>
            <a:r>
              <a:rPr lang="en-US" sz="2700" spc="-113" dirty="0">
                <a:solidFill>
                  <a:srgbClr val="FF3300"/>
                </a:solidFill>
                <a:latin typeface="Lato" panose="020F0502020204030203" pitchFamily="34" charset="0"/>
              </a:rPr>
              <a:t>About </a:t>
            </a:r>
            <a:r>
              <a:rPr lang="en-US" sz="2700" spc="-113" dirty="0">
                <a:solidFill>
                  <a:srgbClr val="FF3300"/>
                </a:solidFill>
                <a:latin typeface="Lato" panose="020F0502020204030203" pitchFamily="34" charset="0"/>
                <a:ea typeface="Open Sans" panose="020B0606030504020204" pitchFamily="34" charset="0"/>
                <a:cs typeface="Lato" panose="020F0502020204030203" pitchFamily="34" charset="0"/>
              </a:rPr>
              <a:t>India: </a:t>
            </a:r>
            <a:r>
              <a:rPr lang="en-US" sz="2700" spc="-113" dirty="0">
                <a:solidFill>
                  <a:srgbClr val="262626"/>
                </a:solidFill>
                <a:latin typeface="Lato" panose="020F0502020204030203" pitchFamily="34" charset="0"/>
              </a:rPr>
              <a:t>Geographic Overview</a:t>
            </a:r>
          </a:p>
        </p:txBody>
      </p:sp>
      <p:pic>
        <p:nvPicPr>
          <p:cNvPr id="44" name="Picture 43">
            <a:extLst>
              <a:ext uri="{FF2B5EF4-FFF2-40B4-BE49-F238E27FC236}">
                <a16:creationId xmlns:a16="http://schemas.microsoft.com/office/drawing/2014/main" id="{0309206B-1EFF-DF49-9ED2-735F4DF69C3A}"/>
              </a:ext>
            </a:extLst>
          </p:cNvPr>
          <p:cNvPicPr>
            <a:picLocks noChangeAspect="1"/>
          </p:cNvPicPr>
          <p:nvPr/>
        </p:nvPicPr>
        <p:blipFill rotWithShape="1">
          <a:blip r:embed="rId7"/>
          <a:srcRect t="3033" b="2052"/>
          <a:stretch/>
        </p:blipFill>
        <p:spPr>
          <a:xfrm>
            <a:off x="2892422" y="1535504"/>
            <a:ext cx="3303853" cy="3450509"/>
          </a:xfrm>
          <a:prstGeom prst="rect">
            <a:avLst/>
          </a:prstGeom>
        </p:spPr>
      </p:pic>
    </p:spTree>
    <p:extLst>
      <p:ext uri="{BB962C8B-B14F-4D97-AF65-F5344CB8AC3E}">
        <p14:creationId xmlns:p14="http://schemas.microsoft.com/office/powerpoint/2010/main" val="2141277124"/>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dissolve">
                                      <p:cBhvr>
                                        <p:cTn id="7" dur="500"/>
                                        <p:tgtEl>
                                          <p:spTgt spid="41"/>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blinds(horizontal)">
                                      <p:cBhvr>
                                        <p:cTn id="11" dur="500"/>
                                        <p:tgtEl>
                                          <p:spTgt spid="44"/>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grpId="0" nodeType="clickEffect">
                                  <p:stCondLst>
                                    <p:cond delay="0"/>
                                  </p:stCondLst>
                                  <p:childTnLst>
                                    <p:set>
                                      <p:cBhvr>
                                        <p:cTn id="15" dur="1" fill="hold">
                                          <p:stCondLst>
                                            <p:cond delay="0"/>
                                          </p:stCondLst>
                                        </p:cTn>
                                        <p:tgtEl>
                                          <p:spTgt spid="258"/>
                                        </p:tgtEl>
                                        <p:attrNameLst>
                                          <p:attrName>style.visibility</p:attrName>
                                        </p:attrNameLst>
                                      </p:cBhvr>
                                      <p:to>
                                        <p:strVal val="visible"/>
                                      </p:to>
                                    </p:set>
                                    <p:animEffect transition="in" filter="circle(in)">
                                      <p:cBhvr>
                                        <p:cTn id="16" dur="2000"/>
                                        <p:tgtEl>
                                          <p:spTgt spid="258"/>
                                        </p:tgtEl>
                                      </p:cBhvr>
                                    </p:animEffect>
                                  </p:childTnLst>
                                </p:cTn>
                              </p:par>
                              <p:par>
                                <p:cTn id="17" presetID="6" presetClass="entr" presetSubtype="16"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circle(in)">
                                      <p:cBhvr>
                                        <p:cTn id="19" dur="20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circle(in)">
                                      <p:cBhvr>
                                        <p:cTn id="24" dur="2000"/>
                                        <p:tgtEl>
                                          <p:spTgt spid="27"/>
                                        </p:tgtEl>
                                      </p:cBhvr>
                                    </p:animEffect>
                                  </p:childTnLst>
                                </p:cTn>
                              </p:par>
                              <p:par>
                                <p:cTn id="25" presetID="9"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dissolv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circle(in)">
                                      <p:cBhvr>
                                        <p:cTn id="32" dur="2000"/>
                                        <p:tgtEl>
                                          <p:spTgt spid="23"/>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dissolve">
                                      <p:cBhvr>
                                        <p:cTn id="35" dur="500"/>
                                        <p:tgtEl>
                                          <p:spTgt spid="12"/>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dissolve">
                                      <p:cBhvr>
                                        <p:cTn id="38" dur="500"/>
                                        <p:tgtEl>
                                          <p:spTgt spid="38"/>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246"/>
                                        </p:tgtEl>
                                        <p:attrNameLst>
                                          <p:attrName>style.visibility</p:attrName>
                                        </p:attrNameLst>
                                      </p:cBhvr>
                                      <p:to>
                                        <p:strVal val="visible"/>
                                      </p:to>
                                    </p:set>
                                    <p:animEffect transition="in" filter="dissolve">
                                      <p:cBhvr>
                                        <p:cTn id="41" dur="500"/>
                                        <p:tgtEl>
                                          <p:spTgt spid="246"/>
                                        </p:tgtEl>
                                      </p:cBhvr>
                                    </p:animEffect>
                                  </p:childTnLst>
                                </p:cTn>
                              </p:par>
                            </p:childTnLst>
                          </p:cTn>
                        </p:par>
                      </p:childTnLst>
                    </p:cTn>
                  </p:par>
                  <p:par>
                    <p:cTn id="42" fill="hold">
                      <p:stCondLst>
                        <p:cond delay="indefinite"/>
                      </p:stCondLst>
                      <p:childTnLst>
                        <p:par>
                          <p:cTn id="43" fill="hold">
                            <p:stCondLst>
                              <p:cond delay="0"/>
                            </p:stCondLst>
                            <p:childTnLst>
                              <p:par>
                                <p:cTn id="44" presetID="6" presetClass="entr" presetSubtype="16" fill="hold" grpId="0" nodeType="click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circle(in)">
                                      <p:cBhvr>
                                        <p:cTn id="46" dur="2000"/>
                                        <p:tgtEl>
                                          <p:spTgt spid="25"/>
                                        </p:tgtEl>
                                      </p:cBhvr>
                                    </p:animEffect>
                                  </p:childTnLst>
                                </p:cTn>
                              </p:par>
                              <p:par>
                                <p:cTn id="47" presetID="9" presetClass="entr" presetSubtype="0" fill="hold" nodeType="with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dissolve">
                                      <p:cBhvr>
                                        <p:cTn id="49" dur="500"/>
                                        <p:tgtEl>
                                          <p:spTgt spid="8"/>
                                        </p:tgtEl>
                                      </p:cBhvr>
                                    </p:animEffect>
                                  </p:childTnLst>
                                </p:cTn>
                              </p:par>
                            </p:childTnLst>
                          </p:cTn>
                        </p:par>
                      </p:childTnLst>
                    </p:cTn>
                  </p:par>
                  <p:par>
                    <p:cTn id="50" fill="hold">
                      <p:stCondLst>
                        <p:cond delay="indefinite"/>
                      </p:stCondLst>
                      <p:childTnLst>
                        <p:par>
                          <p:cTn id="51" fill="hold">
                            <p:stCondLst>
                              <p:cond delay="0"/>
                            </p:stCondLst>
                            <p:childTnLst>
                              <p:par>
                                <p:cTn id="52" presetID="6" presetClass="entr" presetSubtype="16" fill="hold" grpId="0" nodeType="click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circle(in)">
                                      <p:cBhvr>
                                        <p:cTn id="54" dur="2000"/>
                                        <p:tgtEl>
                                          <p:spTgt spid="26"/>
                                        </p:tgtEl>
                                      </p:cBhvr>
                                    </p:animEffect>
                                  </p:childTnLst>
                                </p:cTn>
                              </p:par>
                              <p:par>
                                <p:cTn id="55" presetID="9" presetClass="entr" presetSubtype="0" fill="hold" nodeType="with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dissolve">
                                      <p:cBhvr>
                                        <p:cTn id="5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 grpId="0"/>
      <p:bldP spid="258" grpId="0" animBg="1"/>
      <p:bldP spid="23" grpId="0" animBg="1"/>
      <p:bldP spid="25" grpId="0" animBg="1"/>
      <p:bldP spid="26" grpId="0" animBg="1"/>
      <p:bldP spid="27" grpId="0" animBg="1"/>
      <p:bldP spid="12" grpId="0"/>
      <p:bldP spid="38" grpId="0"/>
      <p:bldP spid="4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882D2D7-8F74-AA43-95B1-0FE319A2959A}"/>
                  </a:ext>
                </a:extLst>
              </p:cNvPr>
              <p:cNvSpPr txBox="1"/>
              <p:nvPr/>
            </p:nvSpPr>
            <p:spPr>
              <a:xfrm>
                <a:off x="806933" y="3546993"/>
                <a:ext cx="3353739" cy="768095"/>
              </a:xfrm>
              <a:prstGeom prst="rect">
                <a:avLst/>
              </a:prstGeom>
              <a:noFill/>
            </p:spPr>
            <p:txBody>
              <a:bodyPr wrap="none" rtlCol="0">
                <a:spAutoFit/>
              </a:bodyPr>
              <a:lstStyle/>
              <a:p>
                <a:r>
                  <a:rPr lang="en-US" dirty="0">
                    <a:solidFill>
                      <a:srgbClr val="353334"/>
                    </a:solidFill>
                  </a:rPr>
                  <a:t>Earth rotates </a:t>
                </a:r>
                <a14:m>
                  <m:oMath xmlns:m="http://schemas.openxmlformats.org/officeDocument/2006/math">
                    <m:r>
                      <a:rPr lang="en-US" b="0" i="1" smtClean="0">
                        <a:solidFill>
                          <a:srgbClr val="353334"/>
                        </a:solidFill>
                        <a:latin typeface="Cambria Math" panose="02040503050406030204" pitchFamily="18" charset="0"/>
                      </a:rPr>
                      <m:t>360</m:t>
                    </m:r>
                    <m:r>
                      <a:rPr lang="en-US" b="0" i="1" smtClean="0">
                        <a:solidFill>
                          <a:srgbClr val="353334"/>
                        </a:solidFill>
                        <a:latin typeface="Cambria Math" panose="02040503050406030204" pitchFamily="18" charset="0"/>
                        <a:ea typeface="Cambria Math" panose="02040503050406030204" pitchFamily="18" charset="0"/>
                      </a:rPr>
                      <m:t>°</m:t>
                    </m:r>
                  </m:oMath>
                </a14:m>
                <a:r>
                  <a:rPr lang="en-US" dirty="0">
                    <a:solidFill>
                      <a:srgbClr val="353334"/>
                    </a:solidFill>
                  </a:rPr>
                  <a:t> in 24 hours</a:t>
                </a:r>
              </a:p>
              <a:p>
                <a14:m>
                  <m:oMath xmlns:m="http://schemas.openxmlformats.org/officeDocument/2006/math">
                    <m:r>
                      <a:rPr lang="en-US" i="1" smtClean="0">
                        <a:solidFill>
                          <a:srgbClr val="353334"/>
                        </a:solidFill>
                        <a:latin typeface="Cambria Math" panose="02040503050406030204" pitchFamily="18" charset="0"/>
                        <a:ea typeface="Cambria Math" panose="02040503050406030204" pitchFamily="18" charset="0"/>
                      </a:rPr>
                      <m:t>⇒</m:t>
                    </m:r>
                  </m:oMath>
                </a14:m>
                <a:r>
                  <a:rPr lang="en-US" dirty="0">
                    <a:solidFill>
                      <a:srgbClr val="353334"/>
                    </a:solidFill>
                  </a:rPr>
                  <a:t> Rotation in 1 hour = </a:t>
                </a:r>
                <a14:m>
                  <m:oMath xmlns:m="http://schemas.openxmlformats.org/officeDocument/2006/math">
                    <m:f>
                      <m:fPr>
                        <m:ctrlPr>
                          <a:rPr lang="en-US" b="0" i="1" smtClean="0">
                            <a:solidFill>
                              <a:srgbClr val="353334"/>
                            </a:solidFill>
                            <a:latin typeface="Cambria Math" panose="02040503050406030204" pitchFamily="18" charset="0"/>
                            <a:ea typeface="Cambria Math" panose="02040503050406030204" pitchFamily="18" charset="0"/>
                          </a:rPr>
                        </m:ctrlPr>
                      </m:fPr>
                      <m:num>
                        <m:r>
                          <a:rPr lang="en-US" b="0" i="1" smtClean="0">
                            <a:solidFill>
                              <a:srgbClr val="353334"/>
                            </a:solidFill>
                            <a:latin typeface="Cambria Math" panose="02040503050406030204" pitchFamily="18" charset="0"/>
                          </a:rPr>
                          <m:t>360</m:t>
                        </m:r>
                        <m:r>
                          <a:rPr lang="en-US" b="0" i="1" smtClean="0">
                            <a:solidFill>
                              <a:srgbClr val="353334"/>
                            </a:solidFill>
                            <a:latin typeface="Cambria Math" panose="02040503050406030204" pitchFamily="18" charset="0"/>
                            <a:ea typeface="Cambria Math" panose="02040503050406030204" pitchFamily="18" charset="0"/>
                          </a:rPr>
                          <m:t>°</m:t>
                        </m:r>
                      </m:num>
                      <m:den>
                        <m:r>
                          <a:rPr lang="en-US" b="0" i="1" smtClean="0">
                            <a:solidFill>
                              <a:srgbClr val="353334"/>
                            </a:solidFill>
                            <a:latin typeface="Cambria Math" panose="02040503050406030204" pitchFamily="18" charset="0"/>
                            <a:ea typeface="Cambria Math" panose="02040503050406030204" pitchFamily="18" charset="0"/>
                          </a:rPr>
                          <m:t>24</m:t>
                        </m:r>
                      </m:den>
                    </m:f>
                    <m:r>
                      <a:rPr lang="en-US" b="0" i="1" smtClean="0">
                        <a:solidFill>
                          <a:srgbClr val="353334"/>
                        </a:solidFill>
                        <a:latin typeface="Cambria Math" panose="02040503050406030204" pitchFamily="18" charset="0"/>
                        <a:ea typeface="Cambria Math" panose="02040503050406030204" pitchFamily="18" charset="0"/>
                      </a:rPr>
                      <m:t>=15°</m:t>
                    </m:r>
                  </m:oMath>
                </a14:m>
                <a:endParaRPr lang="en-US" dirty="0">
                  <a:solidFill>
                    <a:srgbClr val="353334"/>
                  </a:solidFill>
                </a:endParaRPr>
              </a:p>
            </p:txBody>
          </p:sp>
        </mc:Choice>
        <mc:Fallback xmlns="">
          <p:sp>
            <p:nvSpPr>
              <p:cNvPr id="3" name="TextBox 2">
                <a:extLst>
                  <a:ext uri="{FF2B5EF4-FFF2-40B4-BE49-F238E27FC236}">
                    <a16:creationId xmlns:a16="http://schemas.microsoft.com/office/drawing/2014/main" id="{8882D2D7-8F74-AA43-95B1-0FE319A2959A}"/>
                  </a:ext>
                </a:extLst>
              </p:cNvPr>
              <p:cNvSpPr txBox="1">
                <a:spLocks noRot="1" noChangeAspect="1" noMove="1" noResize="1" noEditPoints="1" noAdjustHandles="1" noChangeArrowheads="1" noChangeShapeType="1" noTextEdit="1"/>
              </p:cNvSpPr>
              <p:nvPr/>
            </p:nvSpPr>
            <p:spPr>
              <a:xfrm>
                <a:off x="806933" y="3546993"/>
                <a:ext cx="3353739" cy="768095"/>
              </a:xfrm>
              <a:prstGeom prst="rect">
                <a:avLst/>
              </a:prstGeom>
              <a:blipFill>
                <a:blip r:embed="rId5"/>
                <a:stretch>
                  <a:fillRect l="-1509" t="-3226" b="-4839"/>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4A194887-815A-3B43-9B9D-60FB90DA41FA}"/>
              </a:ext>
            </a:extLst>
          </p:cNvPr>
          <p:cNvSpPr txBox="1"/>
          <p:nvPr/>
        </p:nvSpPr>
        <p:spPr>
          <a:xfrm>
            <a:off x="643467" y="1580445"/>
            <a:ext cx="2799644" cy="1754326"/>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353334"/>
                </a:solidFill>
              </a:rPr>
              <a:t>Number of Latitudinal lines = 90 + 90 +1 (equator) = 181</a:t>
            </a:r>
          </a:p>
          <a:p>
            <a:pPr marL="285750" indent="-285750">
              <a:buFont typeface="Arial" panose="020B0604020202020204" pitchFamily="34" charset="0"/>
              <a:buChar char="•"/>
            </a:pPr>
            <a:r>
              <a:rPr lang="en-US" dirty="0">
                <a:solidFill>
                  <a:srgbClr val="353334"/>
                </a:solidFill>
              </a:rPr>
              <a:t>Number of Longitudinal lines = 360 (including prime meridian)</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5F127BE-AD78-484A-877D-E343AC161F0E}"/>
                  </a:ext>
                </a:extLst>
              </p:cNvPr>
              <p:cNvSpPr txBox="1"/>
              <p:nvPr/>
            </p:nvSpPr>
            <p:spPr>
              <a:xfrm>
                <a:off x="806934" y="4353507"/>
                <a:ext cx="4071300" cy="1327543"/>
              </a:xfrm>
              <a:prstGeom prst="rect">
                <a:avLst/>
              </a:prstGeom>
              <a:noFill/>
            </p:spPr>
            <p:txBody>
              <a:bodyPr wrap="square" rtlCol="0">
                <a:spAutoFit/>
              </a:bodyPr>
              <a:lstStyle/>
              <a:p>
                <a14:m>
                  <m:oMath xmlns:m="http://schemas.openxmlformats.org/officeDocument/2006/math">
                    <m:r>
                      <a:rPr lang="en-US" i="1" smtClean="0">
                        <a:solidFill>
                          <a:srgbClr val="353334"/>
                        </a:solidFill>
                        <a:latin typeface="Cambria Math" panose="02040503050406030204" pitchFamily="18" charset="0"/>
                        <a:ea typeface="Cambria Math" panose="02040503050406030204" pitchFamily="18" charset="0"/>
                      </a:rPr>
                      <m:t>⇒</m:t>
                    </m:r>
                  </m:oMath>
                </a14:m>
                <a:r>
                  <a:rPr lang="en-US" dirty="0">
                    <a:solidFill>
                      <a:srgbClr val="353334"/>
                    </a:solidFill>
                    <a:ea typeface="Microsoft YaHei" panose="020B0503020204020204" pitchFamily="34" charset="-122"/>
                  </a:rPr>
                  <a:t> Time taken for moving from 1 longitude to other or </a:t>
                </a:r>
                <a14:m>
                  <m:oMath xmlns:m="http://schemas.openxmlformats.org/officeDocument/2006/math">
                    <m:r>
                      <a:rPr lang="en-US" b="0" i="1" smtClean="0">
                        <a:solidFill>
                          <a:srgbClr val="353334"/>
                        </a:solidFill>
                        <a:latin typeface="Cambria Math" panose="02040503050406030204" pitchFamily="18" charset="0"/>
                        <a:ea typeface="Microsoft YaHei" panose="020B0503020204020204" pitchFamily="34" charset="-122"/>
                      </a:rPr>
                      <m:t>1</m:t>
                    </m:r>
                    <m:r>
                      <a:rPr lang="en-US" b="0" i="1" smtClean="0">
                        <a:solidFill>
                          <a:srgbClr val="353334"/>
                        </a:solidFill>
                        <a:latin typeface="Cambria Math" panose="02040503050406030204" pitchFamily="18" charset="0"/>
                        <a:ea typeface="Cambria Math" panose="02040503050406030204" pitchFamily="18" charset="0"/>
                      </a:rPr>
                      <m:t>°</m:t>
                    </m:r>
                  </m:oMath>
                </a14:m>
                <a:r>
                  <a:rPr lang="en-US" dirty="0">
                    <a:solidFill>
                      <a:srgbClr val="353334"/>
                    </a:solidFill>
                    <a:ea typeface="Microsoft YaHei" panose="020B0503020204020204" pitchFamily="34" charset="-122"/>
                  </a:rPr>
                  <a:t> = </a:t>
                </a:r>
                <a14:m>
                  <m:oMath xmlns:m="http://schemas.openxmlformats.org/officeDocument/2006/math">
                    <m:f>
                      <m:fPr>
                        <m:ctrlPr>
                          <a:rPr lang="en-US" b="0" i="1" smtClean="0">
                            <a:solidFill>
                              <a:srgbClr val="353334"/>
                            </a:solidFill>
                            <a:latin typeface="Cambria Math" panose="02040503050406030204" pitchFamily="18" charset="0"/>
                            <a:ea typeface="Cambria Math" panose="02040503050406030204" pitchFamily="18" charset="0"/>
                          </a:rPr>
                        </m:ctrlPr>
                      </m:fPr>
                      <m:num>
                        <m:r>
                          <a:rPr lang="en-US" b="0" i="1" smtClean="0">
                            <a:solidFill>
                              <a:srgbClr val="353334"/>
                            </a:solidFill>
                            <a:latin typeface="Cambria Math" panose="02040503050406030204" pitchFamily="18" charset="0"/>
                          </a:rPr>
                          <m:t>24</m:t>
                        </m:r>
                        <m:r>
                          <m:rPr>
                            <m:sty m:val="p"/>
                          </m:rPr>
                          <a:rPr lang="en-US" b="0" i="0" smtClean="0">
                            <a:solidFill>
                              <a:srgbClr val="353334"/>
                            </a:solidFill>
                            <a:latin typeface="Cambria Math" panose="02040503050406030204" pitchFamily="18" charset="0"/>
                          </a:rPr>
                          <m:t>hours</m:t>
                        </m:r>
                        <m:r>
                          <a:rPr lang="en-US" b="0" i="0" smtClean="0">
                            <a:solidFill>
                              <a:srgbClr val="353334"/>
                            </a:solidFill>
                            <a:latin typeface="Cambria Math" panose="02040503050406030204" pitchFamily="18" charset="0"/>
                          </a:rPr>
                          <m:t> × 60 </m:t>
                        </m:r>
                        <m:r>
                          <m:rPr>
                            <m:sty m:val="p"/>
                          </m:rPr>
                          <a:rPr lang="en-US" b="0" i="0" smtClean="0">
                            <a:solidFill>
                              <a:srgbClr val="353334"/>
                            </a:solidFill>
                            <a:latin typeface="Cambria Math" panose="02040503050406030204" pitchFamily="18" charset="0"/>
                            <a:ea typeface="Cambria Math" panose="02040503050406030204" pitchFamily="18" charset="0"/>
                          </a:rPr>
                          <m:t>min</m:t>
                        </m:r>
                      </m:num>
                      <m:den>
                        <m:r>
                          <a:rPr lang="en-US" b="0" i="1" smtClean="0">
                            <a:solidFill>
                              <a:srgbClr val="353334"/>
                            </a:solidFill>
                            <a:latin typeface="Cambria Math" panose="02040503050406030204" pitchFamily="18" charset="0"/>
                            <a:ea typeface="Cambria Math" panose="02040503050406030204" pitchFamily="18" charset="0"/>
                          </a:rPr>
                          <m:t>360°</m:t>
                        </m:r>
                      </m:den>
                    </m:f>
                  </m:oMath>
                </a14:m>
                <a:endParaRPr lang="en-US" b="0" i="1" dirty="0">
                  <a:solidFill>
                    <a:srgbClr val="353334"/>
                  </a:solidFill>
                  <a:latin typeface="Cambria Math" panose="02040503050406030204" pitchFamily="18" charset="0"/>
                  <a:ea typeface="Cambria Math" panose="02040503050406030204" pitchFamily="18" charset="0"/>
                </a:endParaRPr>
              </a:p>
              <a:p>
                <a:r>
                  <a:rPr lang="en-US" b="0" dirty="0">
                    <a:solidFill>
                      <a:srgbClr val="353334"/>
                    </a:solidFill>
                    <a:ea typeface="Cambria Math" panose="02040503050406030204" pitchFamily="18" charset="0"/>
                  </a:rPr>
                  <a:t>				</a:t>
                </a:r>
                <a:r>
                  <a:rPr lang="en-US" dirty="0">
                    <a:solidFill>
                      <a:srgbClr val="353334"/>
                    </a:solidFill>
                    <a:ea typeface="Cambria Math" panose="02040503050406030204" pitchFamily="18" charset="0"/>
                  </a:rPr>
                  <a:t>                		        </a:t>
                </a:r>
                <a:r>
                  <a:rPr lang="en-US" sz="1600" b="0" i="0" dirty="0">
                    <a:solidFill>
                      <a:srgbClr val="353334"/>
                    </a:solidFill>
                    <a:latin typeface="Microsoft YaHei" panose="020B0503020204020204" pitchFamily="34" charset="-122"/>
                    <a:ea typeface="Microsoft YaHei" panose="020B0503020204020204" pitchFamily="34" charset="-122"/>
                  </a:rPr>
                  <a:t>= 4 minutes</a:t>
                </a:r>
                <a:endParaRPr lang="en-US" dirty="0">
                  <a:solidFill>
                    <a:srgbClr val="353334"/>
                  </a:solidFill>
                  <a:latin typeface="Microsoft YaHei" panose="020B0503020204020204" pitchFamily="34" charset="-122"/>
                  <a:ea typeface="Microsoft YaHei" panose="020B0503020204020204" pitchFamily="34" charset="-122"/>
                </a:endParaRPr>
              </a:p>
            </p:txBody>
          </p:sp>
        </mc:Choice>
        <mc:Fallback xmlns="">
          <p:sp>
            <p:nvSpPr>
              <p:cNvPr id="5" name="TextBox 4">
                <a:extLst>
                  <a:ext uri="{FF2B5EF4-FFF2-40B4-BE49-F238E27FC236}">
                    <a16:creationId xmlns:a16="http://schemas.microsoft.com/office/drawing/2014/main" id="{75F127BE-AD78-484A-877D-E343AC161F0E}"/>
                  </a:ext>
                </a:extLst>
              </p:cNvPr>
              <p:cNvSpPr txBox="1">
                <a:spLocks noRot="1" noChangeAspect="1" noMove="1" noResize="1" noEditPoints="1" noAdjustHandles="1" noChangeArrowheads="1" noChangeShapeType="1" noTextEdit="1"/>
              </p:cNvSpPr>
              <p:nvPr/>
            </p:nvSpPr>
            <p:spPr>
              <a:xfrm>
                <a:off x="806934" y="4353507"/>
                <a:ext cx="4071300" cy="1327543"/>
              </a:xfrm>
              <a:prstGeom prst="rect">
                <a:avLst/>
              </a:prstGeom>
              <a:blipFill>
                <a:blip r:embed="rId9"/>
                <a:stretch>
                  <a:fillRect l="-1246" t="-1905" b="-4762"/>
                </a:stretch>
              </a:blipFill>
            </p:spPr>
            <p:txBody>
              <a:bodyPr/>
              <a:lstStyle/>
              <a:p>
                <a:r>
                  <a:rPr lang="en-US">
                    <a:noFill/>
                  </a:rPr>
                  <a:t> </a:t>
                </a:r>
              </a:p>
            </p:txBody>
          </p:sp>
        </mc:Fallback>
      </mc:AlternateContent>
      <p:pic>
        <p:nvPicPr>
          <p:cNvPr id="6" name="Picture 5">
            <a:extLst>
              <a:ext uri="{FF2B5EF4-FFF2-40B4-BE49-F238E27FC236}">
                <a16:creationId xmlns:a16="http://schemas.microsoft.com/office/drawing/2014/main" id="{4D5DA287-9FBA-D649-8C39-676F4B80A5E8}"/>
              </a:ext>
            </a:extLst>
          </p:cNvPr>
          <p:cNvPicPr>
            <a:picLocks noChangeAspect="1"/>
          </p:cNvPicPr>
          <p:nvPr/>
        </p:nvPicPr>
        <p:blipFill rotWithShape="1">
          <a:blip r:embed="rId10"/>
          <a:srcRect r="16378" b="9117"/>
          <a:stretch/>
        </p:blipFill>
        <p:spPr>
          <a:xfrm>
            <a:off x="4878234" y="1061155"/>
            <a:ext cx="3362655" cy="2954566"/>
          </a:xfrm>
          <a:prstGeom prst="rect">
            <a:avLst/>
          </a:prstGeom>
        </p:spPr>
      </p:pic>
      <p:sp>
        <p:nvSpPr>
          <p:cNvPr id="7" name="Right Bracket 6">
            <a:extLst>
              <a:ext uri="{FF2B5EF4-FFF2-40B4-BE49-F238E27FC236}">
                <a16:creationId xmlns:a16="http://schemas.microsoft.com/office/drawing/2014/main" id="{BDF06949-D838-E449-A2B2-76BB777D19A6}"/>
              </a:ext>
            </a:extLst>
          </p:cNvPr>
          <p:cNvSpPr/>
          <p:nvPr/>
        </p:nvSpPr>
        <p:spPr>
          <a:xfrm rot="5400000">
            <a:off x="7549660" y="2824166"/>
            <a:ext cx="140015" cy="700575"/>
          </a:xfrm>
          <a:prstGeom prst="rightBracket">
            <a:avLst/>
          </a:prstGeom>
          <a:ln w="28575">
            <a:solidFill>
              <a:srgbClr val="C8252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D9F495D3-AA6A-964F-82EC-9BCBE2F3A0FA}"/>
                  </a:ext>
                </a:extLst>
              </p:cNvPr>
              <p:cNvSpPr txBox="1"/>
              <p:nvPr/>
            </p:nvSpPr>
            <p:spPr>
              <a:xfrm>
                <a:off x="5468467" y="4115205"/>
                <a:ext cx="3144955" cy="954107"/>
              </a:xfrm>
              <a:prstGeom prst="rect">
                <a:avLst/>
              </a:prstGeom>
              <a:noFill/>
            </p:spPr>
            <p:txBody>
              <a:bodyPr wrap="square" rtlCol="0">
                <a:spAutoFit/>
              </a:bodyPr>
              <a:lstStyle/>
              <a:p>
                <a:pPr marL="285750" indent="-285750">
                  <a:buFont typeface="Arial" panose="020B0604020202020204" pitchFamily="34" charset="0"/>
                  <a:buChar char="•"/>
                </a:pPr>
                <a:r>
                  <a:rPr lang="en-US" sz="1400" dirty="0">
                    <a:solidFill>
                      <a:srgbClr val="353334"/>
                    </a:solidFill>
                    <a:latin typeface="Microsoft YaHei" panose="020B0503020204020204" pitchFamily="34" charset="-122"/>
                    <a:ea typeface="Microsoft YaHei" panose="020B0503020204020204" pitchFamily="34" charset="-122"/>
                  </a:rPr>
                  <a:t>Moving from </a:t>
                </a:r>
                <a14:m>
                  <m:oMath xmlns:m="http://schemas.openxmlformats.org/officeDocument/2006/math">
                    <m:r>
                      <a:rPr lang="en-US" sz="1400" b="0" i="1" smtClean="0">
                        <a:solidFill>
                          <a:srgbClr val="353334"/>
                        </a:solidFill>
                        <a:latin typeface="Cambria Math" panose="02040503050406030204" pitchFamily="18" charset="0"/>
                      </a:rPr>
                      <m:t>30</m:t>
                    </m:r>
                    <m:r>
                      <a:rPr lang="en-US" sz="1400" b="0" i="1" smtClean="0">
                        <a:solidFill>
                          <a:srgbClr val="353334"/>
                        </a:solidFill>
                        <a:latin typeface="Cambria Math" panose="02040503050406030204" pitchFamily="18" charset="0"/>
                        <a:ea typeface="Cambria Math" panose="02040503050406030204" pitchFamily="18" charset="0"/>
                      </a:rPr>
                      <m:t>°</m:t>
                    </m:r>
                    <m:r>
                      <a:rPr lang="en-US" sz="1400" b="0" i="1" smtClean="0">
                        <a:solidFill>
                          <a:srgbClr val="353334"/>
                        </a:solidFill>
                        <a:latin typeface="Cambria Math" panose="02040503050406030204" pitchFamily="18" charset="0"/>
                        <a:ea typeface="Cambria Math" panose="02040503050406030204" pitchFamily="18" charset="0"/>
                      </a:rPr>
                      <m:t>𝐸</m:t>
                    </m:r>
                  </m:oMath>
                </a14:m>
                <a:r>
                  <a:rPr lang="en-US" sz="1400" dirty="0">
                    <a:solidFill>
                      <a:srgbClr val="353334"/>
                    </a:solidFill>
                    <a:latin typeface="Microsoft YaHei" panose="020B0503020204020204" pitchFamily="34" charset="-122"/>
                    <a:ea typeface="Microsoft YaHei" panose="020B0503020204020204" pitchFamily="34" charset="-122"/>
                  </a:rPr>
                  <a:t> to </a:t>
                </a:r>
                <a14:m>
                  <m:oMath xmlns:m="http://schemas.openxmlformats.org/officeDocument/2006/math">
                    <m:r>
                      <a:rPr lang="en-US" sz="1400" b="0" i="1" smtClean="0">
                        <a:solidFill>
                          <a:srgbClr val="353334"/>
                        </a:solidFill>
                        <a:latin typeface="Cambria Math" panose="02040503050406030204" pitchFamily="18" charset="0"/>
                      </a:rPr>
                      <m:t>60</m:t>
                    </m:r>
                    <m:r>
                      <a:rPr lang="en-US" sz="1400" b="0" i="1" smtClean="0">
                        <a:solidFill>
                          <a:srgbClr val="353334"/>
                        </a:solidFill>
                        <a:latin typeface="Cambria Math" panose="02040503050406030204" pitchFamily="18" charset="0"/>
                        <a:ea typeface="Cambria Math" panose="02040503050406030204" pitchFamily="18" charset="0"/>
                      </a:rPr>
                      <m:t>°</m:t>
                    </m:r>
                    <m:r>
                      <a:rPr lang="en-US" sz="1400" b="0" i="1" smtClean="0">
                        <a:solidFill>
                          <a:srgbClr val="353334"/>
                        </a:solidFill>
                        <a:latin typeface="Cambria Math" panose="02040503050406030204" pitchFamily="18" charset="0"/>
                        <a:ea typeface="Cambria Math" panose="02040503050406030204" pitchFamily="18" charset="0"/>
                      </a:rPr>
                      <m:t>𝐸</m:t>
                    </m:r>
                  </m:oMath>
                </a14:m>
                <a:r>
                  <a:rPr lang="en-US" sz="1400" dirty="0">
                    <a:solidFill>
                      <a:srgbClr val="353334"/>
                    </a:solidFill>
                    <a:latin typeface="Microsoft YaHei" panose="020B0503020204020204" pitchFamily="34" charset="-122"/>
                    <a:ea typeface="Microsoft YaHei" panose="020B0503020204020204" pitchFamily="34" charset="-122"/>
                  </a:rPr>
                  <a:t>, distance covered = </a:t>
                </a:r>
                <a14:m>
                  <m:oMath xmlns:m="http://schemas.openxmlformats.org/officeDocument/2006/math">
                    <m:r>
                      <a:rPr lang="en-US" sz="1400" i="1">
                        <a:solidFill>
                          <a:srgbClr val="353334"/>
                        </a:solidFill>
                        <a:latin typeface="Cambria Math" panose="02040503050406030204" pitchFamily="18" charset="0"/>
                      </a:rPr>
                      <m:t>30</m:t>
                    </m:r>
                    <m:r>
                      <a:rPr lang="en-US" sz="1400" i="1">
                        <a:solidFill>
                          <a:srgbClr val="353334"/>
                        </a:solidFill>
                        <a:latin typeface="Cambria Math" panose="02040503050406030204" pitchFamily="18" charset="0"/>
                        <a:ea typeface="Cambria Math" panose="02040503050406030204" pitchFamily="18" charset="0"/>
                      </a:rPr>
                      <m:t>°</m:t>
                    </m:r>
                  </m:oMath>
                </a14:m>
                <a:r>
                  <a:rPr lang="en-US" sz="1400" dirty="0">
                    <a:solidFill>
                      <a:srgbClr val="353334"/>
                    </a:solidFill>
                    <a:latin typeface="Microsoft YaHei" panose="020B0503020204020204" pitchFamily="34" charset="-122"/>
                    <a:ea typeface="Microsoft YaHei" panose="020B0503020204020204" pitchFamily="34" charset="-122"/>
                  </a:rPr>
                  <a:t> </a:t>
                </a:r>
              </a:p>
              <a:p>
                <a:pPr marL="285750" indent="-285750">
                  <a:buFont typeface="Arial" panose="020B0604020202020204" pitchFamily="34" charset="0"/>
                  <a:buChar char="•"/>
                </a:pPr>
                <a:r>
                  <a:rPr lang="en-US" sz="1400" dirty="0">
                    <a:solidFill>
                      <a:srgbClr val="353334"/>
                    </a:solidFill>
                    <a:latin typeface="Microsoft YaHei" panose="020B0503020204020204" pitchFamily="34" charset="-122"/>
                    <a:ea typeface="Microsoft YaHei" panose="020B0503020204020204" pitchFamily="34" charset="-122"/>
                  </a:rPr>
                  <a:t>Time taken = </a:t>
                </a:r>
                <a14:m>
                  <m:oMath xmlns:m="http://schemas.openxmlformats.org/officeDocument/2006/math">
                    <m:r>
                      <a:rPr lang="en-US" sz="1400" i="1">
                        <a:solidFill>
                          <a:srgbClr val="353334"/>
                        </a:solidFill>
                        <a:latin typeface="Cambria Math" panose="02040503050406030204" pitchFamily="18" charset="0"/>
                      </a:rPr>
                      <m:t>30</m:t>
                    </m:r>
                    <m:r>
                      <a:rPr lang="en-US" sz="1400" i="1">
                        <a:solidFill>
                          <a:srgbClr val="353334"/>
                        </a:solidFill>
                        <a:latin typeface="Cambria Math" panose="02040503050406030204" pitchFamily="18" charset="0"/>
                        <a:ea typeface="Cambria Math" panose="02040503050406030204" pitchFamily="18" charset="0"/>
                      </a:rPr>
                      <m:t>°</m:t>
                    </m:r>
                    <m:r>
                      <a:rPr lang="en-US" sz="1400" i="1" smtClean="0">
                        <a:solidFill>
                          <a:srgbClr val="353334"/>
                        </a:solidFill>
                        <a:latin typeface="Cambria Math" panose="02040503050406030204" pitchFamily="18" charset="0"/>
                        <a:ea typeface="Cambria Math" panose="02040503050406030204" pitchFamily="18" charset="0"/>
                      </a:rPr>
                      <m:t>×</m:t>
                    </m:r>
                    <m:r>
                      <a:rPr lang="en-US" sz="1400" b="0" i="1" smtClean="0">
                        <a:solidFill>
                          <a:srgbClr val="353334"/>
                        </a:solidFill>
                        <a:latin typeface="Cambria Math" panose="02040503050406030204" pitchFamily="18" charset="0"/>
                        <a:ea typeface="Cambria Math" panose="02040503050406030204" pitchFamily="18" charset="0"/>
                      </a:rPr>
                      <m:t>4=120</m:t>
                    </m:r>
                    <m:r>
                      <a:rPr lang="en-US" sz="1400" b="0" i="0" smtClean="0">
                        <a:solidFill>
                          <a:srgbClr val="353334"/>
                        </a:solidFill>
                        <a:latin typeface="Cambria Math" panose="02040503050406030204" pitchFamily="18" charset="0"/>
                        <a:ea typeface="Cambria Math" panose="02040503050406030204" pitchFamily="18" charset="0"/>
                      </a:rPr>
                      <m:t> </m:t>
                    </m:r>
                    <m:r>
                      <m:rPr>
                        <m:sty m:val="p"/>
                      </m:rPr>
                      <a:rPr lang="en-US" sz="1400" b="0" i="0" smtClean="0">
                        <a:solidFill>
                          <a:srgbClr val="353334"/>
                        </a:solidFill>
                        <a:latin typeface="Cambria Math" panose="02040503050406030204" pitchFamily="18" charset="0"/>
                        <a:ea typeface="Cambria Math" panose="02040503050406030204" pitchFamily="18" charset="0"/>
                      </a:rPr>
                      <m:t>min</m:t>
                    </m:r>
                  </m:oMath>
                </a14:m>
                <a:r>
                  <a:rPr lang="en-US" sz="1400" dirty="0">
                    <a:solidFill>
                      <a:srgbClr val="353334"/>
                    </a:solidFill>
                    <a:latin typeface="Microsoft YaHei" panose="020B0503020204020204" pitchFamily="34" charset="-122"/>
                    <a:ea typeface="Microsoft YaHei" panose="020B0503020204020204" pitchFamily="34" charset="-122"/>
                  </a:rPr>
                  <a:t> </a:t>
                </a:r>
                <a14:m>
                  <m:oMath xmlns:m="http://schemas.openxmlformats.org/officeDocument/2006/math">
                    <m:r>
                      <m:rPr>
                        <m:sty m:val="p"/>
                      </m:rPr>
                      <a:rPr lang="en-US" sz="1400">
                        <a:solidFill>
                          <a:srgbClr val="353334"/>
                        </a:solidFill>
                        <a:latin typeface="Cambria Math" panose="02040503050406030204" pitchFamily="18" charset="0"/>
                        <a:ea typeface="Cambria Math" panose="02040503050406030204" pitchFamily="18" charset="0"/>
                      </a:rPr>
                      <m:t>or</m:t>
                    </m:r>
                    <m:r>
                      <a:rPr lang="en-US" sz="1400">
                        <a:solidFill>
                          <a:srgbClr val="353334"/>
                        </a:solidFill>
                        <a:latin typeface="Cambria Math" panose="02040503050406030204" pitchFamily="18" charset="0"/>
                        <a:ea typeface="Cambria Math" panose="02040503050406030204" pitchFamily="18" charset="0"/>
                      </a:rPr>
                      <m:t> 2 </m:t>
                    </m:r>
                    <m:r>
                      <m:rPr>
                        <m:sty m:val="p"/>
                      </m:rPr>
                      <a:rPr lang="en-US" sz="1400">
                        <a:solidFill>
                          <a:srgbClr val="353334"/>
                        </a:solidFill>
                        <a:latin typeface="Cambria Math" panose="02040503050406030204" pitchFamily="18" charset="0"/>
                        <a:ea typeface="Cambria Math" panose="02040503050406030204" pitchFamily="18" charset="0"/>
                      </a:rPr>
                      <m:t>hours</m:t>
                    </m:r>
                  </m:oMath>
                </a14:m>
                <a:endParaRPr lang="en-US" sz="1400" dirty="0">
                  <a:solidFill>
                    <a:srgbClr val="353334"/>
                  </a:solidFill>
                  <a:latin typeface="Microsoft YaHei" panose="020B0503020204020204" pitchFamily="34" charset="-122"/>
                  <a:ea typeface="Microsoft YaHei" panose="020B0503020204020204" pitchFamily="34" charset="-122"/>
                </a:endParaRPr>
              </a:p>
            </p:txBody>
          </p:sp>
        </mc:Choice>
        <mc:Fallback xmlns="">
          <p:sp>
            <p:nvSpPr>
              <p:cNvPr id="8" name="TextBox 7">
                <a:extLst>
                  <a:ext uri="{FF2B5EF4-FFF2-40B4-BE49-F238E27FC236}">
                    <a16:creationId xmlns:a16="http://schemas.microsoft.com/office/drawing/2014/main" id="{D9F495D3-AA6A-964F-82EC-9BCBE2F3A0FA}"/>
                  </a:ext>
                </a:extLst>
              </p:cNvPr>
              <p:cNvSpPr txBox="1">
                <a:spLocks noRot="1" noChangeAspect="1" noMove="1" noResize="1" noEditPoints="1" noAdjustHandles="1" noChangeArrowheads="1" noChangeShapeType="1" noTextEdit="1"/>
              </p:cNvSpPr>
              <p:nvPr/>
            </p:nvSpPr>
            <p:spPr>
              <a:xfrm>
                <a:off x="5468467" y="4115205"/>
                <a:ext cx="3144955" cy="954107"/>
              </a:xfrm>
              <a:prstGeom prst="rect">
                <a:avLst/>
              </a:prstGeom>
              <a:blipFill>
                <a:blip r:embed="rId8"/>
                <a:stretch>
                  <a:fillRect l="-403" t="-1333" b="-2667"/>
                </a:stretch>
              </a:blipFill>
            </p:spPr>
            <p:txBody>
              <a:bodyPr/>
              <a:lstStyle/>
              <a:p>
                <a:r>
                  <a:rPr lang="en-US">
                    <a:noFill/>
                  </a:rPr>
                  <a:t> </a:t>
                </a:r>
              </a:p>
            </p:txBody>
          </p:sp>
        </mc:Fallback>
      </mc:AlternateContent>
      <p:cxnSp>
        <p:nvCxnSpPr>
          <p:cNvPr id="10" name="Straight Arrow Connector 9">
            <a:extLst>
              <a:ext uri="{FF2B5EF4-FFF2-40B4-BE49-F238E27FC236}">
                <a16:creationId xmlns:a16="http://schemas.microsoft.com/office/drawing/2014/main" id="{CCE397AF-A436-0146-B443-A9D28AFCD365}"/>
              </a:ext>
            </a:extLst>
          </p:cNvPr>
          <p:cNvCxnSpPr>
            <a:cxnSpLocks/>
            <a:stCxn id="7" idx="2"/>
          </p:cNvCxnSpPr>
          <p:nvPr/>
        </p:nvCxnSpPr>
        <p:spPr>
          <a:xfrm>
            <a:off x="7619667" y="3244461"/>
            <a:ext cx="0" cy="87074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3" name="TextBox 12">
            <a:hlinkClick r:id="rId11"/>
            <a:extLst>
              <a:ext uri="{FF2B5EF4-FFF2-40B4-BE49-F238E27FC236}">
                <a16:creationId xmlns:a16="http://schemas.microsoft.com/office/drawing/2014/main" id="{25FC052E-B853-3E4E-9C77-9DB5DE8F77A4}"/>
              </a:ext>
            </a:extLst>
          </p:cNvPr>
          <p:cNvSpPr txBox="1"/>
          <p:nvPr/>
        </p:nvSpPr>
        <p:spPr>
          <a:xfrm>
            <a:off x="3746692" y="1107471"/>
            <a:ext cx="1149674" cy="369332"/>
          </a:xfrm>
          <a:prstGeom prst="rect">
            <a:avLst/>
          </a:prstGeom>
          <a:noFill/>
        </p:spPr>
        <p:txBody>
          <a:bodyPr wrap="none" rtlCol="0">
            <a:spAutoFit/>
          </a:bodyPr>
          <a:lstStyle/>
          <a:p>
            <a:r>
              <a:rPr lang="en-US" b="1" dirty="0">
                <a:solidFill>
                  <a:srgbClr val="595959"/>
                </a:solidFill>
                <a:latin typeface="Microsoft YaHei" panose="020B0503020204020204" pitchFamily="34" charset="-122"/>
                <a:ea typeface="Microsoft YaHei" panose="020B0503020204020204" pitchFamily="34" charset="-122"/>
              </a:rPr>
              <a:t>CLICK IT</a:t>
            </a:r>
          </a:p>
        </p:txBody>
      </p:sp>
      <p:sp>
        <p:nvSpPr>
          <p:cNvPr id="14" name="Title 1">
            <a:extLst>
              <a:ext uri="{FF2B5EF4-FFF2-40B4-BE49-F238E27FC236}">
                <a16:creationId xmlns:a16="http://schemas.microsoft.com/office/drawing/2014/main" id="{14B32FBD-7B6D-B34E-8496-A74C626F7A95}"/>
              </a:ext>
            </a:extLst>
          </p:cNvPr>
          <p:cNvSpPr txBox="1">
            <a:spLocks/>
          </p:cNvSpPr>
          <p:nvPr/>
        </p:nvSpPr>
        <p:spPr>
          <a:xfrm>
            <a:off x="2168623" y="626032"/>
            <a:ext cx="4855969" cy="435123"/>
          </a:xfrm>
          <a:prstGeom prst="rect">
            <a:avLst/>
          </a:prstGeom>
        </p:spPr>
        <p:txBody>
          <a:bodyPr wrap="square" anchor="ctr">
            <a:noAutofit/>
          </a:bodyPr>
          <a:lstStyle>
            <a:lvl1pPr algn="ctr" rtl="0" fontAlgn="base">
              <a:spcBef>
                <a:spcPct val="0"/>
              </a:spcBef>
              <a:spcAft>
                <a:spcPct val="0"/>
              </a:spcAft>
              <a:defRPr lang="en-US" sz="2400" kern="0" smtClean="0">
                <a:solidFill>
                  <a:srgbClr val="DD2067"/>
                </a:solidFill>
                <a:latin typeface="+mj-lt"/>
                <a:ea typeface="+mj-ea"/>
                <a:cs typeface="Arial" pitchFamily="-109" charset="0"/>
                <a:sym typeface="Calibri" charset="0"/>
              </a:defRPr>
            </a:lvl1pPr>
            <a:lvl2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2pPr>
            <a:lvl3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3pPr>
            <a:lvl4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4pPr>
            <a:lvl5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5pPr>
            <a:lvl6pPr marL="4572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6pPr>
            <a:lvl7pPr marL="9144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7pPr>
            <a:lvl8pPr marL="13716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8pPr>
            <a:lvl9pPr marL="18288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9pPr>
          </a:lstStyle>
          <a:p>
            <a:pPr defTabSz="685800">
              <a:defRPr/>
            </a:pPr>
            <a:r>
              <a:rPr lang="en-US" sz="2700" spc="-113" dirty="0">
                <a:solidFill>
                  <a:srgbClr val="FF3300"/>
                </a:solidFill>
                <a:latin typeface="Lato" panose="020F0502020204030203" pitchFamily="34" charset="0"/>
              </a:rPr>
              <a:t>Time Zones: </a:t>
            </a:r>
            <a:r>
              <a:rPr lang="en-US" sz="2700" spc="-113" dirty="0">
                <a:solidFill>
                  <a:srgbClr val="262626"/>
                </a:solidFill>
                <a:latin typeface="Lato" panose="020F0502020204030203" pitchFamily="34" charset="0"/>
              </a:rPr>
              <a:t>Calculations to know</a:t>
            </a:r>
          </a:p>
        </p:txBody>
      </p:sp>
      <p:grpSp>
        <p:nvGrpSpPr>
          <p:cNvPr id="15" name="Group 14">
            <a:extLst>
              <a:ext uri="{FF2B5EF4-FFF2-40B4-BE49-F238E27FC236}">
                <a16:creationId xmlns:a16="http://schemas.microsoft.com/office/drawing/2014/main" id="{60502DD9-B8A5-D04F-A327-E278A4F1209C}"/>
              </a:ext>
            </a:extLst>
          </p:cNvPr>
          <p:cNvGrpSpPr/>
          <p:nvPr/>
        </p:nvGrpSpPr>
        <p:grpSpPr>
          <a:xfrm>
            <a:off x="182880" y="1040991"/>
            <a:ext cx="1692572" cy="349250"/>
            <a:chOff x="182880" y="1040991"/>
            <a:chExt cx="1692572" cy="349250"/>
          </a:xfrm>
        </p:grpSpPr>
        <p:grpSp>
          <p:nvGrpSpPr>
            <p:cNvPr id="16" name="组合 253">
              <a:extLst>
                <a:ext uri="{FF2B5EF4-FFF2-40B4-BE49-F238E27FC236}">
                  <a16:creationId xmlns:a16="http://schemas.microsoft.com/office/drawing/2014/main" id="{3C25988A-FE34-F64C-9B36-5DCE9374002F}"/>
                </a:ext>
              </a:extLst>
            </p:cNvPr>
            <p:cNvGrpSpPr/>
            <p:nvPr/>
          </p:nvGrpSpPr>
          <p:grpSpPr>
            <a:xfrm>
              <a:off x="333042" y="1042297"/>
              <a:ext cx="1542410" cy="347944"/>
              <a:chOff x="444056" y="262399"/>
              <a:chExt cx="2056547" cy="463926"/>
            </a:xfrm>
          </p:grpSpPr>
          <mc:AlternateContent xmlns:mc="http://schemas.openxmlformats.org/markup-compatibility/2006" xmlns:a14="http://schemas.microsoft.com/office/drawing/2010/main">
            <mc:Choice Requires="a14">
              <p:sp>
                <p:nvSpPr>
                  <p:cNvPr id="18" name="TextBox 7">
                    <a:extLst>
                      <a:ext uri="{FF2B5EF4-FFF2-40B4-BE49-F238E27FC236}">
                        <a16:creationId xmlns:a16="http://schemas.microsoft.com/office/drawing/2014/main" id="{F00152E2-6611-C145-B56C-A816FB927EC2}"/>
                      </a:ext>
                    </a:extLst>
                  </p:cNvPr>
                  <p:cNvSpPr txBox="1"/>
                  <p:nvPr/>
                </p:nvSpPr>
                <p:spPr>
                  <a:xfrm>
                    <a:off x="444056" y="262399"/>
                    <a:ext cx="2056547" cy="307776"/>
                  </a:xfrm>
                  <a:prstGeom prst="rect">
                    <a:avLst/>
                  </a:prstGeom>
                  <a:noFill/>
                </p:spPr>
                <p:txBody>
                  <a:bodyPr wrap="none" rtlCol="0">
                    <a:spAutoFit/>
                  </a:bodyPr>
                  <a:lstStyle/>
                  <a:p>
                    <a:r>
                      <a:rPr lang="en-US" altLang="zh-CN" sz="900" dirty="0">
                        <a:latin typeface="微软雅黑" panose="020B0503020204020204" pitchFamily="34" charset="-122"/>
                        <a:ea typeface="微软雅黑" panose="020B0503020204020204" pitchFamily="34" charset="-122"/>
                      </a:rPr>
                      <a:t>India</a:t>
                    </a:r>
                    <a14:m>
                      <m:oMath xmlns:m="http://schemas.openxmlformats.org/officeDocument/2006/math">
                        <m:r>
                          <a:rPr lang="en-US" altLang="zh-CN" sz="900" b="0" i="1" smtClean="0">
                            <a:latin typeface="Cambria Math" panose="02040503050406030204" pitchFamily="18" charset="0"/>
                            <a:ea typeface="微软雅黑" panose="020B0503020204020204" pitchFamily="34" charset="-122"/>
                          </a:rPr>
                          <m:t>′</m:t>
                        </m:r>
                      </m:oMath>
                    </a14:m>
                    <a:r>
                      <a:rPr lang="en-US" altLang="zh-CN" sz="900" dirty="0">
                        <a:latin typeface="微软雅黑" panose="020B0503020204020204" pitchFamily="34" charset="-122"/>
                        <a:ea typeface="微软雅黑" panose="020B0503020204020204" pitchFamily="34" charset="-122"/>
                      </a:rPr>
                      <a:t>s Size and Location</a:t>
                    </a:r>
                    <a:endParaRPr lang="zh-CN" altLang="en-US" sz="900" dirty="0">
                      <a:latin typeface="微软雅黑" panose="020B0503020204020204" pitchFamily="34" charset="-122"/>
                      <a:ea typeface="微软雅黑" panose="020B0503020204020204" pitchFamily="34" charset="-122"/>
                    </a:endParaRPr>
                  </a:p>
                </p:txBody>
              </p:sp>
            </mc:Choice>
            <mc:Fallback xmlns="">
              <p:sp>
                <p:nvSpPr>
                  <p:cNvPr id="255" name="TextBox 7">
                    <a:extLst>
                      <a:ext uri="{FF2B5EF4-FFF2-40B4-BE49-F238E27FC236}">
                        <a16:creationId xmlns:a16="http://schemas.microsoft.com/office/drawing/2014/main" id="{C2B68F4F-780B-45BA-97FE-26A64EFCA82F}"/>
                      </a:ext>
                    </a:extLst>
                  </p:cNvPr>
                  <p:cNvSpPr txBox="1">
                    <a:spLocks noRot="1" noChangeAspect="1" noMove="1" noResize="1" noEditPoints="1" noAdjustHandles="1" noChangeArrowheads="1" noChangeShapeType="1" noTextEdit="1"/>
                  </p:cNvSpPr>
                  <p:nvPr/>
                </p:nvSpPr>
                <p:spPr>
                  <a:xfrm>
                    <a:off x="444056" y="262399"/>
                    <a:ext cx="2056547" cy="307776"/>
                  </a:xfrm>
                  <a:prstGeom prst="rect">
                    <a:avLst/>
                  </a:prstGeom>
                  <a:blipFill>
                    <a:blip r:embed="rId12"/>
                    <a:stretch>
                      <a:fillRect b="-10526"/>
                    </a:stretch>
                  </a:blipFill>
                </p:spPr>
                <p:txBody>
                  <a:bodyPr/>
                  <a:lstStyle/>
                  <a:p>
                    <a:r>
                      <a:rPr lang="en-US">
                        <a:noFill/>
                      </a:rPr>
                      <a:t> </a:t>
                    </a:r>
                  </a:p>
                </p:txBody>
              </p:sp>
            </mc:Fallback>
          </mc:AlternateContent>
          <p:sp>
            <p:nvSpPr>
              <p:cNvPr id="19" name="TextBox 8">
                <a:extLst>
                  <a:ext uri="{FF2B5EF4-FFF2-40B4-BE49-F238E27FC236}">
                    <a16:creationId xmlns:a16="http://schemas.microsoft.com/office/drawing/2014/main" id="{CCFAE38D-E612-6641-8000-64208D75DA6D}"/>
                  </a:ext>
                </a:extLst>
              </p:cNvPr>
              <p:cNvSpPr txBox="1"/>
              <p:nvPr/>
            </p:nvSpPr>
            <p:spPr>
              <a:xfrm>
                <a:off x="444056" y="464714"/>
                <a:ext cx="938719" cy="261611"/>
              </a:xfrm>
              <a:prstGeom prst="rect">
                <a:avLst/>
              </a:prstGeom>
              <a:noFill/>
            </p:spPr>
            <p:txBody>
              <a:bodyPr wrap="none" rtlCol="0">
                <a:spAutoFit/>
              </a:bodyPr>
              <a:lstStyle/>
              <a:p>
                <a:r>
                  <a:rPr lang="en-US" altLang="zh-CN" sz="675" dirty="0">
                    <a:solidFill>
                      <a:schemeClr val="tx1">
                        <a:lumMod val="65000"/>
                        <a:lumOff val="35000"/>
                      </a:schemeClr>
                    </a:solidFill>
                  </a:rPr>
                  <a:t>Geographically</a:t>
                </a:r>
                <a:endParaRPr lang="zh-CN" altLang="en-US" sz="67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7" name="矩形 259">
              <a:extLst>
                <a:ext uri="{FF2B5EF4-FFF2-40B4-BE49-F238E27FC236}">
                  <a16:creationId xmlns:a16="http://schemas.microsoft.com/office/drawing/2014/main" id="{663DF901-2D63-CC4D-B52A-96AA1DAB2B51}"/>
                </a:ext>
              </a:extLst>
            </p:cNvPr>
            <p:cNvSpPr/>
            <p:nvPr/>
          </p:nvSpPr>
          <p:spPr>
            <a:xfrm>
              <a:off x="182880" y="1040991"/>
              <a:ext cx="91440" cy="327471"/>
            </a:xfrm>
            <a:prstGeom prst="rect">
              <a:avLst/>
            </a:prstGeom>
            <a:solidFill>
              <a:srgbClr val="C8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Tree>
    <p:extLst>
      <p:ext uri="{BB962C8B-B14F-4D97-AF65-F5344CB8AC3E}">
        <p14:creationId xmlns:p14="http://schemas.microsoft.com/office/powerpoint/2010/main" val="3433722990"/>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dissolv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linds(horizontal)">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linds(horizontal)">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circle(in)">
                                      <p:cBhvr>
                                        <p:cTn id="30" dur="2000"/>
                                        <p:tgtEl>
                                          <p:spTgt spid="7"/>
                                        </p:tgtEl>
                                      </p:cBhvr>
                                    </p:animEffect>
                                  </p:childTnLst>
                                </p:cTn>
                              </p:par>
                              <p:par>
                                <p:cTn id="31" presetID="6" presetClass="entr" presetSubtype="16"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circle(in)">
                                      <p:cBhvr>
                                        <p:cTn id="33" dur="2000"/>
                                        <p:tgtEl>
                                          <p:spTgt spid="10"/>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dissolve">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dissolve">
                                      <p:cBhvr>
                                        <p:cTn id="4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animBg="1"/>
      <p:bldP spid="8" grpId="0"/>
      <p:bldP spid="13"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B241597-BC26-DA43-BB45-5B56129471CE}"/>
              </a:ext>
            </a:extLst>
          </p:cNvPr>
          <p:cNvSpPr txBox="1">
            <a:spLocks/>
          </p:cNvSpPr>
          <p:nvPr/>
        </p:nvSpPr>
        <p:spPr>
          <a:xfrm>
            <a:off x="1290680" y="506834"/>
            <a:ext cx="6697210" cy="435123"/>
          </a:xfrm>
          <a:prstGeom prst="rect">
            <a:avLst/>
          </a:prstGeom>
        </p:spPr>
        <p:txBody>
          <a:bodyPr wrap="square" anchor="ctr">
            <a:noAutofit/>
          </a:bodyPr>
          <a:lstStyle>
            <a:lvl1pPr algn="ctr" rtl="0" fontAlgn="base">
              <a:spcBef>
                <a:spcPct val="0"/>
              </a:spcBef>
              <a:spcAft>
                <a:spcPct val="0"/>
              </a:spcAft>
              <a:defRPr lang="en-US" sz="2400" kern="0" smtClean="0">
                <a:solidFill>
                  <a:srgbClr val="DD2067"/>
                </a:solidFill>
                <a:latin typeface="+mj-lt"/>
                <a:ea typeface="+mj-ea"/>
                <a:cs typeface="Arial" pitchFamily="-109" charset="0"/>
                <a:sym typeface="Calibri" charset="0"/>
              </a:defRPr>
            </a:lvl1pPr>
            <a:lvl2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2pPr>
            <a:lvl3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3pPr>
            <a:lvl4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4pPr>
            <a:lvl5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5pPr>
            <a:lvl6pPr marL="4572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6pPr>
            <a:lvl7pPr marL="9144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7pPr>
            <a:lvl8pPr marL="13716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8pPr>
            <a:lvl9pPr marL="18288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9pPr>
          </a:lstStyle>
          <a:p>
            <a:pPr defTabSz="685800">
              <a:defRPr/>
            </a:pPr>
            <a:r>
              <a:rPr lang="en-US" sz="2700" spc="-113" dirty="0">
                <a:solidFill>
                  <a:srgbClr val="FF3300"/>
                </a:solidFill>
                <a:latin typeface="Lato" panose="020F0502020204030203" pitchFamily="34" charset="0"/>
              </a:rPr>
              <a:t>International </a:t>
            </a:r>
            <a:r>
              <a:rPr lang="en-US" sz="2700" spc="-113" dirty="0">
                <a:solidFill>
                  <a:srgbClr val="FF3300"/>
                </a:solidFill>
                <a:latin typeface="Lato" panose="020F0502020204030203" pitchFamily="34" charset="0"/>
                <a:hlinkClick r:id="rId2"/>
              </a:rPr>
              <a:t>Time Zones</a:t>
            </a:r>
            <a:r>
              <a:rPr lang="en-US" sz="2700" spc="-113" dirty="0">
                <a:solidFill>
                  <a:srgbClr val="FF3300"/>
                </a:solidFill>
                <a:latin typeface="Lato" panose="020F0502020204030203" pitchFamily="34" charset="0"/>
                <a:ea typeface="Open Sans" panose="020B0606030504020204" pitchFamily="34" charset="0"/>
                <a:cs typeface="Lato" panose="020F0502020204030203" pitchFamily="34" charset="0"/>
              </a:rPr>
              <a:t>: </a:t>
            </a:r>
            <a:r>
              <a:rPr lang="en-US" sz="2700" spc="-113" dirty="0">
                <a:solidFill>
                  <a:srgbClr val="262626"/>
                </a:solidFill>
                <a:latin typeface="Lato" panose="020F0502020204030203" pitchFamily="34" charset="0"/>
              </a:rPr>
              <a:t>How they are calculated</a:t>
            </a:r>
          </a:p>
        </p:txBody>
      </p:sp>
      <p:grpSp>
        <p:nvGrpSpPr>
          <p:cNvPr id="5" name="Group 4">
            <a:extLst>
              <a:ext uri="{FF2B5EF4-FFF2-40B4-BE49-F238E27FC236}">
                <a16:creationId xmlns:a16="http://schemas.microsoft.com/office/drawing/2014/main" id="{7BCA126F-B97B-0F47-BF24-57D2EB81B4EB}"/>
              </a:ext>
            </a:extLst>
          </p:cNvPr>
          <p:cNvGrpSpPr/>
          <p:nvPr/>
        </p:nvGrpSpPr>
        <p:grpSpPr>
          <a:xfrm>
            <a:off x="182880" y="1040991"/>
            <a:ext cx="1692572" cy="349250"/>
            <a:chOff x="182880" y="1040991"/>
            <a:chExt cx="1692572" cy="349250"/>
          </a:xfrm>
        </p:grpSpPr>
        <p:grpSp>
          <p:nvGrpSpPr>
            <p:cNvPr id="6" name="组合 253">
              <a:extLst>
                <a:ext uri="{FF2B5EF4-FFF2-40B4-BE49-F238E27FC236}">
                  <a16:creationId xmlns:a16="http://schemas.microsoft.com/office/drawing/2014/main" id="{FDFFA864-B3AF-DF4D-90F8-64CFAC46071F}"/>
                </a:ext>
              </a:extLst>
            </p:cNvPr>
            <p:cNvGrpSpPr/>
            <p:nvPr/>
          </p:nvGrpSpPr>
          <p:grpSpPr>
            <a:xfrm>
              <a:off x="333042" y="1042297"/>
              <a:ext cx="1542410" cy="347944"/>
              <a:chOff x="444056" y="262399"/>
              <a:chExt cx="2056547" cy="463926"/>
            </a:xfrm>
          </p:grpSpPr>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8B038CA9-8BEE-B544-8636-D8D990910066}"/>
                      </a:ext>
                    </a:extLst>
                  </p:cNvPr>
                  <p:cNvSpPr txBox="1"/>
                  <p:nvPr/>
                </p:nvSpPr>
                <p:spPr>
                  <a:xfrm>
                    <a:off x="444056" y="262399"/>
                    <a:ext cx="2056547" cy="307776"/>
                  </a:xfrm>
                  <a:prstGeom prst="rect">
                    <a:avLst/>
                  </a:prstGeom>
                  <a:noFill/>
                </p:spPr>
                <p:txBody>
                  <a:bodyPr wrap="none" rtlCol="0">
                    <a:spAutoFit/>
                  </a:bodyPr>
                  <a:lstStyle/>
                  <a:p>
                    <a:r>
                      <a:rPr lang="en-US" altLang="zh-CN" sz="900" dirty="0">
                        <a:latin typeface="微软雅黑" panose="020B0503020204020204" pitchFamily="34" charset="-122"/>
                        <a:ea typeface="微软雅黑" panose="020B0503020204020204" pitchFamily="34" charset="-122"/>
                      </a:rPr>
                      <a:t>India</a:t>
                    </a:r>
                    <a14:m>
                      <m:oMath xmlns:m="http://schemas.openxmlformats.org/officeDocument/2006/math">
                        <m:r>
                          <a:rPr lang="en-US" altLang="zh-CN" sz="900" b="0" i="1" smtClean="0">
                            <a:latin typeface="Cambria Math" panose="02040503050406030204" pitchFamily="18" charset="0"/>
                            <a:ea typeface="微软雅黑" panose="020B0503020204020204" pitchFamily="34" charset="-122"/>
                          </a:rPr>
                          <m:t>′</m:t>
                        </m:r>
                      </m:oMath>
                    </a14:m>
                    <a:r>
                      <a:rPr lang="en-US" altLang="zh-CN" sz="900" dirty="0">
                        <a:latin typeface="微软雅黑" panose="020B0503020204020204" pitchFamily="34" charset="-122"/>
                        <a:ea typeface="微软雅黑" panose="020B0503020204020204" pitchFamily="34" charset="-122"/>
                      </a:rPr>
                      <a:t>s Size and Location</a:t>
                    </a:r>
                    <a:endParaRPr lang="zh-CN" altLang="en-US" sz="900" dirty="0">
                      <a:latin typeface="微软雅黑" panose="020B0503020204020204" pitchFamily="34" charset="-122"/>
                      <a:ea typeface="微软雅黑" panose="020B0503020204020204" pitchFamily="34" charset="-122"/>
                    </a:endParaRPr>
                  </a:p>
                </p:txBody>
              </p:sp>
            </mc:Choice>
            <mc:Fallback xmlns="">
              <p:sp>
                <p:nvSpPr>
                  <p:cNvPr id="255" name="TextBox 7">
                    <a:extLst>
                      <a:ext uri="{FF2B5EF4-FFF2-40B4-BE49-F238E27FC236}">
                        <a16:creationId xmlns:a16="http://schemas.microsoft.com/office/drawing/2014/main" id="{C2B68F4F-780B-45BA-97FE-26A64EFCA82F}"/>
                      </a:ext>
                    </a:extLst>
                  </p:cNvPr>
                  <p:cNvSpPr txBox="1">
                    <a:spLocks noRot="1" noChangeAspect="1" noMove="1" noResize="1" noEditPoints="1" noAdjustHandles="1" noChangeArrowheads="1" noChangeShapeType="1" noTextEdit="1"/>
                  </p:cNvSpPr>
                  <p:nvPr/>
                </p:nvSpPr>
                <p:spPr>
                  <a:xfrm>
                    <a:off x="444056" y="262399"/>
                    <a:ext cx="2056547" cy="307776"/>
                  </a:xfrm>
                  <a:prstGeom prst="rect">
                    <a:avLst/>
                  </a:prstGeom>
                  <a:blipFill>
                    <a:blip r:embed="rId4"/>
                    <a:stretch>
                      <a:fillRect b="-10526"/>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E8FB0ACD-9843-C54C-A2AD-9683F35ABABF}"/>
                  </a:ext>
                </a:extLst>
              </p:cNvPr>
              <p:cNvSpPr txBox="1"/>
              <p:nvPr/>
            </p:nvSpPr>
            <p:spPr>
              <a:xfrm>
                <a:off x="444056" y="464714"/>
                <a:ext cx="938719" cy="261611"/>
              </a:xfrm>
              <a:prstGeom prst="rect">
                <a:avLst/>
              </a:prstGeom>
              <a:noFill/>
            </p:spPr>
            <p:txBody>
              <a:bodyPr wrap="none" rtlCol="0">
                <a:spAutoFit/>
              </a:bodyPr>
              <a:lstStyle/>
              <a:p>
                <a:r>
                  <a:rPr lang="en-US" altLang="zh-CN" sz="675" dirty="0">
                    <a:solidFill>
                      <a:schemeClr val="tx1">
                        <a:lumMod val="65000"/>
                        <a:lumOff val="35000"/>
                      </a:schemeClr>
                    </a:solidFill>
                  </a:rPr>
                  <a:t>Geographically</a:t>
                </a:r>
                <a:endParaRPr lang="zh-CN" altLang="en-US" sz="67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7" name="矩形 259">
              <a:extLst>
                <a:ext uri="{FF2B5EF4-FFF2-40B4-BE49-F238E27FC236}">
                  <a16:creationId xmlns:a16="http://schemas.microsoft.com/office/drawing/2014/main" id="{29CE1690-B223-464B-AFE5-04B61FB0E19A}"/>
                </a:ext>
              </a:extLst>
            </p:cNvPr>
            <p:cNvSpPr/>
            <p:nvPr/>
          </p:nvSpPr>
          <p:spPr>
            <a:xfrm>
              <a:off x="182880" y="1040991"/>
              <a:ext cx="91440" cy="327471"/>
            </a:xfrm>
            <a:prstGeom prst="rect">
              <a:avLst/>
            </a:prstGeom>
            <a:solidFill>
              <a:srgbClr val="C8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10" name="TextBox 9">
            <a:extLst>
              <a:ext uri="{FF2B5EF4-FFF2-40B4-BE49-F238E27FC236}">
                <a16:creationId xmlns:a16="http://schemas.microsoft.com/office/drawing/2014/main" id="{D8CFABA6-5038-CE44-ABC6-7698B55F0AAF}"/>
              </a:ext>
            </a:extLst>
          </p:cNvPr>
          <p:cNvSpPr txBox="1"/>
          <p:nvPr/>
        </p:nvSpPr>
        <p:spPr>
          <a:xfrm>
            <a:off x="790222" y="1380934"/>
            <a:ext cx="7755467" cy="953659"/>
          </a:xfrm>
          <a:prstGeom prst="rect">
            <a:avLst/>
          </a:prstGeom>
          <a:noFill/>
        </p:spPr>
        <p:txBody>
          <a:bodyPr wrap="square" rtlCol="0">
            <a:spAutoFit/>
          </a:bodyPr>
          <a:lstStyle/>
          <a:p>
            <a:pPr>
              <a:lnSpc>
                <a:spcPct val="120000"/>
              </a:lnSpc>
            </a:pPr>
            <a:r>
              <a:rPr lang="en-US" sz="1600" b="1" dirty="0">
                <a:solidFill>
                  <a:srgbClr val="595959"/>
                </a:solidFill>
                <a:latin typeface="Microsoft YaHei" panose="020B0503020204020204" pitchFamily="34" charset="-122"/>
                <a:ea typeface="Microsoft YaHei" panose="020B0503020204020204" pitchFamily="34" charset="-122"/>
              </a:rPr>
              <a:t>International Meridian Conference (26 countries) </a:t>
            </a:r>
            <a:r>
              <a:rPr lang="en-US" sz="1600" dirty="0">
                <a:solidFill>
                  <a:srgbClr val="595959"/>
                </a:solidFill>
                <a:latin typeface="Microsoft YaHei" panose="020B0503020204020204" pitchFamily="34" charset="-122"/>
                <a:ea typeface="Microsoft YaHei" panose="020B0503020204020204" pitchFamily="34" charset="-122"/>
              </a:rPr>
              <a:t>was a conference held in October 1884 in Washington D.C. (USA) to determine a prime meridian for international use.</a:t>
            </a:r>
          </a:p>
        </p:txBody>
      </p:sp>
      <p:pic>
        <p:nvPicPr>
          <p:cNvPr id="11" name="Picture 10">
            <a:extLst>
              <a:ext uri="{FF2B5EF4-FFF2-40B4-BE49-F238E27FC236}">
                <a16:creationId xmlns:a16="http://schemas.microsoft.com/office/drawing/2014/main" id="{63161F6B-1BED-DC4E-8722-E95FBD700E45}"/>
              </a:ext>
            </a:extLst>
          </p:cNvPr>
          <p:cNvPicPr>
            <a:picLocks noChangeAspect="1"/>
          </p:cNvPicPr>
          <p:nvPr/>
        </p:nvPicPr>
        <p:blipFill>
          <a:blip r:embed="rId5"/>
          <a:stretch>
            <a:fillRect/>
          </a:stretch>
        </p:blipFill>
        <p:spPr>
          <a:xfrm>
            <a:off x="5168683" y="2081409"/>
            <a:ext cx="3647938" cy="2822222"/>
          </a:xfrm>
          <a:prstGeom prst="rect">
            <a:avLst/>
          </a:prstGeom>
        </p:spPr>
      </p:pic>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7F00AD8-2EEA-4D48-B756-325783554B83}"/>
                  </a:ext>
                </a:extLst>
              </p:cNvPr>
              <p:cNvSpPr txBox="1"/>
              <p:nvPr/>
            </p:nvSpPr>
            <p:spPr>
              <a:xfrm>
                <a:off x="486045" y="2299652"/>
                <a:ext cx="4908159" cy="2286780"/>
              </a:xfrm>
              <a:prstGeom prst="rect">
                <a:avLst/>
              </a:prstGeom>
              <a:noFill/>
            </p:spPr>
            <p:txBody>
              <a:bodyPr wrap="square" rtlCol="0">
                <a:spAutoFit/>
              </a:bodyPr>
              <a:lstStyle/>
              <a:p>
                <a:pPr marL="285750" indent="-285750">
                  <a:lnSpc>
                    <a:spcPct val="120000"/>
                  </a:lnSpc>
                  <a:spcAft>
                    <a:spcPts val="600"/>
                  </a:spcAft>
                  <a:buFont typeface="Arial" panose="020B0604020202020204" pitchFamily="34" charset="0"/>
                  <a:buChar char="•"/>
                </a:pPr>
                <a:r>
                  <a:rPr lang="en-US" sz="1600" dirty="0">
                    <a:solidFill>
                      <a:srgbClr val="595959"/>
                    </a:solidFill>
                    <a:latin typeface="Microsoft YaHei" panose="020B0503020204020204" pitchFamily="34" charset="-122"/>
                    <a:ea typeface="Microsoft YaHei" panose="020B0503020204020204" pitchFamily="34" charset="-122"/>
                  </a:rPr>
                  <a:t>Any geographical location within </a:t>
                </a:r>
                <a14:m>
                  <m:oMath xmlns:m="http://schemas.openxmlformats.org/officeDocument/2006/math">
                    <m:r>
                      <a:rPr lang="en-US" sz="1600" b="0" i="1" smtClean="0">
                        <a:solidFill>
                          <a:srgbClr val="595959"/>
                        </a:solidFill>
                        <a:latin typeface="Cambria Math" panose="02040503050406030204" pitchFamily="18" charset="0"/>
                      </a:rPr>
                      <m:t>7.5</m:t>
                    </m:r>
                    <m:r>
                      <a:rPr lang="en-US" sz="1600" b="0" i="1" smtClean="0">
                        <a:solidFill>
                          <a:srgbClr val="595959"/>
                        </a:solidFill>
                        <a:latin typeface="Cambria Math" panose="02040503050406030204" pitchFamily="18" charset="0"/>
                        <a:ea typeface="Cambria Math" panose="02040503050406030204" pitchFamily="18" charset="0"/>
                      </a:rPr>
                      <m:t>°</m:t>
                    </m:r>
                    <m:r>
                      <a:rPr lang="en-US" sz="1600" b="0" i="1" smtClean="0">
                        <a:solidFill>
                          <a:srgbClr val="595959"/>
                        </a:solidFill>
                        <a:latin typeface="Cambria Math" panose="02040503050406030204" pitchFamily="18" charset="0"/>
                        <a:ea typeface="Cambria Math" panose="02040503050406030204" pitchFamily="18" charset="0"/>
                      </a:rPr>
                      <m:t>𝑊</m:t>
                    </m:r>
                    <m:r>
                      <a:rPr lang="en-US" sz="1600" b="0" i="1" smtClean="0">
                        <a:solidFill>
                          <a:srgbClr val="595959"/>
                        </a:solidFill>
                        <a:latin typeface="Cambria Math" panose="02040503050406030204" pitchFamily="18" charset="0"/>
                        <a:ea typeface="Cambria Math" panose="02040503050406030204" pitchFamily="18" charset="0"/>
                      </a:rPr>
                      <m:t> </m:t>
                    </m:r>
                    <m:r>
                      <a:rPr lang="en-US" sz="1600" b="0" i="1" smtClean="0">
                        <a:solidFill>
                          <a:srgbClr val="595959"/>
                        </a:solidFill>
                        <a:latin typeface="Cambria Math" panose="02040503050406030204" pitchFamily="18" charset="0"/>
                        <a:ea typeface="Cambria Math" panose="02040503050406030204" pitchFamily="18" charset="0"/>
                      </a:rPr>
                      <m:t>𝑎𝑛𝑑</m:t>
                    </m:r>
                    <m:r>
                      <a:rPr lang="en-US" sz="1600" b="0" i="1" smtClean="0">
                        <a:solidFill>
                          <a:srgbClr val="595959"/>
                        </a:solidFill>
                        <a:latin typeface="Cambria Math" panose="02040503050406030204" pitchFamily="18" charset="0"/>
                        <a:ea typeface="Cambria Math" panose="02040503050406030204" pitchFamily="18" charset="0"/>
                      </a:rPr>
                      <m:t> 7.5°</m:t>
                    </m:r>
                    <m:r>
                      <a:rPr lang="en-US" sz="1600" b="0" i="1" smtClean="0">
                        <a:solidFill>
                          <a:srgbClr val="595959"/>
                        </a:solidFill>
                        <a:latin typeface="Cambria Math" panose="02040503050406030204" pitchFamily="18" charset="0"/>
                        <a:ea typeface="Cambria Math" panose="02040503050406030204" pitchFamily="18" charset="0"/>
                      </a:rPr>
                      <m:t>𝐸</m:t>
                    </m:r>
                  </m:oMath>
                </a14:m>
                <a:r>
                  <a:rPr lang="en-US" sz="1600" dirty="0">
                    <a:solidFill>
                      <a:srgbClr val="595959"/>
                    </a:solidFill>
                    <a:latin typeface="Microsoft YaHei" panose="020B0503020204020204" pitchFamily="34" charset="-122"/>
                    <a:ea typeface="Microsoft YaHei" panose="020B0503020204020204" pitchFamily="34" charset="-122"/>
                  </a:rPr>
                  <a:t> of the reference point will have the same time </a:t>
                </a:r>
              </a:p>
              <a:p>
                <a:pPr marL="285750" indent="-285750">
                  <a:buFont typeface="Arial" panose="020B0604020202020204" pitchFamily="34" charset="0"/>
                  <a:buChar char="•"/>
                </a:pPr>
                <a:r>
                  <a:rPr lang="en-US" sz="1600" dirty="0">
                    <a:solidFill>
                      <a:srgbClr val="595959"/>
                    </a:solidFill>
                    <a:latin typeface="Microsoft YaHei" panose="020B0503020204020204" pitchFamily="34" charset="-122"/>
                    <a:ea typeface="Microsoft YaHei" panose="020B0503020204020204" pitchFamily="34" charset="-122"/>
                  </a:rPr>
                  <a:t>Countries/ locations on the right (east) side of Prime/ Greenwich Meridian have time ahead of the time at Greenwich Meridian while on the left (west) side have time less than the time at Greenwich Meridian</a:t>
                </a:r>
              </a:p>
            </p:txBody>
          </p:sp>
        </mc:Choice>
        <mc:Fallback xmlns="">
          <p:sp>
            <p:nvSpPr>
              <p:cNvPr id="12" name="TextBox 11">
                <a:extLst>
                  <a:ext uri="{FF2B5EF4-FFF2-40B4-BE49-F238E27FC236}">
                    <a16:creationId xmlns:a16="http://schemas.microsoft.com/office/drawing/2014/main" id="{57F00AD8-2EEA-4D48-B756-325783554B83}"/>
                  </a:ext>
                </a:extLst>
              </p:cNvPr>
              <p:cNvSpPr txBox="1">
                <a:spLocks noRot="1" noChangeAspect="1" noMove="1" noResize="1" noEditPoints="1" noAdjustHandles="1" noChangeArrowheads="1" noChangeShapeType="1" noTextEdit="1"/>
              </p:cNvSpPr>
              <p:nvPr/>
            </p:nvSpPr>
            <p:spPr>
              <a:xfrm>
                <a:off x="486045" y="2299652"/>
                <a:ext cx="4908159" cy="2286780"/>
              </a:xfrm>
              <a:prstGeom prst="rect">
                <a:avLst/>
              </a:prstGeom>
              <a:blipFill>
                <a:blip r:embed="rId6"/>
                <a:stretch>
                  <a:fillRect l="-258" b="-2210"/>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20AB20EA-2D95-3543-9A36-36C9837F8B10}"/>
              </a:ext>
            </a:extLst>
          </p:cNvPr>
          <p:cNvSpPr txBox="1"/>
          <p:nvPr/>
        </p:nvSpPr>
        <p:spPr>
          <a:xfrm>
            <a:off x="914400" y="4549883"/>
            <a:ext cx="4778368" cy="328936"/>
          </a:xfrm>
          <a:prstGeom prst="rect">
            <a:avLst/>
          </a:prstGeom>
          <a:noFill/>
        </p:spPr>
        <p:txBody>
          <a:bodyPr wrap="square" rtlCol="0">
            <a:spAutoFit/>
          </a:bodyPr>
          <a:lstStyle/>
          <a:p>
            <a:pPr>
              <a:lnSpc>
                <a:spcPct val="120000"/>
              </a:lnSpc>
            </a:pPr>
            <a:r>
              <a:rPr lang="en-US" sz="1400" b="1" dirty="0">
                <a:solidFill>
                  <a:srgbClr val="C8252C"/>
                </a:solidFill>
                <a:latin typeface="Microsoft YaHei" panose="020B0503020204020204" pitchFamily="34" charset="-122"/>
                <a:ea typeface="Microsoft YaHei" panose="020B0503020204020204" pitchFamily="34" charset="-122"/>
              </a:rPr>
              <a:t>ELA</a:t>
            </a:r>
            <a:r>
              <a:rPr lang="en-US" sz="1400" dirty="0">
                <a:solidFill>
                  <a:srgbClr val="C8252C"/>
                </a:solidFill>
                <a:latin typeface="Microsoft YaHei" panose="020B0503020204020204" pitchFamily="34" charset="-122"/>
                <a:ea typeface="Microsoft YaHei" panose="020B0503020204020204" pitchFamily="34" charset="-122"/>
              </a:rPr>
              <a:t> – East Gain Add; </a:t>
            </a:r>
            <a:r>
              <a:rPr lang="en-US" sz="1400" b="1" dirty="0">
                <a:solidFill>
                  <a:srgbClr val="C8252C"/>
                </a:solidFill>
                <a:latin typeface="Microsoft YaHei" panose="020B0503020204020204" pitchFamily="34" charset="-122"/>
                <a:ea typeface="Microsoft YaHei" panose="020B0503020204020204" pitchFamily="34" charset="-122"/>
              </a:rPr>
              <a:t>WLS</a:t>
            </a:r>
            <a:r>
              <a:rPr lang="en-US" sz="1400" dirty="0">
                <a:solidFill>
                  <a:srgbClr val="C8252C"/>
                </a:solidFill>
                <a:latin typeface="Microsoft YaHei" panose="020B0503020204020204" pitchFamily="34" charset="-122"/>
                <a:ea typeface="Microsoft YaHei" panose="020B0503020204020204" pitchFamily="34" charset="-122"/>
              </a:rPr>
              <a:t> – West Less Subtract</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B0939F4-8B48-FC49-A757-8637FF2F830A}"/>
                  </a:ext>
                </a:extLst>
              </p:cNvPr>
              <p:cNvSpPr txBox="1"/>
              <p:nvPr/>
            </p:nvSpPr>
            <p:spPr>
              <a:xfrm>
                <a:off x="500269" y="4903631"/>
                <a:ext cx="5082545" cy="338554"/>
              </a:xfrm>
              <a:prstGeom prst="rect">
                <a:avLst/>
              </a:prstGeom>
              <a:noFill/>
            </p:spPr>
            <p:txBody>
              <a:bodyPr wrap="none" rtlCol="0">
                <a:spAutoFit/>
              </a:bodyPr>
              <a:lstStyle/>
              <a:p>
                <a:pPr marL="285750" indent="-285750">
                  <a:buFont typeface="Arial" panose="020B0604020202020204" pitchFamily="34" charset="0"/>
                  <a:buChar char="•"/>
                </a:pPr>
                <a:r>
                  <a:rPr lang="en-US" sz="1600" dirty="0">
                    <a:solidFill>
                      <a:srgbClr val="595959"/>
                    </a:solidFill>
                    <a:latin typeface="Microsoft YaHei" panose="020B0503020204020204" pitchFamily="34" charset="-122"/>
                    <a:ea typeface="Microsoft YaHei" panose="020B0503020204020204" pitchFamily="34" charset="-122"/>
                  </a:rPr>
                  <a:t>Every </a:t>
                </a:r>
                <a14:m>
                  <m:oMath xmlns:m="http://schemas.openxmlformats.org/officeDocument/2006/math">
                    <m:r>
                      <a:rPr lang="en-US" sz="1600" b="0" i="1" smtClean="0">
                        <a:solidFill>
                          <a:srgbClr val="595959"/>
                        </a:solidFill>
                        <a:latin typeface="Cambria Math" panose="02040503050406030204" pitchFamily="18" charset="0"/>
                      </a:rPr>
                      <m:t>15</m:t>
                    </m:r>
                    <m:r>
                      <a:rPr lang="en-US" sz="1600" b="0" i="1" smtClean="0">
                        <a:solidFill>
                          <a:srgbClr val="595959"/>
                        </a:solidFill>
                        <a:latin typeface="Cambria Math" panose="02040503050406030204" pitchFamily="18" charset="0"/>
                        <a:ea typeface="Cambria Math" panose="02040503050406030204" pitchFamily="18" charset="0"/>
                      </a:rPr>
                      <m:t>°</m:t>
                    </m:r>
                  </m:oMath>
                </a14:m>
                <a:r>
                  <a:rPr lang="en-US" sz="1600" dirty="0">
                    <a:solidFill>
                      <a:srgbClr val="595959"/>
                    </a:solidFill>
                    <a:latin typeface="Microsoft YaHei" panose="020B0503020204020204" pitchFamily="34" charset="-122"/>
                    <a:ea typeface="Microsoft YaHei" panose="020B0503020204020204" pitchFamily="34" charset="-122"/>
                  </a:rPr>
                  <a:t> movement time changes by an hour</a:t>
                </a:r>
              </a:p>
            </p:txBody>
          </p:sp>
        </mc:Choice>
        <mc:Fallback xmlns="">
          <p:sp>
            <p:nvSpPr>
              <p:cNvPr id="3" name="TextBox 2">
                <a:extLst>
                  <a:ext uri="{FF2B5EF4-FFF2-40B4-BE49-F238E27FC236}">
                    <a16:creationId xmlns:a16="http://schemas.microsoft.com/office/drawing/2014/main" id="{8B0939F4-8B48-FC49-A757-8637FF2F830A}"/>
                  </a:ext>
                </a:extLst>
              </p:cNvPr>
              <p:cNvSpPr txBox="1">
                <a:spLocks noRot="1" noChangeAspect="1" noMove="1" noResize="1" noEditPoints="1" noAdjustHandles="1" noChangeArrowheads="1" noChangeShapeType="1" noTextEdit="1"/>
              </p:cNvSpPr>
              <p:nvPr/>
            </p:nvSpPr>
            <p:spPr>
              <a:xfrm>
                <a:off x="500269" y="4903631"/>
                <a:ext cx="5082545" cy="338554"/>
              </a:xfrm>
              <a:prstGeom prst="rect">
                <a:avLst/>
              </a:prstGeom>
              <a:blipFill>
                <a:blip r:embed="rId7"/>
                <a:stretch>
                  <a:fillRect l="-249" t="-3571" b="-178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89D7618A-E494-EA4A-82C3-B0B8D7634DDE}"/>
                  </a:ext>
                </a:extLst>
              </p:cNvPr>
              <p:cNvSpPr txBox="1"/>
              <p:nvPr/>
            </p:nvSpPr>
            <p:spPr>
              <a:xfrm>
                <a:off x="587022" y="5335873"/>
                <a:ext cx="7664662" cy="338554"/>
              </a:xfrm>
              <a:prstGeom prst="rect">
                <a:avLst/>
              </a:prstGeom>
              <a:noFill/>
            </p:spPr>
            <p:txBody>
              <a:bodyPr wrap="none" rtlCol="0">
                <a:spAutoFit/>
              </a:bodyPr>
              <a:lstStyle/>
              <a:p>
                <a:r>
                  <a:rPr lang="en-US" sz="1600" b="1" dirty="0">
                    <a:solidFill>
                      <a:srgbClr val="595959"/>
                    </a:solidFill>
                    <a:latin typeface="Microsoft YaHei" panose="020B0503020204020204" pitchFamily="34" charset="-122"/>
                    <a:ea typeface="Microsoft YaHei" panose="020B0503020204020204" pitchFamily="34" charset="-122"/>
                  </a:rPr>
                  <a:t>Question: </a:t>
                </a:r>
                <a:r>
                  <a:rPr lang="en-US" sz="1600" dirty="0">
                    <a:solidFill>
                      <a:srgbClr val="595959"/>
                    </a:solidFill>
                    <a:latin typeface="Microsoft YaHei" panose="020B0503020204020204" pitchFamily="34" charset="-122"/>
                    <a:ea typeface="Microsoft YaHei" panose="020B0503020204020204" pitchFamily="34" charset="-122"/>
                  </a:rPr>
                  <a:t>A person is at </a:t>
                </a:r>
                <a14:m>
                  <m:oMath xmlns:m="http://schemas.openxmlformats.org/officeDocument/2006/math">
                    <m:r>
                      <a:rPr lang="en-US" sz="1600" b="0" i="1" smtClean="0">
                        <a:solidFill>
                          <a:srgbClr val="595959"/>
                        </a:solidFill>
                        <a:latin typeface="Cambria Math" panose="02040503050406030204" pitchFamily="18" charset="0"/>
                      </a:rPr>
                      <m:t>30</m:t>
                    </m:r>
                    <m:r>
                      <a:rPr lang="en-US" sz="1600" b="0" i="1" smtClean="0">
                        <a:solidFill>
                          <a:srgbClr val="595959"/>
                        </a:solidFill>
                        <a:latin typeface="Cambria Math" panose="02040503050406030204" pitchFamily="18" charset="0"/>
                        <a:ea typeface="Cambria Math" panose="02040503050406030204" pitchFamily="18" charset="0"/>
                      </a:rPr>
                      <m:t>°</m:t>
                    </m:r>
                    <m:r>
                      <a:rPr lang="en-US" sz="1600" b="0" i="1" smtClean="0">
                        <a:solidFill>
                          <a:srgbClr val="595959"/>
                        </a:solidFill>
                        <a:latin typeface="Cambria Math" panose="02040503050406030204" pitchFamily="18" charset="0"/>
                        <a:ea typeface="Cambria Math" panose="02040503050406030204" pitchFamily="18" charset="0"/>
                      </a:rPr>
                      <m:t>𝑊</m:t>
                    </m:r>
                    <m:r>
                      <a:rPr lang="en-US" sz="1600" b="0" i="1" smtClean="0">
                        <a:solidFill>
                          <a:srgbClr val="595959"/>
                        </a:solidFill>
                        <a:latin typeface="Cambria Math" panose="02040503050406030204" pitchFamily="18" charset="0"/>
                        <a:ea typeface="Cambria Math" panose="02040503050406030204" pitchFamily="18" charset="0"/>
                      </a:rPr>
                      <m:t> </m:t>
                    </m:r>
                    <m:r>
                      <a:rPr lang="en-US" sz="1600" b="0" i="1" smtClean="0">
                        <a:solidFill>
                          <a:srgbClr val="595959"/>
                        </a:solidFill>
                        <a:latin typeface="Cambria Math" panose="02040503050406030204" pitchFamily="18" charset="0"/>
                        <a:ea typeface="Cambria Math" panose="02040503050406030204" pitchFamily="18" charset="0"/>
                      </a:rPr>
                      <m:t>𝑎𝑡</m:t>
                    </m:r>
                    <m:r>
                      <a:rPr lang="en-US" sz="1600" b="0" i="1" smtClean="0">
                        <a:solidFill>
                          <a:srgbClr val="595959"/>
                        </a:solidFill>
                        <a:latin typeface="Cambria Math" panose="02040503050406030204" pitchFamily="18" charset="0"/>
                        <a:ea typeface="Cambria Math" panose="02040503050406030204" pitchFamily="18" charset="0"/>
                      </a:rPr>
                      <m:t> 2</m:t>
                    </m:r>
                    <m:r>
                      <a:rPr lang="en-US" sz="1600" b="0" i="1" smtClean="0">
                        <a:solidFill>
                          <a:srgbClr val="595959"/>
                        </a:solidFill>
                        <a:latin typeface="Cambria Math" panose="02040503050406030204" pitchFamily="18" charset="0"/>
                        <a:ea typeface="Cambria Math" panose="02040503050406030204" pitchFamily="18" charset="0"/>
                      </a:rPr>
                      <m:t>𝑝𝑚</m:t>
                    </m:r>
                  </m:oMath>
                </a14:m>
                <a:r>
                  <a:rPr lang="en-US" sz="1600" dirty="0">
                    <a:solidFill>
                      <a:srgbClr val="595959"/>
                    </a:solidFill>
                    <a:latin typeface="Microsoft YaHei" panose="020B0503020204020204" pitchFamily="34" charset="-122"/>
                    <a:ea typeface="Microsoft YaHei" panose="020B0503020204020204" pitchFamily="34" charset="-122"/>
                  </a:rPr>
                  <a:t>, then at what time will s/he be at </a:t>
                </a:r>
                <a14:m>
                  <m:oMath xmlns:m="http://schemas.openxmlformats.org/officeDocument/2006/math">
                    <m:r>
                      <a:rPr lang="en-US" sz="1600" b="0" i="1" smtClean="0">
                        <a:solidFill>
                          <a:srgbClr val="595959"/>
                        </a:solidFill>
                        <a:latin typeface="Cambria Math" panose="02040503050406030204" pitchFamily="18" charset="0"/>
                      </a:rPr>
                      <m:t>15</m:t>
                    </m:r>
                    <m:r>
                      <a:rPr lang="en-US" sz="1600" b="0" i="1" smtClean="0">
                        <a:solidFill>
                          <a:srgbClr val="595959"/>
                        </a:solidFill>
                        <a:latin typeface="Cambria Math" panose="02040503050406030204" pitchFamily="18" charset="0"/>
                        <a:ea typeface="Cambria Math" panose="02040503050406030204" pitchFamily="18" charset="0"/>
                      </a:rPr>
                      <m:t>°</m:t>
                    </m:r>
                    <m:r>
                      <m:rPr>
                        <m:sty m:val="p"/>
                      </m:rPr>
                      <a:rPr lang="en-US" sz="1600" b="0" i="0" smtClean="0">
                        <a:solidFill>
                          <a:srgbClr val="595959"/>
                        </a:solidFill>
                        <a:latin typeface="Cambria Math" panose="02040503050406030204" pitchFamily="18" charset="0"/>
                        <a:ea typeface="Cambria Math" panose="02040503050406030204" pitchFamily="18" charset="0"/>
                      </a:rPr>
                      <m:t>E</m:t>
                    </m:r>
                  </m:oMath>
                </a14:m>
                <a:r>
                  <a:rPr lang="en-US" sz="1600" dirty="0">
                    <a:solidFill>
                      <a:srgbClr val="595959"/>
                    </a:solidFill>
                    <a:latin typeface="Microsoft YaHei" panose="020B0503020204020204" pitchFamily="34" charset="-122"/>
                    <a:ea typeface="Microsoft YaHei" panose="020B0503020204020204" pitchFamily="34" charset="-122"/>
                  </a:rPr>
                  <a:t>?</a:t>
                </a:r>
              </a:p>
            </p:txBody>
          </p:sp>
        </mc:Choice>
        <mc:Fallback xmlns="">
          <p:sp>
            <p:nvSpPr>
              <p:cNvPr id="13" name="TextBox 12">
                <a:extLst>
                  <a:ext uri="{FF2B5EF4-FFF2-40B4-BE49-F238E27FC236}">
                    <a16:creationId xmlns:a16="http://schemas.microsoft.com/office/drawing/2014/main" id="{89D7618A-E494-EA4A-82C3-B0B8D7634DDE}"/>
                  </a:ext>
                </a:extLst>
              </p:cNvPr>
              <p:cNvSpPr txBox="1">
                <a:spLocks noRot="1" noChangeAspect="1" noMove="1" noResize="1" noEditPoints="1" noAdjustHandles="1" noChangeArrowheads="1" noChangeShapeType="1" noTextEdit="1"/>
              </p:cNvSpPr>
              <p:nvPr/>
            </p:nvSpPr>
            <p:spPr>
              <a:xfrm>
                <a:off x="587022" y="5335873"/>
                <a:ext cx="7664662" cy="338554"/>
              </a:xfrm>
              <a:prstGeom prst="rect">
                <a:avLst/>
              </a:prstGeom>
              <a:blipFill>
                <a:blip r:embed="rId8"/>
                <a:stretch>
                  <a:fillRect l="-331" t="-7407" b="-1851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0037673E-4534-D245-8522-35CB37B14758}"/>
                  </a:ext>
                </a:extLst>
              </p:cNvPr>
              <p:cNvSpPr txBox="1"/>
              <p:nvPr/>
            </p:nvSpPr>
            <p:spPr>
              <a:xfrm>
                <a:off x="615692" y="5768115"/>
                <a:ext cx="8104526" cy="584775"/>
              </a:xfrm>
              <a:prstGeom prst="rect">
                <a:avLst/>
              </a:prstGeom>
              <a:noFill/>
            </p:spPr>
            <p:txBody>
              <a:bodyPr wrap="none" rtlCol="0">
                <a:spAutoFit/>
              </a:bodyPr>
              <a:lstStyle/>
              <a:p>
                <a:r>
                  <a:rPr lang="en-US" sz="1600" b="1" dirty="0">
                    <a:solidFill>
                      <a:srgbClr val="595959"/>
                    </a:solidFill>
                    <a:latin typeface="Microsoft YaHei" panose="020B0503020204020204" pitchFamily="34" charset="-122"/>
                    <a:ea typeface="Microsoft YaHei" panose="020B0503020204020204" pitchFamily="34" charset="-122"/>
                  </a:rPr>
                  <a:t>Answer: </a:t>
                </a:r>
                <a:r>
                  <a:rPr lang="en-US" sz="1600" dirty="0">
                    <a:solidFill>
                      <a:srgbClr val="595959"/>
                    </a:solidFill>
                    <a:latin typeface="Microsoft YaHei" panose="020B0503020204020204" pitchFamily="34" charset="-122"/>
                    <a:ea typeface="Microsoft YaHei" panose="020B0503020204020204" pitchFamily="34" charset="-122"/>
                  </a:rPr>
                  <a:t>Distance travelled in degrees = </a:t>
                </a:r>
                <a14:m>
                  <m:oMath xmlns:m="http://schemas.openxmlformats.org/officeDocument/2006/math">
                    <m:r>
                      <a:rPr lang="en-US" sz="1600" b="0" i="1" smtClean="0">
                        <a:solidFill>
                          <a:srgbClr val="595959"/>
                        </a:solidFill>
                        <a:latin typeface="Cambria Math" panose="02040503050406030204" pitchFamily="18" charset="0"/>
                      </a:rPr>
                      <m:t>30</m:t>
                    </m:r>
                    <m:r>
                      <a:rPr lang="en-US" sz="1600" b="0" i="1" smtClean="0">
                        <a:solidFill>
                          <a:srgbClr val="595959"/>
                        </a:solidFill>
                        <a:latin typeface="Cambria Math" panose="02040503050406030204" pitchFamily="18" charset="0"/>
                        <a:ea typeface="Cambria Math" panose="02040503050406030204" pitchFamily="18" charset="0"/>
                      </a:rPr>
                      <m:t>°+15°=45°</m:t>
                    </m:r>
                  </m:oMath>
                </a14:m>
                <a:r>
                  <a:rPr lang="en-US" sz="1600" dirty="0">
                    <a:solidFill>
                      <a:srgbClr val="595959"/>
                    </a:solidFill>
                    <a:latin typeface="Microsoft YaHei" panose="020B0503020204020204" pitchFamily="34" charset="-122"/>
                    <a:ea typeface="Microsoft YaHei" panose="020B0503020204020204" pitchFamily="34" charset="-122"/>
                  </a:rPr>
                  <a:t>; </a:t>
                </a:r>
              </a:p>
              <a:p>
                <a:r>
                  <a:rPr lang="en-US" sz="1600" dirty="0">
                    <a:solidFill>
                      <a:srgbClr val="595959"/>
                    </a:solidFill>
                    <a:latin typeface="Microsoft YaHei" panose="020B0503020204020204" pitchFamily="34" charset="-122"/>
                    <a:ea typeface="Microsoft YaHei" panose="020B0503020204020204" pitchFamily="34" charset="-122"/>
                  </a:rPr>
                  <a:t>                Time taken = </a:t>
                </a:r>
                <a14:m>
                  <m:oMath xmlns:m="http://schemas.openxmlformats.org/officeDocument/2006/math">
                    <m:r>
                      <a:rPr lang="en-US" sz="1600" b="0" i="1" smtClean="0">
                        <a:solidFill>
                          <a:srgbClr val="595959"/>
                        </a:solidFill>
                        <a:latin typeface="Cambria Math" panose="02040503050406030204" pitchFamily="18" charset="0"/>
                      </a:rPr>
                      <m:t>45</m:t>
                    </m:r>
                    <m:r>
                      <a:rPr lang="en-US" sz="1600" b="0" i="1" smtClean="0">
                        <a:solidFill>
                          <a:srgbClr val="595959"/>
                        </a:solidFill>
                        <a:latin typeface="Cambria Math" panose="02040503050406030204" pitchFamily="18" charset="0"/>
                        <a:ea typeface="Cambria Math" panose="02040503050406030204" pitchFamily="18" charset="0"/>
                      </a:rPr>
                      <m:t>°×4=180 </m:t>
                    </m:r>
                    <m:r>
                      <a:rPr lang="en-US" sz="1600" b="0" i="1" smtClean="0">
                        <a:solidFill>
                          <a:srgbClr val="595959"/>
                        </a:solidFill>
                        <a:latin typeface="Cambria Math" panose="02040503050406030204" pitchFamily="18" charset="0"/>
                        <a:ea typeface="Cambria Math" panose="02040503050406030204" pitchFamily="18" charset="0"/>
                      </a:rPr>
                      <m:t>𝑚𝑖𝑛𝑢𝑡𝑒𝑠</m:t>
                    </m:r>
                    <m:r>
                      <a:rPr lang="en-US" sz="1600" b="0" i="1" smtClean="0">
                        <a:solidFill>
                          <a:srgbClr val="595959"/>
                        </a:solidFill>
                        <a:latin typeface="Cambria Math" panose="02040503050406030204" pitchFamily="18" charset="0"/>
                        <a:ea typeface="Cambria Math" panose="02040503050406030204" pitchFamily="18" charset="0"/>
                      </a:rPr>
                      <m:t> </m:t>
                    </m:r>
                    <m:r>
                      <a:rPr lang="en-US" sz="1600" b="0" i="1" smtClean="0">
                        <a:solidFill>
                          <a:srgbClr val="595959"/>
                        </a:solidFill>
                        <a:latin typeface="Cambria Math" panose="02040503050406030204" pitchFamily="18" charset="0"/>
                        <a:ea typeface="Cambria Math" panose="02040503050406030204" pitchFamily="18" charset="0"/>
                      </a:rPr>
                      <m:t>𝑜𝑟</m:t>
                    </m:r>
                    <m:r>
                      <a:rPr lang="en-US" sz="1600" b="0" i="1" smtClean="0">
                        <a:solidFill>
                          <a:srgbClr val="595959"/>
                        </a:solidFill>
                        <a:latin typeface="Cambria Math" panose="02040503050406030204" pitchFamily="18" charset="0"/>
                        <a:ea typeface="Cambria Math" panose="02040503050406030204" pitchFamily="18" charset="0"/>
                      </a:rPr>
                      <m:t> 3 </m:t>
                    </m:r>
                    <m:r>
                      <a:rPr lang="en-US" sz="1600" b="0" i="1" smtClean="0">
                        <a:solidFill>
                          <a:srgbClr val="595959"/>
                        </a:solidFill>
                        <a:latin typeface="Cambria Math" panose="02040503050406030204" pitchFamily="18" charset="0"/>
                        <a:ea typeface="Cambria Math" panose="02040503050406030204" pitchFamily="18" charset="0"/>
                      </a:rPr>
                      <m:t>h𝑜𝑢𝑟𝑠</m:t>
                    </m:r>
                    <m:r>
                      <a:rPr lang="en-US" sz="1600" dirty="0">
                        <a:solidFill>
                          <a:srgbClr val="595959"/>
                        </a:solidFill>
                        <a:latin typeface="Cambria Math" panose="02040503050406030204" pitchFamily="18" charset="0"/>
                      </a:rPr>
                      <m:t>⇒</m:t>
                    </m:r>
                    <m:r>
                      <m:rPr>
                        <m:sty m:val="p"/>
                      </m:rPr>
                      <a:rPr lang="en-US" sz="1600" b="0" i="0" dirty="0" smtClean="0">
                        <a:solidFill>
                          <a:srgbClr val="595959"/>
                        </a:solidFill>
                        <a:latin typeface="Cambria Math" panose="02040503050406030204" pitchFamily="18" charset="0"/>
                      </a:rPr>
                      <m:t>time</m:t>
                    </m:r>
                    <m:r>
                      <a:rPr lang="en-US" sz="1600" b="0" i="0" dirty="0" smtClean="0">
                        <a:solidFill>
                          <a:srgbClr val="595959"/>
                        </a:solidFill>
                        <a:latin typeface="Cambria Math" panose="02040503050406030204" pitchFamily="18" charset="0"/>
                      </a:rPr>
                      <m:t> </m:t>
                    </m:r>
                    <m:r>
                      <m:rPr>
                        <m:sty m:val="p"/>
                      </m:rPr>
                      <a:rPr lang="en-US" sz="1600" b="0" i="0" dirty="0" smtClean="0">
                        <a:solidFill>
                          <a:srgbClr val="595959"/>
                        </a:solidFill>
                        <a:latin typeface="Cambria Math" panose="02040503050406030204" pitchFamily="18" charset="0"/>
                      </a:rPr>
                      <m:t>at</m:t>
                    </m:r>
                    <m:r>
                      <a:rPr lang="en-US" sz="1600" b="0" i="0" dirty="0" smtClean="0">
                        <a:solidFill>
                          <a:srgbClr val="595959"/>
                        </a:solidFill>
                        <a:latin typeface="Cambria Math" panose="02040503050406030204" pitchFamily="18" charset="0"/>
                      </a:rPr>
                      <m:t> 15</m:t>
                    </m:r>
                    <m:r>
                      <a:rPr lang="en-US" sz="1600" b="0" i="1" dirty="0" smtClean="0">
                        <a:solidFill>
                          <a:srgbClr val="595959"/>
                        </a:solidFill>
                        <a:latin typeface="Cambria Math" panose="02040503050406030204" pitchFamily="18" charset="0"/>
                        <a:ea typeface="Cambria Math" panose="02040503050406030204" pitchFamily="18" charset="0"/>
                      </a:rPr>
                      <m:t>°</m:t>
                    </m:r>
                    <m:r>
                      <a:rPr lang="en-US" sz="1600" b="0" i="1" dirty="0" smtClean="0">
                        <a:solidFill>
                          <a:srgbClr val="595959"/>
                        </a:solidFill>
                        <a:latin typeface="Cambria Math" panose="02040503050406030204" pitchFamily="18" charset="0"/>
                        <a:ea typeface="Cambria Math" panose="02040503050406030204" pitchFamily="18" charset="0"/>
                      </a:rPr>
                      <m:t>𝑊</m:t>
                    </m:r>
                    <m:r>
                      <a:rPr lang="en-US" sz="1600" b="0" i="1" dirty="0" smtClean="0">
                        <a:solidFill>
                          <a:srgbClr val="595959"/>
                        </a:solidFill>
                        <a:latin typeface="Cambria Math" panose="02040503050406030204" pitchFamily="18" charset="0"/>
                        <a:ea typeface="Cambria Math" panose="02040503050406030204" pitchFamily="18" charset="0"/>
                      </a:rPr>
                      <m:t> </m:t>
                    </m:r>
                    <m:r>
                      <a:rPr lang="en-US" sz="1600" b="0" i="1" dirty="0" smtClean="0">
                        <a:solidFill>
                          <a:srgbClr val="595959"/>
                        </a:solidFill>
                        <a:latin typeface="Cambria Math" panose="02040503050406030204" pitchFamily="18" charset="0"/>
                        <a:ea typeface="Cambria Math" panose="02040503050406030204" pitchFamily="18" charset="0"/>
                      </a:rPr>
                      <m:t>𝑤𝑖𝑙𝑙</m:t>
                    </m:r>
                    <m:r>
                      <a:rPr lang="en-US" sz="1600" b="0" i="1" dirty="0" smtClean="0">
                        <a:solidFill>
                          <a:srgbClr val="595959"/>
                        </a:solidFill>
                        <a:latin typeface="Cambria Math" panose="02040503050406030204" pitchFamily="18" charset="0"/>
                        <a:ea typeface="Cambria Math" panose="02040503050406030204" pitchFamily="18" charset="0"/>
                      </a:rPr>
                      <m:t> </m:t>
                    </m:r>
                    <m:r>
                      <a:rPr lang="en-US" sz="1600" b="0" i="1" dirty="0" smtClean="0">
                        <a:solidFill>
                          <a:srgbClr val="595959"/>
                        </a:solidFill>
                        <a:latin typeface="Cambria Math" panose="02040503050406030204" pitchFamily="18" charset="0"/>
                        <a:ea typeface="Cambria Math" panose="02040503050406030204" pitchFamily="18" charset="0"/>
                      </a:rPr>
                      <m:t>𝑏𝑒</m:t>
                    </m:r>
                    <m:r>
                      <a:rPr lang="en-US" sz="1600" b="0" i="1" dirty="0" smtClean="0">
                        <a:solidFill>
                          <a:srgbClr val="595959"/>
                        </a:solidFill>
                        <a:latin typeface="Cambria Math" panose="02040503050406030204" pitchFamily="18" charset="0"/>
                        <a:ea typeface="Cambria Math" panose="02040503050406030204" pitchFamily="18" charset="0"/>
                      </a:rPr>
                      <m:t> 5</m:t>
                    </m:r>
                    <m:r>
                      <a:rPr lang="en-US" sz="1600" b="0" i="1" dirty="0" smtClean="0">
                        <a:solidFill>
                          <a:srgbClr val="595959"/>
                        </a:solidFill>
                        <a:latin typeface="Cambria Math" panose="02040503050406030204" pitchFamily="18" charset="0"/>
                        <a:ea typeface="Cambria Math" panose="02040503050406030204" pitchFamily="18" charset="0"/>
                      </a:rPr>
                      <m:t>𝑝𝑚</m:t>
                    </m:r>
                  </m:oMath>
                </a14:m>
                <a:r>
                  <a:rPr lang="en-US" sz="1600" dirty="0">
                    <a:solidFill>
                      <a:srgbClr val="595959"/>
                    </a:solidFill>
                    <a:latin typeface="Microsoft YaHei" panose="020B0503020204020204" pitchFamily="34" charset="-122"/>
                    <a:ea typeface="Microsoft YaHei" panose="020B0503020204020204" pitchFamily="34" charset="-122"/>
                  </a:rPr>
                  <a:t> </a:t>
                </a:r>
              </a:p>
            </p:txBody>
          </p:sp>
        </mc:Choice>
        <mc:Fallback xmlns="">
          <p:sp>
            <p:nvSpPr>
              <p:cNvPr id="14" name="TextBox 13">
                <a:extLst>
                  <a:ext uri="{FF2B5EF4-FFF2-40B4-BE49-F238E27FC236}">
                    <a16:creationId xmlns:a16="http://schemas.microsoft.com/office/drawing/2014/main" id="{0037673E-4534-D245-8522-35CB37B14758}"/>
                  </a:ext>
                </a:extLst>
              </p:cNvPr>
              <p:cNvSpPr txBox="1">
                <a:spLocks noRot="1" noChangeAspect="1" noMove="1" noResize="1" noEditPoints="1" noAdjustHandles="1" noChangeArrowheads="1" noChangeShapeType="1" noTextEdit="1"/>
              </p:cNvSpPr>
              <p:nvPr/>
            </p:nvSpPr>
            <p:spPr>
              <a:xfrm>
                <a:off x="615692" y="5768115"/>
                <a:ext cx="8104526" cy="584775"/>
              </a:xfrm>
              <a:prstGeom prst="rect">
                <a:avLst/>
              </a:prstGeom>
              <a:blipFill>
                <a:blip r:embed="rId9"/>
                <a:stretch>
                  <a:fillRect l="-313" t="-2128" b="-12766"/>
                </a:stretch>
              </a:blipFill>
            </p:spPr>
            <p:txBody>
              <a:bodyPr/>
              <a:lstStyle/>
              <a:p>
                <a:r>
                  <a:rPr lang="en-US">
                    <a:noFill/>
                  </a:rPr>
                  <a:t> </a:t>
                </a:r>
              </a:p>
            </p:txBody>
          </p:sp>
        </mc:Fallback>
      </mc:AlternateContent>
    </p:spTree>
    <p:extLst>
      <p:ext uri="{BB962C8B-B14F-4D97-AF65-F5344CB8AC3E}">
        <p14:creationId xmlns:p14="http://schemas.microsoft.com/office/powerpoint/2010/main" val="1763613755"/>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dissolve">
                                      <p:cBhvr>
                                        <p:cTn id="25" dur="5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dissolve">
                                      <p:cBhvr>
                                        <p:cTn id="30" dur="5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dissolve">
                                      <p:cBhvr>
                                        <p:cTn id="35" dur="5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dissolve">
                                      <p:cBhvr>
                                        <p:cTn id="4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2" grpId="0"/>
      <p:bldP spid="2" grpId="0"/>
      <p:bldP spid="3" grpId="0"/>
      <p:bldP spid="13"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B241597-BC26-DA43-BB45-5B56129471CE}"/>
              </a:ext>
            </a:extLst>
          </p:cNvPr>
          <p:cNvSpPr txBox="1">
            <a:spLocks/>
          </p:cNvSpPr>
          <p:nvPr/>
        </p:nvSpPr>
        <p:spPr>
          <a:xfrm>
            <a:off x="1261456" y="619617"/>
            <a:ext cx="6697210" cy="435123"/>
          </a:xfrm>
          <a:prstGeom prst="rect">
            <a:avLst/>
          </a:prstGeom>
        </p:spPr>
        <p:txBody>
          <a:bodyPr wrap="square" anchor="ctr">
            <a:noAutofit/>
          </a:bodyPr>
          <a:lstStyle>
            <a:lvl1pPr algn="ctr" rtl="0" fontAlgn="base">
              <a:spcBef>
                <a:spcPct val="0"/>
              </a:spcBef>
              <a:spcAft>
                <a:spcPct val="0"/>
              </a:spcAft>
              <a:defRPr lang="en-US" sz="2400" kern="0" smtClean="0">
                <a:solidFill>
                  <a:srgbClr val="DD2067"/>
                </a:solidFill>
                <a:latin typeface="+mj-lt"/>
                <a:ea typeface="+mj-ea"/>
                <a:cs typeface="Arial" pitchFamily="-109" charset="0"/>
                <a:sym typeface="Calibri" charset="0"/>
              </a:defRPr>
            </a:lvl1pPr>
            <a:lvl2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2pPr>
            <a:lvl3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3pPr>
            <a:lvl4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4pPr>
            <a:lvl5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5pPr>
            <a:lvl6pPr marL="4572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6pPr>
            <a:lvl7pPr marL="9144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7pPr>
            <a:lvl8pPr marL="13716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8pPr>
            <a:lvl9pPr marL="18288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9pPr>
          </a:lstStyle>
          <a:p>
            <a:pPr defTabSz="685800">
              <a:defRPr/>
            </a:pPr>
            <a:r>
              <a:rPr lang="en-US" sz="2700" spc="-113" dirty="0">
                <a:solidFill>
                  <a:srgbClr val="FF3300"/>
                </a:solidFill>
                <a:latin typeface="Lato" panose="020F0502020204030203" pitchFamily="34" charset="0"/>
              </a:rPr>
              <a:t>Indian Standard Time</a:t>
            </a:r>
            <a:r>
              <a:rPr lang="en-US" sz="2700" spc="-113" dirty="0">
                <a:solidFill>
                  <a:srgbClr val="FF3300"/>
                </a:solidFill>
                <a:latin typeface="Lato" panose="020F0502020204030203" pitchFamily="34" charset="0"/>
                <a:ea typeface="Open Sans" panose="020B0606030504020204" pitchFamily="34" charset="0"/>
                <a:cs typeface="Lato" panose="020F0502020204030203" pitchFamily="34" charset="0"/>
              </a:rPr>
              <a:t>: </a:t>
            </a:r>
            <a:r>
              <a:rPr lang="en-US" sz="2700" spc="-113" dirty="0">
                <a:solidFill>
                  <a:srgbClr val="262626"/>
                </a:solidFill>
                <a:latin typeface="Lato" panose="020F0502020204030203" pitchFamily="34" charset="0"/>
              </a:rPr>
              <a:t>GMT + 5:30</a:t>
            </a:r>
          </a:p>
        </p:txBody>
      </p:sp>
      <p:grpSp>
        <p:nvGrpSpPr>
          <p:cNvPr id="5" name="Group 4">
            <a:extLst>
              <a:ext uri="{FF2B5EF4-FFF2-40B4-BE49-F238E27FC236}">
                <a16:creationId xmlns:a16="http://schemas.microsoft.com/office/drawing/2014/main" id="{7BCA126F-B97B-0F47-BF24-57D2EB81B4EB}"/>
              </a:ext>
            </a:extLst>
          </p:cNvPr>
          <p:cNvGrpSpPr/>
          <p:nvPr/>
        </p:nvGrpSpPr>
        <p:grpSpPr>
          <a:xfrm>
            <a:off x="182880" y="1040991"/>
            <a:ext cx="1692572" cy="349250"/>
            <a:chOff x="182880" y="1040991"/>
            <a:chExt cx="1692572" cy="349250"/>
          </a:xfrm>
        </p:grpSpPr>
        <p:grpSp>
          <p:nvGrpSpPr>
            <p:cNvPr id="6" name="组合 253">
              <a:extLst>
                <a:ext uri="{FF2B5EF4-FFF2-40B4-BE49-F238E27FC236}">
                  <a16:creationId xmlns:a16="http://schemas.microsoft.com/office/drawing/2014/main" id="{FDFFA864-B3AF-DF4D-90F8-64CFAC46071F}"/>
                </a:ext>
              </a:extLst>
            </p:cNvPr>
            <p:cNvGrpSpPr/>
            <p:nvPr/>
          </p:nvGrpSpPr>
          <p:grpSpPr>
            <a:xfrm>
              <a:off x="333042" y="1042297"/>
              <a:ext cx="1542410" cy="347944"/>
              <a:chOff x="444056" y="262399"/>
              <a:chExt cx="2056547" cy="463926"/>
            </a:xfrm>
          </p:grpSpPr>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8B038CA9-8BEE-B544-8636-D8D990910066}"/>
                      </a:ext>
                    </a:extLst>
                  </p:cNvPr>
                  <p:cNvSpPr txBox="1"/>
                  <p:nvPr/>
                </p:nvSpPr>
                <p:spPr>
                  <a:xfrm>
                    <a:off x="444056" y="262399"/>
                    <a:ext cx="2056547" cy="307776"/>
                  </a:xfrm>
                  <a:prstGeom prst="rect">
                    <a:avLst/>
                  </a:prstGeom>
                  <a:noFill/>
                </p:spPr>
                <p:txBody>
                  <a:bodyPr wrap="none" rtlCol="0">
                    <a:spAutoFit/>
                  </a:bodyPr>
                  <a:lstStyle/>
                  <a:p>
                    <a:r>
                      <a:rPr lang="en-US" altLang="zh-CN" sz="900" dirty="0">
                        <a:latin typeface="微软雅黑" panose="020B0503020204020204" pitchFamily="34" charset="-122"/>
                        <a:ea typeface="微软雅黑" panose="020B0503020204020204" pitchFamily="34" charset="-122"/>
                      </a:rPr>
                      <a:t>India</a:t>
                    </a:r>
                    <a14:m>
                      <m:oMath xmlns:m="http://schemas.openxmlformats.org/officeDocument/2006/math">
                        <m:r>
                          <a:rPr lang="en-US" altLang="zh-CN" sz="900" b="0" i="1" smtClean="0">
                            <a:latin typeface="Cambria Math" panose="02040503050406030204" pitchFamily="18" charset="0"/>
                            <a:ea typeface="微软雅黑" panose="020B0503020204020204" pitchFamily="34" charset="-122"/>
                          </a:rPr>
                          <m:t>′</m:t>
                        </m:r>
                      </m:oMath>
                    </a14:m>
                    <a:r>
                      <a:rPr lang="en-US" altLang="zh-CN" sz="900" dirty="0">
                        <a:latin typeface="微软雅黑" panose="020B0503020204020204" pitchFamily="34" charset="-122"/>
                        <a:ea typeface="微软雅黑" panose="020B0503020204020204" pitchFamily="34" charset="-122"/>
                      </a:rPr>
                      <a:t>s Size and Location</a:t>
                    </a:r>
                    <a:endParaRPr lang="zh-CN" altLang="en-US" sz="900" dirty="0">
                      <a:latin typeface="微软雅黑" panose="020B0503020204020204" pitchFamily="34" charset="-122"/>
                      <a:ea typeface="微软雅黑" panose="020B0503020204020204" pitchFamily="34" charset="-122"/>
                    </a:endParaRPr>
                  </a:p>
                </p:txBody>
              </p:sp>
            </mc:Choice>
            <mc:Fallback xmlns="">
              <p:sp>
                <p:nvSpPr>
                  <p:cNvPr id="255" name="TextBox 7">
                    <a:extLst>
                      <a:ext uri="{FF2B5EF4-FFF2-40B4-BE49-F238E27FC236}">
                        <a16:creationId xmlns:a16="http://schemas.microsoft.com/office/drawing/2014/main" id="{C2B68F4F-780B-45BA-97FE-26A64EFCA82F}"/>
                      </a:ext>
                    </a:extLst>
                  </p:cNvPr>
                  <p:cNvSpPr txBox="1">
                    <a:spLocks noRot="1" noChangeAspect="1" noMove="1" noResize="1" noEditPoints="1" noAdjustHandles="1" noChangeArrowheads="1" noChangeShapeType="1" noTextEdit="1"/>
                  </p:cNvSpPr>
                  <p:nvPr/>
                </p:nvSpPr>
                <p:spPr>
                  <a:xfrm>
                    <a:off x="444056" y="262399"/>
                    <a:ext cx="2056547" cy="307776"/>
                  </a:xfrm>
                  <a:prstGeom prst="rect">
                    <a:avLst/>
                  </a:prstGeom>
                  <a:blipFill>
                    <a:blip r:embed="rId3"/>
                    <a:stretch>
                      <a:fillRect b="-10526"/>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E8FB0ACD-9843-C54C-A2AD-9683F35ABABF}"/>
                  </a:ext>
                </a:extLst>
              </p:cNvPr>
              <p:cNvSpPr txBox="1"/>
              <p:nvPr/>
            </p:nvSpPr>
            <p:spPr>
              <a:xfrm>
                <a:off x="444056" y="464714"/>
                <a:ext cx="938719" cy="261611"/>
              </a:xfrm>
              <a:prstGeom prst="rect">
                <a:avLst/>
              </a:prstGeom>
              <a:noFill/>
            </p:spPr>
            <p:txBody>
              <a:bodyPr wrap="none" rtlCol="0">
                <a:spAutoFit/>
              </a:bodyPr>
              <a:lstStyle/>
              <a:p>
                <a:r>
                  <a:rPr lang="en-US" altLang="zh-CN" sz="675" dirty="0">
                    <a:solidFill>
                      <a:schemeClr val="tx1">
                        <a:lumMod val="65000"/>
                        <a:lumOff val="35000"/>
                      </a:schemeClr>
                    </a:solidFill>
                  </a:rPr>
                  <a:t>Geographically</a:t>
                </a:r>
                <a:endParaRPr lang="zh-CN" altLang="en-US" sz="67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7" name="矩形 259">
              <a:extLst>
                <a:ext uri="{FF2B5EF4-FFF2-40B4-BE49-F238E27FC236}">
                  <a16:creationId xmlns:a16="http://schemas.microsoft.com/office/drawing/2014/main" id="{29CE1690-B223-464B-AFE5-04B61FB0E19A}"/>
                </a:ext>
              </a:extLst>
            </p:cNvPr>
            <p:cNvSpPr/>
            <p:nvPr/>
          </p:nvSpPr>
          <p:spPr>
            <a:xfrm>
              <a:off x="182880" y="1040991"/>
              <a:ext cx="91440" cy="327471"/>
            </a:xfrm>
            <a:prstGeom prst="rect">
              <a:avLst/>
            </a:prstGeom>
            <a:solidFill>
              <a:srgbClr val="C8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D8CFABA6-5038-CE44-ABC6-7698B55F0AAF}"/>
                  </a:ext>
                </a:extLst>
              </p:cNvPr>
              <p:cNvSpPr txBox="1"/>
              <p:nvPr/>
            </p:nvSpPr>
            <p:spPr>
              <a:xfrm>
                <a:off x="685061" y="1695809"/>
                <a:ext cx="3380780" cy="787460"/>
              </a:xfrm>
              <a:prstGeom prst="rect">
                <a:avLst/>
              </a:prstGeom>
              <a:noFill/>
            </p:spPr>
            <p:txBody>
              <a:bodyPr wrap="square" rtlCol="0">
                <a:spAutoFit/>
              </a:bodyPr>
              <a:lstStyle/>
              <a:p>
                <a:pPr>
                  <a:lnSpc>
                    <a:spcPct val="150000"/>
                  </a:lnSpc>
                </a:pPr>
                <a:r>
                  <a:rPr lang="en-US" sz="1600" dirty="0">
                    <a:solidFill>
                      <a:srgbClr val="595959"/>
                    </a:solidFill>
                    <a:latin typeface="Microsoft YaHei" panose="020B0503020204020204" pitchFamily="34" charset="-122"/>
                    <a:ea typeface="Microsoft YaHei" panose="020B0503020204020204" pitchFamily="34" charset="-122"/>
                  </a:rPr>
                  <a:t>Latitudes – </a:t>
                </a:r>
                <a14:m>
                  <m:oMath xmlns:m="http://schemas.openxmlformats.org/officeDocument/2006/math">
                    <m:r>
                      <a:rPr lang="en-US" sz="1600" b="0" i="1" smtClean="0">
                        <a:solidFill>
                          <a:srgbClr val="595959"/>
                        </a:solidFill>
                        <a:latin typeface="Cambria Math" panose="02040503050406030204" pitchFamily="18" charset="0"/>
                        <a:ea typeface="Microsoft YaHei" panose="020B0503020204020204" pitchFamily="34" charset="-122"/>
                      </a:rPr>
                      <m:t>68</m:t>
                    </m:r>
                    <m:r>
                      <a:rPr lang="en-US" sz="1600" b="0" i="1" smtClean="0">
                        <a:solidFill>
                          <a:srgbClr val="595959"/>
                        </a:solidFill>
                        <a:latin typeface="Cambria Math" panose="02040503050406030204" pitchFamily="18" charset="0"/>
                        <a:ea typeface="Cambria Math" panose="02040503050406030204" pitchFamily="18" charset="0"/>
                      </a:rPr>
                      <m:t>°</m:t>
                    </m:r>
                    <m:sSup>
                      <m:sSupPr>
                        <m:ctrlPr>
                          <a:rPr lang="en-US" sz="1600" b="0" i="1" smtClean="0">
                            <a:solidFill>
                              <a:srgbClr val="595959"/>
                            </a:solidFill>
                            <a:latin typeface="Cambria Math" panose="02040503050406030204" pitchFamily="18" charset="0"/>
                            <a:ea typeface="Cambria Math" panose="02040503050406030204" pitchFamily="18" charset="0"/>
                          </a:rPr>
                        </m:ctrlPr>
                      </m:sSupPr>
                      <m:e>
                        <m:r>
                          <a:rPr lang="en-US" sz="1600" b="0" i="1" smtClean="0">
                            <a:solidFill>
                              <a:srgbClr val="595959"/>
                            </a:solidFill>
                            <a:latin typeface="Cambria Math" panose="02040503050406030204" pitchFamily="18" charset="0"/>
                            <a:ea typeface="Cambria Math" panose="02040503050406030204" pitchFamily="18" charset="0"/>
                          </a:rPr>
                          <m:t>7</m:t>
                        </m:r>
                      </m:e>
                      <m:sup>
                        <m:r>
                          <a:rPr lang="en-US" sz="1600" b="0" i="1" smtClean="0">
                            <a:solidFill>
                              <a:srgbClr val="595959"/>
                            </a:solidFill>
                            <a:latin typeface="Cambria Math" panose="02040503050406030204" pitchFamily="18" charset="0"/>
                            <a:ea typeface="Cambria Math" panose="02040503050406030204" pitchFamily="18" charset="0"/>
                          </a:rPr>
                          <m:t>′</m:t>
                        </m:r>
                      </m:sup>
                    </m:sSup>
                    <m:r>
                      <a:rPr lang="en-US" sz="1600" b="0" i="1" smtClean="0">
                        <a:solidFill>
                          <a:srgbClr val="595959"/>
                        </a:solidFill>
                        <a:latin typeface="Cambria Math" panose="02040503050406030204" pitchFamily="18" charset="0"/>
                        <a:ea typeface="Cambria Math" panose="02040503050406030204" pitchFamily="18" charset="0"/>
                      </a:rPr>
                      <m:t>𝐸</m:t>
                    </m:r>
                    <m:r>
                      <a:rPr lang="en-US" sz="1600" b="0" i="1" smtClean="0">
                        <a:solidFill>
                          <a:srgbClr val="595959"/>
                        </a:solidFill>
                        <a:latin typeface="Cambria Math" panose="02040503050406030204" pitchFamily="18" charset="0"/>
                        <a:ea typeface="Cambria Math" panose="02040503050406030204" pitchFamily="18" charset="0"/>
                      </a:rPr>
                      <m:t> </m:t>
                    </m:r>
                    <m:r>
                      <a:rPr lang="en-US" sz="1600" b="0" i="1" smtClean="0">
                        <a:solidFill>
                          <a:srgbClr val="595959"/>
                        </a:solidFill>
                        <a:latin typeface="Cambria Math" panose="02040503050406030204" pitchFamily="18" charset="0"/>
                        <a:ea typeface="Cambria Math" panose="02040503050406030204" pitchFamily="18" charset="0"/>
                      </a:rPr>
                      <m:t>𝑎𝑛𝑑</m:t>
                    </m:r>
                    <m:r>
                      <a:rPr lang="en-US" sz="1600" b="0" i="1" smtClean="0">
                        <a:solidFill>
                          <a:srgbClr val="595959"/>
                        </a:solidFill>
                        <a:latin typeface="Cambria Math" panose="02040503050406030204" pitchFamily="18" charset="0"/>
                        <a:ea typeface="Cambria Math" panose="02040503050406030204" pitchFamily="18" charset="0"/>
                      </a:rPr>
                      <m:t> 97°</m:t>
                    </m:r>
                    <m:sSup>
                      <m:sSupPr>
                        <m:ctrlPr>
                          <a:rPr lang="en-US" sz="1600" b="0" i="1" smtClean="0">
                            <a:solidFill>
                              <a:srgbClr val="595959"/>
                            </a:solidFill>
                            <a:latin typeface="Cambria Math" panose="02040503050406030204" pitchFamily="18" charset="0"/>
                            <a:ea typeface="Cambria Math" panose="02040503050406030204" pitchFamily="18" charset="0"/>
                          </a:rPr>
                        </m:ctrlPr>
                      </m:sSupPr>
                      <m:e>
                        <m:r>
                          <a:rPr lang="en-US" sz="1600" b="0" i="1" smtClean="0">
                            <a:solidFill>
                              <a:srgbClr val="595959"/>
                            </a:solidFill>
                            <a:latin typeface="Cambria Math" panose="02040503050406030204" pitchFamily="18" charset="0"/>
                            <a:ea typeface="Cambria Math" panose="02040503050406030204" pitchFamily="18" charset="0"/>
                          </a:rPr>
                          <m:t>25</m:t>
                        </m:r>
                      </m:e>
                      <m:sup>
                        <m:r>
                          <a:rPr lang="en-US" sz="1600" b="0" i="1" smtClean="0">
                            <a:solidFill>
                              <a:srgbClr val="595959"/>
                            </a:solidFill>
                            <a:latin typeface="Cambria Math" panose="02040503050406030204" pitchFamily="18" charset="0"/>
                            <a:ea typeface="Cambria Math" panose="02040503050406030204" pitchFamily="18" charset="0"/>
                          </a:rPr>
                          <m:t>′</m:t>
                        </m:r>
                      </m:sup>
                    </m:sSup>
                    <m:r>
                      <a:rPr lang="en-US" sz="1600" b="0" i="1" smtClean="0">
                        <a:solidFill>
                          <a:srgbClr val="595959"/>
                        </a:solidFill>
                        <a:latin typeface="Cambria Math" panose="02040503050406030204" pitchFamily="18" charset="0"/>
                        <a:ea typeface="Cambria Math" panose="02040503050406030204" pitchFamily="18" charset="0"/>
                      </a:rPr>
                      <m:t>𝐸</m:t>
                    </m:r>
                    <m:r>
                      <a:rPr lang="en-US" sz="1600" b="0" i="1" smtClean="0">
                        <a:solidFill>
                          <a:srgbClr val="595959"/>
                        </a:solidFill>
                        <a:latin typeface="Cambria Math" panose="02040503050406030204" pitchFamily="18" charset="0"/>
                        <a:ea typeface="Cambria Math" panose="02040503050406030204" pitchFamily="18" charset="0"/>
                      </a:rPr>
                      <m:t> </m:t>
                    </m:r>
                  </m:oMath>
                </a14:m>
                <a:endParaRPr lang="en-US" sz="1600" dirty="0">
                  <a:solidFill>
                    <a:srgbClr val="595959"/>
                  </a:solidFill>
                  <a:latin typeface="Microsoft YaHei" panose="020B0503020204020204" pitchFamily="34" charset="-122"/>
                  <a:ea typeface="Microsoft YaHei" panose="020B0503020204020204" pitchFamily="34" charset="-122"/>
                </a:endParaRPr>
              </a:p>
              <a:p>
                <a:pPr>
                  <a:lnSpc>
                    <a:spcPct val="150000"/>
                  </a:lnSpc>
                </a:pPr>
                <a:r>
                  <a:rPr lang="en-US" sz="1600" dirty="0">
                    <a:solidFill>
                      <a:srgbClr val="595959"/>
                    </a:solidFill>
                    <a:latin typeface="Microsoft YaHei" panose="020B0503020204020204" pitchFamily="34" charset="-122"/>
                    <a:ea typeface="Microsoft YaHei" panose="020B0503020204020204" pitchFamily="34" charset="-122"/>
                  </a:rPr>
                  <a:t>Difference =</a:t>
                </a:r>
                <a14:m>
                  <m:oMath xmlns:m="http://schemas.openxmlformats.org/officeDocument/2006/math">
                    <m:r>
                      <a:rPr lang="en-US" sz="1600" b="0" i="1" smtClean="0">
                        <a:solidFill>
                          <a:srgbClr val="595959"/>
                        </a:solidFill>
                        <a:latin typeface="Cambria Math" panose="02040503050406030204" pitchFamily="18" charset="0"/>
                        <a:ea typeface="Microsoft YaHei" panose="020B0503020204020204" pitchFamily="34" charset="-122"/>
                      </a:rPr>
                      <m:t>28</m:t>
                    </m:r>
                    <m:r>
                      <a:rPr lang="en-US" sz="1600" b="0" i="1" smtClean="0">
                        <a:solidFill>
                          <a:srgbClr val="595959"/>
                        </a:solidFill>
                        <a:latin typeface="Cambria Math" panose="02040503050406030204" pitchFamily="18" charset="0"/>
                        <a:ea typeface="Cambria Math" panose="02040503050406030204" pitchFamily="18" charset="0"/>
                      </a:rPr>
                      <m:t>°5′</m:t>
                    </m:r>
                  </m:oMath>
                </a14:m>
                <a:r>
                  <a:rPr lang="en-US" sz="1600" dirty="0">
                    <a:solidFill>
                      <a:srgbClr val="595959"/>
                    </a:solidFill>
                    <a:latin typeface="Microsoft YaHei" panose="020B0503020204020204" pitchFamily="34" charset="-122"/>
                    <a:ea typeface="Microsoft YaHei" panose="020B0503020204020204" pitchFamily="34" charset="-122"/>
                  </a:rPr>
                  <a:t> or almost </a:t>
                </a:r>
                <a14:m>
                  <m:oMath xmlns:m="http://schemas.openxmlformats.org/officeDocument/2006/math">
                    <m:r>
                      <a:rPr lang="en-US" sz="1600" b="0" i="1" smtClean="0">
                        <a:solidFill>
                          <a:srgbClr val="595959"/>
                        </a:solidFill>
                        <a:latin typeface="Cambria Math" panose="02040503050406030204" pitchFamily="18" charset="0"/>
                        <a:ea typeface="Microsoft YaHei" panose="020B0503020204020204" pitchFamily="34" charset="-122"/>
                      </a:rPr>
                      <m:t>30</m:t>
                    </m:r>
                    <m:r>
                      <a:rPr lang="en-US" sz="1600" b="0" i="1" smtClean="0">
                        <a:solidFill>
                          <a:srgbClr val="595959"/>
                        </a:solidFill>
                        <a:latin typeface="Cambria Math" panose="02040503050406030204" pitchFamily="18" charset="0"/>
                        <a:ea typeface="Cambria Math" panose="02040503050406030204" pitchFamily="18" charset="0"/>
                      </a:rPr>
                      <m:t>°</m:t>
                    </m:r>
                  </m:oMath>
                </a14:m>
                <a:endParaRPr lang="en-US" sz="1600" dirty="0">
                  <a:solidFill>
                    <a:srgbClr val="595959"/>
                  </a:solidFill>
                  <a:latin typeface="Microsoft YaHei" panose="020B0503020204020204" pitchFamily="34" charset="-122"/>
                  <a:ea typeface="Microsoft YaHei" panose="020B0503020204020204" pitchFamily="34" charset="-122"/>
                </a:endParaRPr>
              </a:p>
            </p:txBody>
          </p:sp>
        </mc:Choice>
        <mc:Fallback xmlns="">
          <p:sp>
            <p:nvSpPr>
              <p:cNvPr id="10" name="TextBox 9">
                <a:extLst>
                  <a:ext uri="{FF2B5EF4-FFF2-40B4-BE49-F238E27FC236}">
                    <a16:creationId xmlns:a16="http://schemas.microsoft.com/office/drawing/2014/main" id="{D8CFABA6-5038-CE44-ABC6-7698B55F0AAF}"/>
                  </a:ext>
                </a:extLst>
              </p:cNvPr>
              <p:cNvSpPr txBox="1">
                <a:spLocks noRot="1" noChangeAspect="1" noMove="1" noResize="1" noEditPoints="1" noAdjustHandles="1" noChangeArrowheads="1" noChangeShapeType="1" noTextEdit="1"/>
              </p:cNvSpPr>
              <p:nvPr/>
            </p:nvSpPr>
            <p:spPr>
              <a:xfrm>
                <a:off x="685061" y="1695809"/>
                <a:ext cx="3380780" cy="787460"/>
              </a:xfrm>
              <a:prstGeom prst="rect">
                <a:avLst/>
              </a:prstGeom>
              <a:blipFill>
                <a:blip r:embed="rId4"/>
                <a:stretch>
                  <a:fillRect l="-749" b="-6349"/>
                </a:stretch>
              </a:blipFill>
            </p:spPr>
            <p:txBody>
              <a:bodyPr/>
              <a:lstStyle/>
              <a:p>
                <a:r>
                  <a:rPr lang="en-US">
                    <a:noFill/>
                  </a:rPr>
                  <a:t> </a:t>
                </a:r>
              </a:p>
            </p:txBody>
          </p:sp>
        </mc:Fallback>
      </mc:AlternateContent>
      <p:pic>
        <p:nvPicPr>
          <p:cNvPr id="3" name="Picture 2">
            <a:extLst>
              <a:ext uri="{FF2B5EF4-FFF2-40B4-BE49-F238E27FC236}">
                <a16:creationId xmlns:a16="http://schemas.microsoft.com/office/drawing/2014/main" id="{4B532565-E047-1043-80BC-80A30A561EE5}"/>
              </a:ext>
            </a:extLst>
          </p:cNvPr>
          <p:cNvPicPr>
            <a:picLocks noChangeAspect="1"/>
          </p:cNvPicPr>
          <p:nvPr/>
        </p:nvPicPr>
        <p:blipFill>
          <a:blip r:embed="rId5"/>
          <a:stretch>
            <a:fillRect/>
          </a:stretch>
        </p:blipFill>
        <p:spPr>
          <a:xfrm>
            <a:off x="4312356" y="1117027"/>
            <a:ext cx="4104319" cy="5130398"/>
          </a:xfrm>
          <a:prstGeom prst="rect">
            <a:avLst/>
          </a:prstGeom>
        </p:spPr>
      </p:pic>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ACA262F4-F1BE-5049-B53A-322B4253A5B5}"/>
                  </a:ext>
                </a:extLst>
              </p:cNvPr>
              <p:cNvSpPr txBox="1"/>
              <p:nvPr/>
            </p:nvSpPr>
            <p:spPr>
              <a:xfrm>
                <a:off x="685061" y="2662673"/>
                <a:ext cx="3330222" cy="1249125"/>
              </a:xfrm>
              <a:prstGeom prst="rect">
                <a:avLst/>
              </a:prstGeom>
              <a:noFill/>
            </p:spPr>
            <p:txBody>
              <a:bodyPr wrap="square" rtlCol="0">
                <a:spAutoFit/>
              </a:bodyPr>
              <a:lstStyle/>
              <a:p>
                <a:pPr marL="285750" indent="-285750">
                  <a:lnSpc>
                    <a:spcPct val="120000"/>
                  </a:lnSpc>
                  <a:buFont typeface="Arial" panose="020B0604020202020204" pitchFamily="34" charset="0"/>
                  <a:buChar char="•"/>
                </a:pPr>
                <a:r>
                  <a:rPr lang="en-US" sz="1600" dirty="0">
                    <a:solidFill>
                      <a:srgbClr val="595959"/>
                    </a:solidFill>
                    <a:latin typeface="Microsoft YaHei" panose="020B0503020204020204" pitchFamily="34" charset="-122"/>
                    <a:ea typeface="Microsoft YaHei" panose="020B0503020204020204" pitchFamily="34" charset="-122"/>
                  </a:rPr>
                  <a:t>To keep the time zone same a mid-point at </a:t>
                </a:r>
                <a14:m>
                  <m:oMath xmlns:m="http://schemas.openxmlformats.org/officeDocument/2006/math">
                    <m:r>
                      <a:rPr lang="en-US" sz="1600" b="0" i="0" smtClean="0">
                        <a:solidFill>
                          <a:srgbClr val="595959"/>
                        </a:solidFill>
                        <a:latin typeface="Cambria Math" panose="02040503050406030204" pitchFamily="18" charset="0"/>
                      </a:rPr>
                      <m:t>82</m:t>
                    </m:r>
                    <m:r>
                      <a:rPr lang="en-US" sz="1600" b="0" i="0" smtClean="0">
                        <a:solidFill>
                          <a:srgbClr val="595959"/>
                        </a:solidFill>
                        <a:latin typeface="Cambria Math" panose="02040503050406030204" pitchFamily="18" charset="0"/>
                        <a:ea typeface="Cambria Math" panose="02040503050406030204" pitchFamily="18" charset="0"/>
                      </a:rPr>
                      <m:t>°</m:t>
                    </m:r>
                    <m:sSup>
                      <m:sSupPr>
                        <m:ctrlPr>
                          <a:rPr lang="en-US" sz="1600" b="0" i="1" smtClean="0">
                            <a:solidFill>
                              <a:srgbClr val="595959"/>
                            </a:solidFill>
                            <a:latin typeface="Cambria Math" panose="02040503050406030204" pitchFamily="18" charset="0"/>
                            <a:ea typeface="Cambria Math" panose="02040503050406030204" pitchFamily="18" charset="0"/>
                          </a:rPr>
                        </m:ctrlPr>
                      </m:sSupPr>
                      <m:e>
                        <m:r>
                          <a:rPr lang="en-US" sz="1600" b="0" i="0" smtClean="0">
                            <a:solidFill>
                              <a:srgbClr val="595959"/>
                            </a:solidFill>
                            <a:latin typeface="Cambria Math" panose="02040503050406030204" pitchFamily="18" charset="0"/>
                            <a:ea typeface="Cambria Math" panose="02040503050406030204" pitchFamily="18" charset="0"/>
                          </a:rPr>
                          <m:t>3</m:t>
                        </m:r>
                      </m:e>
                      <m:sup>
                        <m:r>
                          <a:rPr lang="en-US" sz="1600" b="0" i="0" smtClean="0">
                            <a:solidFill>
                              <a:srgbClr val="595959"/>
                            </a:solidFill>
                            <a:latin typeface="Cambria Math" panose="02040503050406030204" pitchFamily="18" charset="0"/>
                            <a:ea typeface="Cambria Math" panose="02040503050406030204" pitchFamily="18" charset="0"/>
                          </a:rPr>
                          <m:t>′</m:t>
                        </m:r>
                      </m:sup>
                    </m:sSup>
                    <m:r>
                      <m:rPr>
                        <m:sty m:val="p"/>
                      </m:rPr>
                      <a:rPr lang="en-US" sz="1600" b="0" i="0" smtClean="0">
                        <a:solidFill>
                          <a:srgbClr val="595959"/>
                        </a:solidFill>
                        <a:latin typeface="Cambria Math" panose="02040503050406030204" pitchFamily="18" charset="0"/>
                        <a:ea typeface="Cambria Math" panose="02040503050406030204" pitchFamily="18" charset="0"/>
                      </a:rPr>
                      <m:t>E</m:t>
                    </m:r>
                  </m:oMath>
                </a14:m>
                <a:r>
                  <a:rPr lang="en-US" sz="1600" dirty="0">
                    <a:solidFill>
                      <a:srgbClr val="595959"/>
                    </a:solidFill>
                    <a:latin typeface="Microsoft YaHei" panose="020B0503020204020204" pitchFamily="34" charset="-122"/>
                    <a:ea typeface="Microsoft YaHei" panose="020B0503020204020204" pitchFamily="34" charset="-122"/>
                  </a:rPr>
                  <a:t> which is approximately </a:t>
                </a:r>
                <a14:m>
                  <m:oMath xmlns:m="http://schemas.openxmlformats.org/officeDocument/2006/math">
                    <m:r>
                      <a:rPr lang="en-US" sz="1600" i="0">
                        <a:solidFill>
                          <a:srgbClr val="595959"/>
                        </a:solidFill>
                        <a:latin typeface="Cambria Math" panose="02040503050406030204" pitchFamily="18" charset="0"/>
                        <a:ea typeface="Cambria Math" panose="02040503050406030204" pitchFamily="18" charset="0"/>
                      </a:rPr>
                      <m:t>15°</m:t>
                    </m:r>
                  </m:oMath>
                </a14:m>
                <a:r>
                  <a:rPr lang="en-US" sz="1600" dirty="0">
                    <a:solidFill>
                      <a:srgbClr val="595959"/>
                    </a:solidFill>
                    <a:latin typeface="Microsoft YaHei" panose="020B0503020204020204" pitchFamily="34" charset="-122"/>
                    <a:ea typeface="Microsoft YaHei" panose="020B0503020204020204" pitchFamily="34" charset="-122"/>
                  </a:rPr>
                  <a:t> from </a:t>
                </a:r>
                <a14:m>
                  <m:oMath xmlns:m="http://schemas.openxmlformats.org/officeDocument/2006/math">
                    <m:r>
                      <a:rPr lang="en-US" sz="1600" i="0">
                        <a:solidFill>
                          <a:srgbClr val="595959"/>
                        </a:solidFill>
                        <a:latin typeface="Cambria Math" panose="02040503050406030204" pitchFamily="18" charset="0"/>
                        <a:ea typeface="Microsoft YaHei" panose="020B0503020204020204" pitchFamily="34" charset="-122"/>
                      </a:rPr>
                      <m:t>68</m:t>
                    </m:r>
                    <m:r>
                      <a:rPr lang="en-US" sz="1600" i="0">
                        <a:solidFill>
                          <a:srgbClr val="595959"/>
                        </a:solidFill>
                        <a:latin typeface="Cambria Math" panose="02040503050406030204" pitchFamily="18" charset="0"/>
                        <a:ea typeface="Cambria Math" panose="02040503050406030204" pitchFamily="18" charset="0"/>
                      </a:rPr>
                      <m:t>°</m:t>
                    </m:r>
                    <m:sSup>
                      <m:sSupPr>
                        <m:ctrlPr>
                          <a:rPr lang="en-US" sz="1600" i="1">
                            <a:solidFill>
                              <a:srgbClr val="595959"/>
                            </a:solidFill>
                            <a:latin typeface="Cambria Math" panose="02040503050406030204" pitchFamily="18" charset="0"/>
                            <a:ea typeface="Cambria Math" panose="02040503050406030204" pitchFamily="18" charset="0"/>
                          </a:rPr>
                        </m:ctrlPr>
                      </m:sSupPr>
                      <m:e>
                        <m:r>
                          <a:rPr lang="en-US" sz="1600" i="0">
                            <a:solidFill>
                              <a:srgbClr val="595959"/>
                            </a:solidFill>
                            <a:latin typeface="Cambria Math" panose="02040503050406030204" pitchFamily="18" charset="0"/>
                            <a:ea typeface="Cambria Math" panose="02040503050406030204" pitchFamily="18" charset="0"/>
                          </a:rPr>
                          <m:t>7</m:t>
                        </m:r>
                      </m:e>
                      <m:sup>
                        <m:r>
                          <a:rPr lang="en-US" sz="1600" i="0">
                            <a:solidFill>
                              <a:srgbClr val="595959"/>
                            </a:solidFill>
                            <a:latin typeface="Cambria Math" panose="02040503050406030204" pitchFamily="18" charset="0"/>
                            <a:ea typeface="Cambria Math" panose="02040503050406030204" pitchFamily="18" charset="0"/>
                          </a:rPr>
                          <m:t>′</m:t>
                        </m:r>
                      </m:sup>
                    </m:sSup>
                    <m:r>
                      <m:rPr>
                        <m:sty m:val="p"/>
                      </m:rPr>
                      <a:rPr lang="en-US" sz="1600" i="0">
                        <a:solidFill>
                          <a:srgbClr val="595959"/>
                        </a:solidFill>
                        <a:latin typeface="Cambria Math" panose="02040503050406030204" pitchFamily="18" charset="0"/>
                        <a:ea typeface="Cambria Math" panose="02040503050406030204" pitchFamily="18" charset="0"/>
                      </a:rPr>
                      <m:t>E</m:t>
                    </m:r>
                  </m:oMath>
                </a14:m>
                <a:r>
                  <a:rPr lang="en-US" sz="1600" dirty="0">
                    <a:solidFill>
                      <a:srgbClr val="595959"/>
                    </a:solidFill>
                    <a:latin typeface="Microsoft YaHei" panose="020B0503020204020204" pitchFamily="34" charset="-122"/>
                    <a:ea typeface="Microsoft YaHei" panose="020B0503020204020204" pitchFamily="34" charset="-122"/>
                  </a:rPr>
                  <a:t> (</a:t>
                </a:r>
                <a:r>
                  <a:rPr lang="en-US" sz="1600" dirty="0" err="1">
                    <a:solidFill>
                      <a:srgbClr val="595959"/>
                    </a:solidFill>
                    <a:latin typeface="Microsoft YaHei" panose="020B0503020204020204" pitchFamily="34" charset="-122"/>
                    <a:ea typeface="Microsoft YaHei" panose="020B0503020204020204" pitchFamily="34" charset="-122"/>
                  </a:rPr>
                  <a:t>Mirzapur</a:t>
                </a:r>
                <a:r>
                  <a:rPr lang="en-US" sz="1600" dirty="0">
                    <a:solidFill>
                      <a:srgbClr val="595959"/>
                    </a:solidFill>
                    <a:latin typeface="Microsoft YaHei" panose="020B0503020204020204" pitchFamily="34" charset="-122"/>
                    <a:ea typeface="Microsoft YaHei" panose="020B0503020204020204" pitchFamily="34" charset="-122"/>
                  </a:rPr>
                  <a:t> in UP)</a:t>
                </a:r>
              </a:p>
            </p:txBody>
          </p:sp>
        </mc:Choice>
        <mc:Fallback xmlns="">
          <p:sp>
            <p:nvSpPr>
              <p:cNvPr id="11" name="TextBox 10">
                <a:extLst>
                  <a:ext uri="{FF2B5EF4-FFF2-40B4-BE49-F238E27FC236}">
                    <a16:creationId xmlns:a16="http://schemas.microsoft.com/office/drawing/2014/main" id="{ACA262F4-F1BE-5049-B53A-322B4253A5B5}"/>
                  </a:ext>
                </a:extLst>
              </p:cNvPr>
              <p:cNvSpPr txBox="1">
                <a:spLocks noRot="1" noChangeAspect="1" noMove="1" noResize="1" noEditPoints="1" noAdjustHandles="1" noChangeArrowheads="1" noChangeShapeType="1" noTextEdit="1"/>
              </p:cNvSpPr>
              <p:nvPr/>
            </p:nvSpPr>
            <p:spPr>
              <a:xfrm>
                <a:off x="685061" y="2662673"/>
                <a:ext cx="3330222" cy="1249125"/>
              </a:xfrm>
              <a:prstGeom prst="rect">
                <a:avLst/>
              </a:prstGeom>
              <a:blipFill>
                <a:blip r:embed="rId6"/>
                <a:stretch>
                  <a:fillRect l="-760" b="-4040"/>
                </a:stretch>
              </a:blipFill>
            </p:spPr>
            <p:txBody>
              <a:bodyPr/>
              <a:lstStyle/>
              <a:p>
                <a:r>
                  <a:rPr lang="en-US">
                    <a:noFill/>
                  </a:rPr>
                  <a:t> </a:t>
                </a:r>
              </a:p>
            </p:txBody>
          </p:sp>
        </mc:Fallback>
      </mc:AlternateContent>
      <p:pic>
        <p:nvPicPr>
          <p:cNvPr id="13" name="Picture 12">
            <a:extLst>
              <a:ext uri="{FF2B5EF4-FFF2-40B4-BE49-F238E27FC236}">
                <a16:creationId xmlns:a16="http://schemas.microsoft.com/office/drawing/2014/main" id="{3F25B007-E22C-6E45-B744-F0EA39D16F55}"/>
              </a:ext>
            </a:extLst>
          </p:cNvPr>
          <p:cNvPicPr>
            <a:picLocks noChangeAspect="1"/>
          </p:cNvPicPr>
          <p:nvPr/>
        </p:nvPicPr>
        <p:blipFill>
          <a:blip r:embed="rId7"/>
          <a:stretch>
            <a:fillRect/>
          </a:stretch>
        </p:blipFill>
        <p:spPr>
          <a:xfrm>
            <a:off x="4312356" y="1054740"/>
            <a:ext cx="4350834" cy="5192684"/>
          </a:xfrm>
          <a:prstGeom prst="rect">
            <a:avLst/>
          </a:prstGeom>
        </p:spPr>
      </p:pic>
      <p:sp>
        <p:nvSpPr>
          <p:cNvPr id="14" name="Rectangle 13">
            <a:extLst>
              <a:ext uri="{FF2B5EF4-FFF2-40B4-BE49-F238E27FC236}">
                <a16:creationId xmlns:a16="http://schemas.microsoft.com/office/drawing/2014/main" id="{AF40B833-02DD-9C40-BD33-10DF1C6C31BE}"/>
              </a:ext>
            </a:extLst>
          </p:cNvPr>
          <p:cNvSpPr/>
          <p:nvPr/>
        </p:nvSpPr>
        <p:spPr>
          <a:xfrm>
            <a:off x="685061" y="4091202"/>
            <a:ext cx="3491828" cy="2135585"/>
          </a:xfrm>
          <a:prstGeom prst="rect">
            <a:avLst/>
          </a:prstGeom>
        </p:spPr>
        <p:txBody>
          <a:bodyPr wrap="square">
            <a:spAutoFit/>
          </a:bodyPr>
          <a:lstStyle/>
          <a:p>
            <a:pPr marL="285750" indent="-285750">
              <a:lnSpc>
                <a:spcPct val="120000"/>
              </a:lnSpc>
              <a:spcBef>
                <a:spcPts val="600"/>
              </a:spcBef>
              <a:buFont typeface="Arial" panose="020B0604020202020204" pitchFamily="34" charset="0"/>
              <a:buChar char="•"/>
            </a:pPr>
            <a:r>
              <a:rPr lang="en-US" sz="1600" dirty="0">
                <a:solidFill>
                  <a:srgbClr val="595959"/>
                </a:solidFill>
                <a:latin typeface="Microsoft YaHei" panose="020B0503020204020204" pitchFamily="34" charset="-122"/>
                <a:ea typeface="Microsoft YaHei" panose="020B0503020204020204" pitchFamily="34" charset="-122"/>
              </a:rPr>
              <a:t>The time gap between Gujarat in the west and Arunachal Pradesh in the east is 2 hours because latitudinal extent influences the duration of day and night  </a:t>
            </a:r>
            <a:r>
              <a:rPr lang="en-US" sz="1600" i="1" dirty="0">
                <a:solidFill>
                  <a:srgbClr val="595959"/>
                </a:solidFill>
                <a:latin typeface="Microsoft YaHei" panose="020B0503020204020204" pitchFamily="34" charset="-122"/>
                <a:ea typeface="Microsoft YaHei" panose="020B0503020204020204" pitchFamily="34" charset="-122"/>
              </a:rPr>
              <a:t>(reason for proposing IST-II)</a:t>
            </a:r>
          </a:p>
        </p:txBody>
      </p:sp>
    </p:spTree>
    <p:extLst>
      <p:ext uri="{BB962C8B-B14F-4D97-AF65-F5344CB8AC3E}">
        <p14:creationId xmlns:p14="http://schemas.microsoft.com/office/powerpoint/2010/main" val="3050965639"/>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par>
                                <p:cTn id="13" presetID="9"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dissolv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dissolve">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dissolve">
                                      <p:cBhvr>
                                        <p:cTn id="25" dur="500"/>
                                        <p:tgtEl>
                                          <p:spTgt spid="14"/>
                                        </p:tgtEl>
                                      </p:cBhvr>
                                    </p:animEffect>
                                  </p:childTnLst>
                                </p:cTn>
                              </p:par>
                              <p:par>
                                <p:cTn id="26" presetID="9"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dissolv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1"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A8E6-038A-184D-8186-85E17AB77C55}"/>
              </a:ext>
            </a:extLst>
          </p:cNvPr>
          <p:cNvSpPr txBox="1">
            <a:spLocks/>
          </p:cNvSpPr>
          <p:nvPr/>
        </p:nvSpPr>
        <p:spPr>
          <a:xfrm>
            <a:off x="2979517" y="722590"/>
            <a:ext cx="3512340" cy="435123"/>
          </a:xfrm>
          <a:prstGeom prst="rect">
            <a:avLst/>
          </a:prstGeom>
        </p:spPr>
        <p:txBody>
          <a:bodyPr wrap="square" anchor="ctr">
            <a:noAutofit/>
          </a:bodyPr>
          <a:lstStyle>
            <a:lvl1pPr algn="ctr" rtl="0" fontAlgn="base">
              <a:spcBef>
                <a:spcPct val="0"/>
              </a:spcBef>
              <a:spcAft>
                <a:spcPct val="0"/>
              </a:spcAft>
              <a:defRPr lang="en-US" sz="2400" kern="0" smtClean="0">
                <a:solidFill>
                  <a:srgbClr val="DD2067"/>
                </a:solidFill>
                <a:latin typeface="+mj-lt"/>
                <a:ea typeface="+mj-ea"/>
                <a:cs typeface="Arial" pitchFamily="-109" charset="0"/>
                <a:sym typeface="Calibri" charset="0"/>
              </a:defRPr>
            </a:lvl1pPr>
            <a:lvl2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2pPr>
            <a:lvl3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3pPr>
            <a:lvl4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4pPr>
            <a:lvl5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5pPr>
            <a:lvl6pPr marL="4572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6pPr>
            <a:lvl7pPr marL="9144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7pPr>
            <a:lvl8pPr marL="13716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8pPr>
            <a:lvl9pPr marL="18288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9pPr>
          </a:lstStyle>
          <a:p>
            <a:pPr defTabSz="685800">
              <a:defRPr/>
            </a:pPr>
            <a:r>
              <a:rPr lang="en-US" sz="2700" spc="-113" dirty="0">
                <a:solidFill>
                  <a:srgbClr val="262626"/>
                </a:solidFill>
                <a:latin typeface="Lato" panose="020F0502020204030203" pitchFamily="34" charset="0"/>
              </a:rPr>
              <a:t>International</a:t>
            </a:r>
            <a:r>
              <a:rPr lang="en-US" sz="2700" spc="-113" dirty="0">
                <a:solidFill>
                  <a:srgbClr val="FF3300"/>
                </a:solidFill>
                <a:latin typeface="Lato" panose="020F0502020204030203" pitchFamily="34" charset="0"/>
              </a:rPr>
              <a:t> Date Line</a:t>
            </a:r>
            <a:endParaRPr lang="en-US" sz="2700" spc="-113" dirty="0">
              <a:solidFill>
                <a:srgbClr val="262626"/>
              </a:solidFill>
              <a:latin typeface="Lato" panose="020F0502020204030203" pitchFamily="34" charset="0"/>
            </a:endParaRPr>
          </a:p>
        </p:txBody>
      </p:sp>
      <p:sp>
        <p:nvSpPr>
          <p:cNvPr id="3" name="TextBox 2">
            <a:extLst>
              <a:ext uri="{FF2B5EF4-FFF2-40B4-BE49-F238E27FC236}">
                <a16:creationId xmlns:a16="http://schemas.microsoft.com/office/drawing/2014/main" id="{CC10A0C8-ABE4-6C4B-805F-C3403F55A76E}"/>
              </a:ext>
            </a:extLst>
          </p:cNvPr>
          <p:cNvSpPr txBox="1"/>
          <p:nvPr/>
        </p:nvSpPr>
        <p:spPr>
          <a:xfrm>
            <a:off x="835377" y="1645708"/>
            <a:ext cx="7766756" cy="846001"/>
          </a:xfrm>
          <a:prstGeom prst="rect">
            <a:avLst/>
          </a:prstGeom>
          <a:noFill/>
        </p:spPr>
        <p:txBody>
          <a:bodyPr wrap="square" rtlCol="0">
            <a:spAutoFit/>
          </a:bodyPr>
          <a:lstStyle/>
          <a:p>
            <a:pPr marL="285750" indent="-285750" algn="just">
              <a:lnSpc>
                <a:spcPct val="120000"/>
              </a:lnSpc>
              <a:buFont typeface="Arial" panose="020B0604020202020204" pitchFamily="34" charset="0"/>
              <a:buChar char="•"/>
            </a:pPr>
            <a:r>
              <a:rPr lang="en-US" sz="1400" dirty="0">
                <a:solidFill>
                  <a:srgbClr val="595959"/>
                </a:solidFill>
                <a:latin typeface="Microsoft YaHei" panose="020B0503020204020204" pitchFamily="34" charset="-122"/>
                <a:ea typeface="Microsoft YaHei" panose="020B0503020204020204" pitchFamily="34" charset="-122"/>
              </a:rPr>
              <a:t>International Date line is an imaginary line of navigation on the surface of earth that runs from North Pole to South Pole and demarcates the change of one calendar day to the next.</a:t>
            </a:r>
          </a:p>
        </p:txBody>
      </p:sp>
      <p:sp>
        <p:nvSpPr>
          <p:cNvPr id="4" name="TextBox 3">
            <a:extLst>
              <a:ext uri="{FF2B5EF4-FFF2-40B4-BE49-F238E27FC236}">
                <a16:creationId xmlns:a16="http://schemas.microsoft.com/office/drawing/2014/main" id="{4A5D698B-EA70-B343-AF58-EFBED60B9827}"/>
              </a:ext>
            </a:extLst>
          </p:cNvPr>
          <p:cNvSpPr txBox="1"/>
          <p:nvPr/>
        </p:nvSpPr>
        <p:spPr>
          <a:xfrm>
            <a:off x="116288" y="4766706"/>
            <a:ext cx="2144139" cy="1600438"/>
          </a:xfrm>
          <a:prstGeom prst="rect">
            <a:avLst/>
          </a:prstGeom>
          <a:noFill/>
        </p:spPr>
        <p:txBody>
          <a:bodyPr wrap="square" rtlCol="0">
            <a:spAutoFit/>
          </a:bodyPr>
          <a:lstStyle/>
          <a:p>
            <a:pPr marL="285750" indent="-285750">
              <a:buFont typeface="Arial" panose="020B0604020202020204" pitchFamily="34" charset="0"/>
              <a:buChar char="•"/>
            </a:pPr>
            <a:r>
              <a:rPr lang="en-US" sz="1400" dirty="0">
                <a:solidFill>
                  <a:srgbClr val="595959"/>
                </a:solidFill>
                <a:latin typeface="Microsoft YaHei" panose="020B0503020204020204" pitchFamily="34" charset="-122"/>
                <a:ea typeface="Microsoft YaHei" panose="020B0503020204020204" pitchFamily="34" charset="-122"/>
              </a:rPr>
              <a:t>IDL is not made to pass from any country to avoid the problem of having two different dates at one place</a:t>
            </a:r>
          </a:p>
        </p:txBody>
      </p:sp>
      <p:pic>
        <p:nvPicPr>
          <p:cNvPr id="5" name="Picture 4">
            <a:extLst>
              <a:ext uri="{FF2B5EF4-FFF2-40B4-BE49-F238E27FC236}">
                <a16:creationId xmlns:a16="http://schemas.microsoft.com/office/drawing/2014/main" id="{E6C86858-C2A9-AB43-AD7D-EDBA87E02B72}"/>
              </a:ext>
            </a:extLst>
          </p:cNvPr>
          <p:cNvPicPr>
            <a:picLocks noChangeAspect="1"/>
          </p:cNvPicPr>
          <p:nvPr/>
        </p:nvPicPr>
        <p:blipFill>
          <a:blip r:embed="rId2"/>
          <a:stretch>
            <a:fillRect/>
          </a:stretch>
        </p:blipFill>
        <p:spPr>
          <a:xfrm>
            <a:off x="2054576" y="2586838"/>
            <a:ext cx="6547557" cy="3891379"/>
          </a:xfrm>
          <a:prstGeom prst="rect">
            <a:avLst/>
          </a:prstGeom>
        </p:spPr>
      </p:pic>
      <p:grpSp>
        <p:nvGrpSpPr>
          <p:cNvPr id="6" name="Group 5">
            <a:extLst>
              <a:ext uri="{FF2B5EF4-FFF2-40B4-BE49-F238E27FC236}">
                <a16:creationId xmlns:a16="http://schemas.microsoft.com/office/drawing/2014/main" id="{838F8657-BA24-6142-B877-7BA5FE333981}"/>
              </a:ext>
            </a:extLst>
          </p:cNvPr>
          <p:cNvGrpSpPr/>
          <p:nvPr/>
        </p:nvGrpSpPr>
        <p:grpSpPr>
          <a:xfrm>
            <a:off x="182880" y="1040991"/>
            <a:ext cx="1692572" cy="349250"/>
            <a:chOff x="182880" y="1040991"/>
            <a:chExt cx="1692572" cy="349250"/>
          </a:xfrm>
        </p:grpSpPr>
        <p:grpSp>
          <p:nvGrpSpPr>
            <p:cNvPr id="7" name="组合 253">
              <a:extLst>
                <a:ext uri="{FF2B5EF4-FFF2-40B4-BE49-F238E27FC236}">
                  <a16:creationId xmlns:a16="http://schemas.microsoft.com/office/drawing/2014/main" id="{2C008688-E228-3B4B-AA37-7D06D159A966}"/>
                </a:ext>
              </a:extLst>
            </p:cNvPr>
            <p:cNvGrpSpPr/>
            <p:nvPr/>
          </p:nvGrpSpPr>
          <p:grpSpPr>
            <a:xfrm>
              <a:off x="333042" y="1042297"/>
              <a:ext cx="1542410" cy="347944"/>
              <a:chOff x="444056" y="262399"/>
              <a:chExt cx="2056547" cy="463926"/>
            </a:xfrm>
          </p:grpSpPr>
          <mc:AlternateContent xmlns:mc="http://schemas.openxmlformats.org/markup-compatibility/2006" xmlns:a14="http://schemas.microsoft.com/office/drawing/2010/main">
            <mc:Choice Requires="a14">
              <p:sp>
                <p:nvSpPr>
                  <p:cNvPr id="9" name="TextBox 7">
                    <a:extLst>
                      <a:ext uri="{FF2B5EF4-FFF2-40B4-BE49-F238E27FC236}">
                        <a16:creationId xmlns:a16="http://schemas.microsoft.com/office/drawing/2014/main" id="{587CF245-6C7E-054C-B6ED-056F8B4F2F78}"/>
                      </a:ext>
                    </a:extLst>
                  </p:cNvPr>
                  <p:cNvSpPr txBox="1"/>
                  <p:nvPr/>
                </p:nvSpPr>
                <p:spPr>
                  <a:xfrm>
                    <a:off x="444056" y="262399"/>
                    <a:ext cx="2056547" cy="307776"/>
                  </a:xfrm>
                  <a:prstGeom prst="rect">
                    <a:avLst/>
                  </a:prstGeom>
                  <a:noFill/>
                </p:spPr>
                <p:txBody>
                  <a:bodyPr wrap="none" rtlCol="0">
                    <a:spAutoFit/>
                  </a:bodyPr>
                  <a:lstStyle/>
                  <a:p>
                    <a:r>
                      <a:rPr lang="en-US" altLang="zh-CN" sz="900" dirty="0">
                        <a:latin typeface="微软雅黑" panose="020B0503020204020204" pitchFamily="34" charset="-122"/>
                        <a:ea typeface="微软雅黑" panose="020B0503020204020204" pitchFamily="34" charset="-122"/>
                      </a:rPr>
                      <a:t>India</a:t>
                    </a:r>
                    <a14:m>
                      <m:oMath xmlns:m="http://schemas.openxmlformats.org/officeDocument/2006/math">
                        <m:r>
                          <a:rPr lang="en-US" altLang="zh-CN" sz="900" b="0" i="1" smtClean="0">
                            <a:latin typeface="Cambria Math" panose="02040503050406030204" pitchFamily="18" charset="0"/>
                            <a:ea typeface="微软雅黑" panose="020B0503020204020204" pitchFamily="34" charset="-122"/>
                          </a:rPr>
                          <m:t>′</m:t>
                        </m:r>
                      </m:oMath>
                    </a14:m>
                    <a:r>
                      <a:rPr lang="en-US" altLang="zh-CN" sz="900" dirty="0">
                        <a:latin typeface="微软雅黑" panose="020B0503020204020204" pitchFamily="34" charset="-122"/>
                        <a:ea typeface="微软雅黑" panose="020B0503020204020204" pitchFamily="34" charset="-122"/>
                      </a:rPr>
                      <a:t>s Size and Location</a:t>
                    </a:r>
                    <a:endParaRPr lang="zh-CN" altLang="en-US" sz="900" dirty="0">
                      <a:latin typeface="微软雅黑" panose="020B0503020204020204" pitchFamily="34" charset="-122"/>
                      <a:ea typeface="微软雅黑" panose="020B0503020204020204" pitchFamily="34" charset="-122"/>
                    </a:endParaRPr>
                  </a:p>
                </p:txBody>
              </p:sp>
            </mc:Choice>
            <mc:Fallback xmlns="">
              <p:sp>
                <p:nvSpPr>
                  <p:cNvPr id="255" name="TextBox 7">
                    <a:extLst>
                      <a:ext uri="{FF2B5EF4-FFF2-40B4-BE49-F238E27FC236}">
                        <a16:creationId xmlns:a16="http://schemas.microsoft.com/office/drawing/2014/main" id="{C2B68F4F-780B-45BA-97FE-26A64EFCA82F}"/>
                      </a:ext>
                    </a:extLst>
                  </p:cNvPr>
                  <p:cNvSpPr txBox="1">
                    <a:spLocks noRot="1" noChangeAspect="1" noMove="1" noResize="1" noEditPoints="1" noAdjustHandles="1" noChangeArrowheads="1" noChangeShapeType="1" noTextEdit="1"/>
                  </p:cNvSpPr>
                  <p:nvPr/>
                </p:nvSpPr>
                <p:spPr>
                  <a:xfrm>
                    <a:off x="444056" y="262399"/>
                    <a:ext cx="2056547" cy="307776"/>
                  </a:xfrm>
                  <a:prstGeom prst="rect">
                    <a:avLst/>
                  </a:prstGeom>
                  <a:blipFill>
                    <a:blip r:embed="rId4"/>
                    <a:stretch>
                      <a:fillRect b="-10526"/>
                    </a:stretch>
                  </a:blipFill>
                </p:spPr>
                <p:txBody>
                  <a:bodyPr/>
                  <a:lstStyle/>
                  <a:p>
                    <a:r>
                      <a:rPr lang="en-US">
                        <a:noFill/>
                      </a:rPr>
                      <a:t> </a:t>
                    </a:r>
                  </a:p>
                </p:txBody>
              </p:sp>
            </mc:Fallback>
          </mc:AlternateContent>
          <p:sp>
            <p:nvSpPr>
              <p:cNvPr id="10" name="TextBox 8">
                <a:extLst>
                  <a:ext uri="{FF2B5EF4-FFF2-40B4-BE49-F238E27FC236}">
                    <a16:creationId xmlns:a16="http://schemas.microsoft.com/office/drawing/2014/main" id="{382F12D7-691B-6A4B-8E58-DE8FA7C8C5A6}"/>
                  </a:ext>
                </a:extLst>
              </p:cNvPr>
              <p:cNvSpPr txBox="1"/>
              <p:nvPr/>
            </p:nvSpPr>
            <p:spPr>
              <a:xfrm>
                <a:off x="444056" y="464714"/>
                <a:ext cx="938719" cy="261611"/>
              </a:xfrm>
              <a:prstGeom prst="rect">
                <a:avLst/>
              </a:prstGeom>
              <a:noFill/>
            </p:spPr>
            <p:txBody>
              <a:bodyPr wrap="none" rtlCol="0">
                <a:spAutoFit/>
              </a:bodyPr>
              <a:lstStyle/>
              <a:p>
                <a:r>
                  <a:rPr lang="en-US" altLang="zh-CN" sz="675" dirty="0">
                    <a:solidFill>
                      <a:schemeClr val="tx1">
                        <a:lumMod val="65000"/>
                        <a:lumOff val="35000"/>
                      </a:schemeClr>
                    </a:solidFill>
                  </a:rPr>
                  <a:t>Geographically</a:t>
                </a:r>
                <a:endParaRPr lang="zh-CN" altLang="en-US" sz="67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8" name="矩形 259">
              <a:extLst>
                <a:ext uri="{FF2B5EF4-FFF2-40B4-BE49-F238E27FC236}">
                  <a16:creationId xmlns:a16="http://schemas.microsoft.com/office/drawing/2014/main" id="{80D2EB0F-FA55-ED46-9C2B-EFC78F871542}"/>
                </a:ext>
              </a:extLst>
            </p:cNvPr>
            <p:cNvSpPr/>
            <p:nvPr/>
          </p:nvSpPr>
          <p:spPr>
            <a:xfrm>
              <a:off x="182880" y="1040991"/>
              <a:ext cx="91440" cy="327471"/>
            </a:xfrm>
            <a:prstGeom prst="rect">
              <a:avLst/>
            </a:prstGeom>
            <a:solidFill>
              <a:srgbClr val="C8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7F2DBE36-2D67-C045-9A13-AD3F19EC0FD4}"/>
                  </a:ext>
                </a:extLst>
              </p:cNvPr>
              <p:cNvSpPr/>
              <p:nvPr/>
            </p:nvSpPr>
            <p:spPr>
              <a:xfrm>
                <a:off x="116288" y="2810421"/>
                <a:ext cx="1938288" cy="1815882"/>
              </a:xfrm>
              <a:prstGeom prst="rect">
                <a:avLst/>
              </a:prstGeom>
            </p:spPr>
            <p:txBody>
              <a:bodyPr wrap="square">
                <a:spAutoFit/>
              </a:bodyPr>
              <a:lstStyle/>
              <a:p>
                <a:pPr marL="285750" indent="-285750">
                  <a:buFont typeface="Arial" panose="020B0604020202020204" pitchFamily="34" charset="0"/>
                  <a:buChar char="•"/>
                </a:pPr>
                <a:r>
                  <a:rPr lang="en-US" sz="1400" b="1" dirty="0">
                    <a:solidFill>
                      <a:srgbClr val="595959"/>
                    </a:solidFill>
                    <a:latin typeface="Microsoft YaHei" panose="020B0503020204020204" pitchFamily="34" charset="-122"/>
                    <a:ea typeface="Microsoft YaHei" panose="020B0503020204020204" pitchFamily="34" charset="-122"/>
                  </a:rPr>
                  <a:t>IDL is at </a:t>
                </a:r>
                <a14:m>
                  <m:oMath xmlns:m="http://schemas.openxmlformats.org/officeDocument/2006/math">
                    <m:r>
                      <a:rPr lang="en-US" sz="1400" b="1" i="1">
                        <a:solidFill>
                          <a:srgbClr val="595959"/>
                        </a:solidFill>
                        <a:latin typeface="Cambria Math" panose="02040503050406030204" pitchFamily="18" charset="0"/>
                      </a:rPr>
                      <m:t>𝟏𝟖𝟎</m:t>
                    </m:r>
                    <m:r>
                      <a:rPr lang="en-US" sz="1400" b="1" i="1">
                        <a:solidFill>
                          <a:srgbClr val="595959"/>
                        </a:solidFill>
                        <a:latin typeface="Cambria Math" panose="02040503050406030204" pitchFamily="18" charset="0"/>
                        <a:ea typeface="Cambria Math" panose="02040503050406030204" pitchFamily="18" charset="0"/>
                      </a:rPr>
                      <m:t>°</m:t>
                    </m:r>
                  </m:oMath>
                </a14:m>
                <a:r>
                  <a:rPr lang="en-US" sz="1400" b="1" dirty="0">
                    <a:solidFill>
                      <a:srgbClr val="595959"/>
                    </a:solidFill>
                    <a:latin typeface="Microsoft YaHei" panose="020B0503020204020204" pitchFamily="34" charset="-122"/>
                    <a:ea typeface="Microsoft YaHei" panose="020B0503020204020204" pitchFamily="34" charset="-122"/>
                  </a:rPr>
                  <a:t> from the prime meridian because that is the only place where it can majorly pass through oceans</a:t>
                </a:r>
              </a:p>
            </p:txBody>
          </p:sp>
        </mc:Choice>
        <mc:Fallback xmlns="">
          <p:sp>
            <p:nvSpPr>
              <p:cNvPr id="12" name="Rectangle 11">
                <a:extLst>
                  <a:ext uri="{FF2B5EF4-FFF2-40B4-BE49-F238E27FC236}">
                    <a16:creationId xmlns:a16="http://schemas.microsoft.com/office/drawing/2014/main" id="{7F2DBE36-2D67-C045-9A13-AD3F19EC0FD4}"/>
                  </a:ext>
                </a:extLst>
              </p:cNvPr>
              <p:cNvSpPr>
                <a:spLocks noRot="1" noChangeAspect="1" noMove="1" noResize="1" noEditPoints="1" noAdjustHandles="1" noChangeArrowheads="1" noChangeShapeType="1" noTextEdit="1"/>
              </p:cNvSpPr>
              <p:nvPr/>
            </p:nvSpPr>
            <p:spPr>
              <a:xfrm>
                <a:off x="116288" y="2810421"/>
                <a:ext cx="1938288" cy="1815882"/>
              </a:xfrm>
              <a:prstGeom prst="rect">
                <a:avLst/>
              </a:prstGeom>
              <a:blipFill>
                <a:blip r:embed="rId5"/>
                <a:stretch>
                  <a:fillRect b="-2083"/>
                </a:stretch>
              </a:blipFill>
            </p:spPr>
            <p:txBody>
              <a:bodyPr/>
              <a:lstStyle/>
              <a:p>
                <a:r>
                  <a:rPr lang="en-US">
                    <a:noFill/>
                  </a:rPr>
                  <a:t> </a:t>
                </a:r>
              </a:p>
            </p:txBody>
          </p:sp>
        </mc:Fallback>
      </mc:AlternateContent>
    </p:spTree>
    <p:extLst>
      <p:ext uri="{BB962C8B-B14F-4D97-AF65-F5344CB8AC3E}">
        <p14:creationId xmlns:p14="http://schemas.microsoft.com/office/powerpoint/2010/main" val="3773520058"/>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par>
                                <p:cTn id="13" presetID="5" presetClass="entr" presetSubtype="1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heckerboard(across)">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dissolv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dissolve">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D946B42-32B3-BE44-A1AD-909DC685D7B9}"/>
              </a:ext>
            </a:extLst>
          </p:cNvPr>
          <p:cNvPicPr>
            <a:picLocks noChangeAspect="1"/>
          </p:cNvPicPr>
          <p:nvPr/>
        </p:nvPicPr>
        <p:blipFill>
          <a:blip r:embed="rId2"/>
          <a:stretch>
            <a:fillRect/>
          </a:stretch>
        </p:blipFill>
        <p:spPr>
          <a:xfrm>
            <a:off x="275826" y="2446712"/>
            <a:ext cx="3531051" cy="3442033"/>
          </a:xfrm>
          <a:prstGeom prst="rect">
            <a:avLst/>
          </a:prstGeom>
        </p:spPr>
      </p:pic>
      <p:pic>
        <p:nvPicPr>
          <p:cNvPr id="8" name="Picture 7">
            <a:extLst>
              <a:ext uri="{FF2B5EF4-FFF2-40B4-BE49-F238E27FC236}">
                <a16:creationId xmlns:a16="http://schemas.microsoft.com/office/drawing/2014/main" id="{721B9EDC-0DB0-A142-A986-0CE7944D4A30}"/>
              </a:ext>
            </a:extLst>
          </p:cNvPr>
          <p:cNvPicPr>
            <a:picLocks noChangeAspect="1"/>
          </p:cNvPicPr>
          <p:nvPr/>
        </p:nvPicPr>
        <p:blipFill>
          <a:blip r:embed="rId3"/>
          <a:stretch>
            <a:fillRect/>
          </a:stretch>
        </p:blipFill>
        <p:spPr>
          <a:xfrm>
            <a:off x="5557937" y="2478979"/>
            <a:ext cx="3428019" cy="2979586"/>
          </a:xfrm>
          <a:prstGeom prst="rect">
            <a:avLst/>
          </a:prstGeom>
        </p:spPr>
      </p:pic>
      <p:sp>
        <p:nvSpPr>
          <p:cNvPr id="2" name="Title 1">
            <a:extLst>
              <a:ext uri="{FF2B5EF4-FFF2-40B4-BE49-F238E27FC236}">
                <a16:creationId xmlns:a16="http://schemas.microsoft.com/office/drawing/2014/main" id="{27BAAA1B-B012-7F44-8BDA-B86FF7F19737}"/>
              </a:ext>
            </a:extLst>
          </p:cNvPr>
          <p:cNvSpPr txBox="1">
            <a:spLocks/>
          </p:cNvSpPr>
          <p:nvPr/>
        </p:nvSpPr>
        <p:spPr>
          <a:xfrm>
            <a:off x="2979517" y="722590"/>
            <a:ext cx="3512340" cy="435123"/>
          </a:xfrm>
          <a:prstGeom prst="rect">
            <a:avLst/>
          </a:prstGeom>
        </p:spPr>
        <p:txBody>
          <a:bodyPr wrap="square" anchor="ctr">
            <a:noAutofit/>
          </a:bodyPr>
          <a:lstStyle>
            <a:lvl1pPr algn="ctr" rtl="0" fontAlgn="base">
              <a:spcBef>
                <a:spcPct val="0"/>
              </a:spcBef>
              <a:spcAft>
                <a:spcPct val="0"/>
              </a:spcAft>
              <a:defRPr lang="en-US" sz="2400" kern="0" smtClean="0">
                <a:solidFill>
                  <a:srgbClr val="DD2067"/>
                </a:solidFill>
                <a:latin typeface="+mj-lt"/>
                <a:ea typeface="+mj-ea"/>
                <a:cs typeface="Arial" pitchFamily="-109" charset="0"/>
                <a:sym typeface="Calibri" charset="0"/>
              </a:defRPr>
            </a:lvl1pPr>
            <a:lvl2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2pPr>
            <a:lvl3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3pPr>
            <a:lvl4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4pPr>
            <a:lvl5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5pPr>
            <a:lvl6pPr marL="4572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6pPr>
            <a:lvl7pPr marL="9144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7pPr>
            <a:lvl8pPr marL="13716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8pPr>
            <a:lvl9pPr marL="18288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9pPr>
          </a:lstStyle>
          <a:p>
            <a:pPr defTabSz="685800">
              <a:defRPr/>
            </a:pPr>
            <a:r>
              <a:rPr lang="en-US" sz="2700" spc="-113" dirty="0">
                <a:solidFill>
                  <a:srgbClr val="262626"/>
                </a:solidFill>
                <a:latin typeface="Lato" panose="020F0502020204030203" pitchFamily="34" charset="0"/>
              </a:rPr>
              <a:t>International </a:t>
            </a:r>
            <a:r>
              <a:rPr lang="en-US" sz="2700" spc="-113" dirty="0">
                <a:solidFill>
                  <a:srgbClr val="FF3300"/>
                </a:solidFill>
                <a:latin typeface="Lato" panose="020F0502020204030203" pitchFamily="34" charset="0"/>
              </a:rPr>
              <a:t>Date Line</a:t>
            </a:r>
            <a:endParaRPr lang="en-US" sz="2700" spc="-113" dirty="0">
              <a:solidFill>
                <a:srgbClr val="262626"/>
              </a:solidFill>
              <a:latin typeface="Lato" panose="020F0502020204030203" pitchFamily="34" charset="0"/>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8FEDAD5C-B249-6A41-B8A1-29023C069996}"/>
                  </a:ext>
                </a:extLst>
              </p:cNvPr>
              <p:cNvSpPr txBox="1"/>
              <p:nvPr/>
            </p:nvSpPr>
            <p:spPr>
              <a:xfrm>
                <a:off x="948949" y="1346663"/>
                <a:ext cx="7573476" cy="738664"/>
              </a:xfrm>
              <a:prstGeom prst="rect">
                <a:avLst/>
              </a:prstGeom>
              <a:noFill/>
            </p:spPr>
            <p:txBody>
              <a:bodyPr wrap="square" rtlCol="0">
                <a:spAutoFit/>
              </a:bodyPr>
              <a:lstStyle/>
              <a:p>
                <a:pPr algn="just"/>
                <a:r>
                  <a:rPr lang="en-US" sz="1400" dirty="0">
                    <a:solidFill>
                      <a:srgbClr val="595959"/>
                    </a:solidFill>
                    <a:latin typeface="Microsoft YaHei" panose="020B0503020204020204" pitchFamily="34" charset="-122"/>
                    <a:ea typeface="Microsoft YaHei" panose="020B0503020204020204" pitchFamily="34" charset="-122"/>
                  </a:rPr>
                  <a:t>When crosses, the calendar date changes irrespective of the change in time. Time changes according to the time zones with reference to Greenwich Meridian (180</a:t>
                </a:r>
                <a14:m>
                  <m:oMath xmlns:m="http://schemas.openxmlformats.org/officeDocument/2006/math">
                    <m:r>
                      <a:rPr lang="en-US" sz="1400" i="1" smtClean="0">
                        <a:solidFill>
                          <a:srgbClr val="595959"/>
                        </a:solidFill>
                        <a:latin typeface="Cambria Math" panose="02040503050406030204" pitchFamily="18" charset="0"/>
                        <a:ea typeface="Cambria Math" panose="02040503050406030204" pitchFamily="18" charset="0"/>
                      </a:rPr>
                      <m:t>°</m:t>
                    </m:r>
                  </m:oMath>
                </a14:m>
                <a:r>
                  <a:rPr lang="en-US" sz="1400" dirty="0">
                    <a:solidFill>
                      <a:srgbClr val="595959"/>
                    </a:solidFill>
                    <a:latin typeface="Microsoft YaHei" panose="020B0503020204020204" pitchFamily="34" charset="-122"/>
                    <a:ea typeface="Microsoft YaHei" panose="020B0503020204020204" pitchFamily="34" charset="-122"/>
                  </a:rPr>
                  <a:t> opposite of International Date Line.</a:t>
                </a:r>
              </a:p>
            </p:txBody>
          </p:sp>
        </mc:Choice>
        <mc:Fallback xmlns="">
          <p:sp>
            <p:nvSpPr>
              <p:cNvPr id="4" name="TextBox 3">
                <a:extLst>
                  <a:ext uri="{FF2B5EF4-FFF2-40B4-BE49-F238E27FC236}">
                    <a16:creationId xmlns:a16="http://schemas.microsoft.com/office/drawing/2014/main" id="{8FEDAD5C-B249-6A41-B8A1-29023C069996}"/>
                  </a:ext>
                </a:extLst>
              </p:cNvPr>
              <p:cNvSpPr txBox="1">
                <a:spLocks noRot="1" noChangeAspect="1" noMove="1" noResize="1" noEditPoints="1" noAdjustHandles="1" noChangeArrowheads="1" noChangeShapeType="1" noTextEdit="1"/>
              </p:cNvSpPr>
              <p:nvPr/>
            </p:nvSpPr>
            <p:spPr>
              <a:xfrm>
                <a:off x="948949" y="1346663"/>
                <a:ext cx="7573476" cy="738664"/>
              </a:xfrm>
              <a:prstGeom prst="rect">
                <a:avLst/>
              </a:prstGeom>
              <a:blipFill>
                <a:blip r:embed="rId4"/>
                <a:stretch>
                  <a:fillRect l="-335" r="-168" b="-6780"/>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192D8B9E-5553-9F46-893B-67538F3DB584}"/>
              </a:ext>
            </a:extLst>
          </p:cNvPr>
          <p:cNvSpPr txBox="1"/>
          <p:nvPr/>
        </p:nvSpPr>
        <p:spPr>
          <a:xfrm>
            <a:off x="3602646" y="2159103"/>
            <a:ext cx="2889956" cy="1200329"/>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595959"/>
                </a:solidFill>
              </a:rPr>
              <a:t>When crossed from </a:t>
            </a:r>
            <a:r>
              <a:rPr lang="en-US" dirty="0">
                <a:solidFill>
                  <a:srgbClr val="C8252C"/>
                </a:solidFill>
              </a:rPr>
              <a:t>West to East</a:t>
            </a:r>
            <a:r>
              <a:rPr lang="en-US" dirty="0">
                <a:solidFill>
                  <a:srgbClr val="595959"/>
                </a:solidFill>
              </a:rPr>
              <a:t>, one day is subtracted from the calendar date</a:t>
            </a:r>
          </a:p>
        </p:txBody>
      </p:sp>
      <p:sp>
        <p:nvSpPr>
          <p:cNvPr id="6" name="TextBox 5">
            <a:extLst>
              <a:ext uri="{FF2B5EF4-FFF2-40B4-BE49-F238E27FC236}">
                <a16:creationId xmlns:a16="http://schemas.microsoft.com/office/drawing/2014/main" id="{1F451314-BAE6-C641-A2DC-BE5ACCDB2A2E}"/>
              </a:ext>
            </a:extLst>
          </p:cNvPr>
          <p:cNvSpPr txBox="1"/>
          <p:nvPr/>
        </p:nvSpPr>
        <p:spPr>
          <a:xfrm>
            <a:off x="3601901" y="5419133"/>
            <a:ext cx="2889956" cy="923330"/>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595959"/>
                </a:solidFill>
              </a:rPr>
              <a:t>When crossed from </a:t>
            </a:r>
            <a:r>
              <a:rPr lang="en-US" dirty="0">
                <a:solidFill>
                  <a:srgbClr val="C8252C"/>
                </a:solidFill>
              </a:rPr>
              <a:t>East to West</a:t>
            </a:r>
            <a:r>
              <a:rPr lang="en-US" dirty="0">
                <a:solidFill>
                  <a:srgbClr val="595959"/>
                </a:solidFill>
              </a:rPr>
              <a:t>, one day is added from the calendar date</a:t>
            </a:r>
          </a:p>
        </p:txBody>
      </p:sp>
      <p:grpSp>
        <p:nvGrpSpPr>
          <p:cNvPr id="11" name="Group 10">
            <a:extLst>
              <a:ext uri="{FF2B5EF4-FFF2-40B4-BE49-F238E27FC236}">
                <a16:creationId xmlns:a16="http://schemas.microsoft.com/office/drawing/2014/main" id="{253BE83B-73DE-924C-8D65-67FE36D16619}"/>
              </a:ext>
            </a:extLst>
          </p:cNvPr>
          <p:cNvGrpSpPr/>
          <p:nvPr/>
        </p:nvGrpSpPr>
        <p:grpSpPr>
          <a:xfrm>
            <a:off x="182880" y="1040991"/>
            <a:ext cx="1692572" cy="349250"/>
            <a:chOff x="182880" y="1040991"/>
            <a:chExt cx="1692572" cy="349250"/>
          </a:xfrm>
        </p:grpSpPr>
        <p:grpSp>
          <p:nvGrpSpPr>
            <p:cNvPr id="12" name="组合 253">
              <a:extLst>
                <a:ext uri="{FF2B5EF4-FFF2-40B4-BE49-F238E27FC236}">
                  <a16:creationId xmlns:a16="http://schemas.microsoft.com/office/drawing/2014/main" id="{FFBC1806-9777-6B4A-8F39-65C26D000875}"/>
                </a:ext>
              </a:extLst>
            </p:cNvPr>
            <p:cNvGrpSpPr/>
            <p:nvPr/>
          </p:nvGrpSpPr>
          <p:grpSpPr>
            <a:xfrm>
              <a:off x="333042" y="1042297"/>
              <a:ext cx="1542410" cy="347944"/>
              <a:chOff x="444056" y="262399"/>
              <a:chExt cx="2056547" cy="463926"/>
            </a:xfrm>
          </p:grpSpPr>
          <mc:AlternateContent xmlns:mc="http://schemas.openxmlformats.org/markup-compatibility/2006" xmlns:a14="http://schemas.microsoft.com/office/drawing/2010/main">
            <mc:Choice Requires="a14">
              <p:sp>
                <p:nvSpPr>
                  <p:cNvPr id="14" name="TextBox 7">
                    <a:extLst>
                      <a:ext uri="{FF2B5EF4-FFF2-40B4-BE49-F238E27FC236}">
                        <a16:creationId xmlns:a16="http://schemas.microsoft.com/office/drawing/2014/main" id="{14D51F09-E88F-8D4A-AB3D-4916C180A0A8}"/>
                      </a:ext>
                    </a:extLst>
                  </p:cNvPr>
                  <p:cNvSpPr txBox="1"/>
                  <p:nvPr/>
                </p:nvSpPr>
                <p:spPr>
                  <a:xfrm>
                    <a:off x="444056" y="262399"/>
                    <a:ext cx="2056547" cy="307776"/>
                  </a:xfrm>
                  <a:prstGeom prst="rect">
                    <a:avLst/>
                  </a:prstGeom>
                  <a:noFill/>
                </p:spPr>
                <p:txBody>
                  <a:bodyPr wrap="none" rtlCol="0">
                    <a:spAutoFit/>
                  </a:bodyPr>
                  <a:lstStyle/>
                  <a:p>
                    <a:r>
                      <a:rPr lang="en-US" altLang="zh-CN" sz="900" dirty="0">
                        <a:latin typeface="微软雅黑" panose="020B0503020204020204" pitchFamily="34" charset="-122"/>
                        <a:ea typeface="微软雅黑" panose="020B0503020204020204" pitchFamily="34" charset="-122"/>
                      </a:rPr>
                      <a:t>India</a:t>
                    </a:r>
                    <a14:m>
                      <m:oMath xmlns:m="http://schemas.openxmlformats.org/officeDocument/2006/math">
                        <m:r>
                          <a:rPr lang="en-US" altLang="zh-CN" sz="900" b="0" i="1" smtClean="0">
                            <a:latin typeface="Cambria Math" panose="02040503050406030204" pitchFamily="18" charset="0"/>
                            <a:ea typeface="微软雅黑" panose="020B0503020204020204" pitchFamily="34" charset="-122"/>
                          </a:rPr>
                          <m:t>′</m:t>
                        </m:r>
                      </m:oMath>
                    </a14:m>
                    <a:r>
                      <a:rPr lang="en-US" altLang="zh-CN" sz="900" dirty="0">
                        <a:latin typeface="微软雅黑" panose="020B0503020204020204" pitchFamily="34" charset="-122"/>
                        <a:ea typeface="微软雅黑" panose="020B0503020204020204" pitchFamily="34" charset="-122"/>
                      </a:rPr>
                      <a:t>s Size and Location</a:t>
                    </a:r>
                    <a:endParaRPr lang="zh-CN" altLang="en-US" sz="900" dirty="0">
                      <a:latin typeface="微软雅黑" panose="020B0503020204020204" pitchFamily="34" charset="-122"/>
                      <a:ea typeface="微软雅黑" panose="020B0503020204020204" pitchFamily="34" charset="-122"/>
                    </a:endParaRPr>
                  </a:p>
                </p:txBody>
              </p:sp>
            </mc:Choice>
            <mc:Fallback xmlns="">
              <p:sp>
                <p:nvSpPr>
                  <p:cNvPr id="255" name="TextBox 7">
                    <a:extLst>
                      <a:ext uri="{FF2B5EF4-FFF2-40B4-BE49-F238E27FC236}">
                        <a16:creationId xmlns:a16="http://schemas.microsoft.com/office/drawing/2014/main" id="{C2B68F4F-780B-45BA-97FE-26A64EFCA82F}"/>
                      </a:ext>
                    </a:extLst>
                  </p:cNvPr>
                  <p:cNvSpPr txBox="1">
                    <a:spLocks noRot="1" noChangeAspect="1" noMove="1" noResize="1" noEditPoints="1" noAdjustHandles="1" noChangeArrowheads="1" noChangeShapeType="1" noTextEdit="1"/>
                  </p:cNvSpPr>
                  <p:nvPr/>
                </p:nvSpPr>
                <p:spPr>
                  <a:xfrm>
                    <a:off x="444056" y="262399"/>
                    <a:ext cx="2056547" cy="307776"/>
                  </a:xfrm>
                  <a:prstGeom prst="rect">
                    <a:avLst/>
                  </a:prstGeom>
                  <a:blipFill>
                    <a:blip r:embed="rId5"/>
                    <a:stretch>
                      <a:fillRect b="-10526"/>
                    </a:stretch>
                  </a:blipFill>
                </p:spPr>
                <p:txBody>
                  <a:bodyPr/>
                  <a:lstStyle/>
                  <a:p>
                    <a:r>
                      <a:rPr lang="en-US">
                        <a:noFill/>
                      </a:rPr>
                      <a:t> </a:t>
                    </a:r>
                  </a:p>
                </p:txBody>
              </p:sp>
            </mc:Fallback>
          </mc:AlternateContent>
          <p:sp>
            <p:nvSpPr>
              <p:cNvPr id="15" name="TextBox 8">
                <a:extLst>
                  <a:ext uri="{FF2B5EF4-FFF2-40B4-BE49-F238E27FC236}">
                    <a16:creationId xmlns:a16="http://schemas.microsoft.com/office/drawing/2014/main" id="{B01C2A76-698D-5844-890C-ED871FE33759}"/>
                  </a:ext>
                </a:extLst>
              </p:cNvPr>
              <p:cNvSpPr txBox="1"/>
              <p:nvPr/>
            </p:nvSpPr>
            <p:spPr>
              <a:xfrm>
                <a:off x="444056" y="464714"/>
                <a:ext cx="938719" cy="261611"/>
              </a:xfrm>
              <a:prstGeom prst="rect">
                <a:avLst/>
              </a:prstGeom>
              <a:noFill/>
            </p:spPr>
            <p:txBody>
              <a:bodyPr wrap="none" rtlCol="0">
                <a:spAutoFit/>
              </a:bodyPr>
              <a:lstStyle/>
              <a:p>
                <a:r>
                  <a:rPr lang="en-US" altLang="zh-CN" sz="675" dirty="0">
                    <a:solidFill>
                      <a:schemeClr val="tx1">
                        <a:lumMod val="65000"/>
                        <a:lumOff val="35000"/>
                      </a:schemeClr>
                    </a:solidFill>
                  </a:rPr>
                  <a:t>Geographically</a:t>
                </a:r>
                <a:endParaRPr lang="zh-CN" altLang="en-US" sz="67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3" name="矩形 259">
              <a:extLst>
                <a:ext uri="{FF2B5EF4-FFF2-40B4-BE49-F238E27FC236}">
                  <a16:creationId xmlns:a16="http://schemas.microsoft.com/office/drawing/2014/main" id="{75645AAD-241C-894C-A641-0FD093A002A8}"/>
                </a:ext>
              </a:extLst>
            </p:cNvPr>
            <p:cNvSpPr/>
            <p:nvPr/>
          </p:nvSpPr>
          <p:spPr>
            <a:xfrm>
              <a:off x="182880" y="1040991"/>
              <a:ext cx="91440" cy="327471"/>
            </a:xfrm>
            <a:prstGeom prst="rect">
              <a:avLst/>
            </a:prstGeom>
            <a:solidFill>
              <a:srgbClr val="C8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Tree>
    <p:extLst>
      <p:ext uri="{BB962C8B-B14F-4D97-AF65-F5344CB8AC3E}">
        <p14:creationId xmlns:p14="http://schemas.microsoft.com/office/powerpoint/2010/main" val="3855037797"/>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par>
                                <p:cTn id="18" presetID="9" presetClass="entr" presetSubtype="0"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dissolve">
                                      <p:cBhvr>
                                        <p:cTn id="20" dur="500"/>
                                        <p:tgtEl>
                                          <p:spTgt spid="10"/>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dissolv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dissolve">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658AB-2425-D145-807D-A68EE5962848}"/>
              </a:ext>
            </a:extLst>
          </p:cNvPr>
          <p:cNvSpPr txBox="1">
            <a:spLocks/>
          </p:cNvSpPr>
          <p:nvPr/>
        </p:nvSpPr>
        <p:spPr>
          <a:xfrm>
            <a:off x="2013624" y="605803"/>
            <a:ext cx="4824253" cy="435123"/>
          </a:xfrm>
          <a:prstGeom prst="rect">
            <a:avLst/>
          </a:prstGeom>
        </p:spPr>
        <p:txBody>
          <a:bodyPr wrap="square" anchor="ctr">
            <a:noAutofit/>
          </a:bodyPr>
          <a:lstStyle>
            <a:lvl1pPr algn="ctr" rtl="0" fontAlgn="base">
              <a:spcBef>
                <a:spcPct val="0"/>
              </a:spcBef>
              <a:spcAft>
                <a:spcPct val="0"/>
              </a:spcAft>
              <a:defRPr lang="en-US" sz="2400" kern="0" smtClean="0">
                <a:solidFill>
                  <a:srgbClr val="DD2067"/>
                </a:solidFill>
                <a:latin typeface="+mj-lt"/>
                <a:ea typeface="+mj-ea"/>
                <a:cs typeface="Arial" pitchFamily="-109" charset="0"/>
                <a:sym typeface="Calibri" charset="0"/>
              </a:defRPr>
            </a:lvl1pPr>
            <a:lvl2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2pPr>
            <a:lvl3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3pPr>
            <a:lvl4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4pPr>
            <a:lvl5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5pPr>
            <a:lvl6pPr marL="4572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6pPr>
            <a:lvl7pPr marL="9144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7pPr>
            <a:lvl8pPr marL="13716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8pPr>
            <a:lvl9pPr marL="18288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9pPr>
          </a:lstStyle>
          <a:p>
            <a:pPr defTabSz="685800">
              <a:defRPr/>
            </a:pPr>
            <a:r>
              <a:rPr lang="en-US" sz="2700" spc="-113" dirty="0">
                <a:solidFill>
                  <a:srgbClr val="262626"/>
                </a:solidFill>
                <a:latin typeface="Lato" panose="020F0502020204030203" pitchFamily="34" charset="0"/>
              </a:rPr>
              <a:t>India and </a:t>
            </a:r>
            <a:r>
              <a:rPr lang="en-US" sz="2700" spc="-113" dirty="0">
                <a:solidFill>
                  <a:srgbClr val="C8252C"/>
                </a:solidFill>
                <a:latin typeface="Lato" panose="020F0502020204030203" pitchFamily="34" charset="0"/>
              </a:rPr>
              <a:t>the </a:t>
            </a:r>
            <a:r>
              <a:rPr lang="en-US" sz="2700" spc="-113" dirty="0">
                <a:solidFill>
                  <a:srgbClr val="FF3300"/>
                </a:solidFill>
                <a:latin typeface="Lato" panose="020F0502020204030203" pitchFamily="34" charset="0"/>
                <a:ea typeface="Open Sans" panose="020B0606030504020204" pitchFamily="34" charset="0"/>
                <a:cs typeface="Lato" panose="020F0502020204030203" pitchFamily="34" charset="0"/>
              </a:rPr>
              <a:t>World</a:t>
            </a:r>
            <a:endParaRPr lang="en-US" sz="2700" spc="-113" dirty="0">
              <a:solidFill>
                <a:prstClr val="black">
                  <a:lumMod val="85000"/>
                  <a:lumOff val="15000"/>
                </a:prstClr>
              </a:solidFill>
              <a:latin typeface="Lato" panose="020F0502020204030203" pitchFamily="34" charset="0"/>
              <a:ea typeface="Open Sans" panose="020B0606030504020204" pitchFamily="34" charset="0"/>
              <a:cs typeface="Lato" panose="020F0502020204030203" pitchFamily="34" charset="0"/>
            </a:endParaRPr>
          </a:p>
        </p:txBody>
      </p:sp>
      <p:sp>
        <p:nvSpPr>
          <p:cNvPr id="3" name="TextBox 2">
            <a:extLst>
              <a:ext uri="{FF2B5EF4-FFF2-40B4-BE49-F238E27FC236}">
                <a16:creationId xmlns:a16="http://schemas.microsoft.com/office/drawing/2014/main" id="{23A20FD3-45F8-C242-A0FD-549CEA532EEB}"/>
              </a:ext>
            </a:extLst>
          </p:cNvPr>
          <p:cNvSpPr txBox="1"/>
          <p:nvPr/>
        </p:nvSpPr>
        <p:spPr>
          <a:xfrm>
            <a:off x="421076" y="1811030"/>
            <a:ext cx="4308969" cy="2880340"/>
          </a:xfrm>
          <a:prstGeom prst="rect">
            <a:avLst/>
          </a:prstGeom>
          <a:noFill/>
        </p:spPr>
        <p:txBody>
          <a:bodyPr wrap="square" rtlCol="0">
            <a:spAutoFit/>
          </a:bodyPr>
          <a:lstStyle/>
          <a:p>
            <a:pPr marL="285750" indent="-285750">
              <a:lnSpc>
                <a:spcPct val="120000"/>
              </a:lnSpc>
              <a:spcAft>
                <a:spcPts val="600"/>
              </a:spcAft>
              <a:buFont typeface="Arial" panose="020B0604020202020204" pitchFamily="34" charset="0"/>
              <a:buChar char="•"/>
            </a:pPr>
            <a:r>
              <a:rPr lang="en-US" sz="1600" dirty="0">
                <a:solidFill>
                  <a:srgbClr val="595959"/>
                </a:solidFill>
                <a:latin typeface="Microsoft YaHei" panose="020B0503020204020204" pitchFamily="34" charset="-122"/>
                <a:ea typeface="Microsoft YaHei" panose="020B0503020204020204" pitchFamily="34" charset="-122"/>
              </a:rPr>
              <a:t>India is located in the </a:t>
            </a:r>
            <a:r>
              <a:rPr lang="en-US" sz="1600" dirty="0" err="1">
                <a:solidFill>
                  <a:srgbClr val="595959"/>
                </a:solidFill>
                <a:latin typeface="Microsoft YaHei" panose="020B0503020204020204" pitchFamily="34" charset="-122"/>
                <a:ea typeface="Microsoft YaHei" panose="020B0503020204020204" pitchFamily="34" charset="-122"/>
              </a:rPr>
              <a:t>centre</a:t>
            </a:r>
            <a:r>
              <a:rPr lang="en-US" sz="1600" dirty="0">
                <a:solidFill>
                  <a:srgbClr val="595959"/>
                </a:solidFill>
                <a:latin typeface="Microsoft YaHei" panose="020B0503020204020204" pitchFamily="34" charset="-122"/>
                <a:ea typeface="Microsoft YaHei" panose="020B0503020204020204" pitchFamily="34" charset="-122"/>
              </a:rPr>
              <a:t> of the World between East and West Asia</a:t>
            </a:r>
          </a:p>
          <a:p>
            <a:pPr marL="285750" indent="-285750">
              <a:lnSpc>
                <a:spcPct val="120000"/>
              </a:lnSpc>
              <a:spcAft>
                <a:spcPts val="600"/>
              </a:spcAft>
              <a:buFont typeface="Arial" panose="020B0604020202020204" pitchFamily="34" charset="0"/>
              <a:buChar char="•"/>
            </a:pPr>
            <a:r>
              <a:rPr lang="en-US" sz="1600" dirty="0">
                <a:solidFill>
                  <a:srgbClr val="595959"/>
                </a:solidFill>
                <a:latin typeface="Microsoft YaHei" panose="020B0503020204020204" pitchFamily="34" charset="-122"/>
                <a:ea typeface="Microsoft YaHei" panose="020B0503020204020204" pitchFamily="34" charset="-122"/>
              </a:rPr>
              <a:t>Routes across the Indian ocean connect the countries of Europe in the West and connect the countries of East Asia</a:t>
            </a:r>
          </a:p>
          <a:p>
            <a:pPr marL="285750" indent="-285750">
              <a:lnSpc>
                <a:spcPct val="120000"/>
              </a:lnSpc>
              <a:spcAft>
                <a:spcPts val="600"/>
              </a:spcAft>
              <a:buFont typeface="Arial" panose="020B0604020202020204" pitchFamily="34" charset="0"/>
              <a:buChar char="•"/>
            </a:pPr>
            <a:r>
              <a:rPr lang="en-US" sz="1600" dirty="0">
                <a:solidFill>
                  <a:srgbClr val="595959"/>
                </a:solidFill>
                <a:latin typeface="Microsoft YaHei" panose="020B0503020204020204" pitchFamily="34" charset="-122"/>
                <a:ea typeface="Microsoft YaHei" panose="020B0503020204020204" pitchFamily="34" charset="-122"/>
              </a:rPr>
              <a:t>Indian Ocean has its name from India as it share the largest coastal line with India</a:t>
            </a:r>
          </a:p>
        </p:txBody>
      </p:sp>
      <p:grpSp>
        <p:nvGrpSpPr>
          <p:cNvPr id="5" name="Group 4">
            <a:extLst>
              <a:ext uri="{FF2B5EF4-FFF2-40B4-BE49-F238E27FC236}">
                <a16:creationId xmlns:a16="http://schemas.microsoft.com/office/drawing/2014/main" id="{21F92669-06B5-F647-BAA1-0F5BD3538D11}"/>
              </a:ext>
            </a:extLst>
          </p:cNvPr>
          <p:cNvGrpSpPr/>
          <p:nvPr/>
        </p:nvGrpSpPr>
        <p:grpSpPr>
          <a:xfrm>
            <a:off x="182880" y="1040991"/>
            <a:ext cx="1692572" cy="349250"/>
            <a:chOff x="182880" y="1040991"/>
            <a:chExt cx="1692572" cy="349250"/>
          </a:xfrm>
        </p:grpSpPr>
        <p:grpSp>
          <p:nvGrpSpPr>
            <p:cNvPr id="6" name="组合 253">
              <a:extLst>
                <a:ext uri="{FF2B5EF4-FFF2-40B4-BE49-F238E27FC236}">
                  <a16:creationId xmlns:a16="http://schemas.microsoft.com/office/drawing/2014/main" id="{194D1948-5CFF-0A44-9772-11E857ABA41F}"/>
                </a:ext>
              </a:extLst>
            </p:cNvPr>
            <p:cNvGrpSpPr/>
            <p:nvPr/>
          </p:nvGrpSpPr>
          <p:grpSpPr>
            <a:xfrm>
              <a:off x="333042" y="1042297"/>
              <a:ext cx="1542410" cy="347944"/>
              <a:chOff x="444056" y="262399"/>
              <a:chExt cx="2056547" cy="463926"/>
            </a:xfrm>
          </p:grpSpPr>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7D16A8E-5BBD-234E-A081-12D6DDE037DE}"/>
                      </a:ext>
                    </a:extLst>
                  </p:cNvPr>
                  <p:cNvSpPr txBox="1"/>
                  <p:nvPr/>
                </p:nvSpPr>
                <p:spPr>
                  <a:xfrm>
                    <a:off x="444056" y="262399"/>
                    <a:ext cx="2056547" cy="307776"/>
                  </a:xfrm>
                  <a:prstGeom prst="rect">
                    <a:avLst/>
                  </a:prstGeom>
                  <a:noFill/>
                </p:spPr>
                <p:txBody>
                  <a:bodyPr wrap="none" rtlCol="0">
                    <a:spAutoFit/>
                  </a:bodyPr>
                  <a:lstStyle/>
                  <a:p>
                    <a:r>
                      <a:rPr lang="en-US" altLang="zh-CN" sz="900" dirty="0">
                        <a:latin typeface="微软雅黑" panose="020B0503020204020204" pitchFamily="34" charset="-122"/>
                        <a:ea typeface="微软雅黑" panose="020B0503020204020204" pitchFamily="34" charset="-122"/>
                      </a:rPr>
                      <a:t>India</a:t>
                    </a:r>
                    <a14:m>
                      <m:oMath xmlns:m="http://schemas.openxmlformats.org/officeDocument/2006/math">
                        <m:r>
                          <a:rPr lang="en-US" altLang="zh-CN" sz="900" b="0" i="1" smtClean="0">
                            <a:latin typeface="Cambria Math" panose="02040503050406030204" pitchFamily="18" charset="0"/>
                            <a:ea typeface="微软雅黑" panose="020B0503020204020204" pitchFamily="34" charset="-122"/>
                          </a:rPr>
                          <m:t>′</m:t>
                        </m:r>
                      </m:oMath>
                    </a14:m>
                    <a:r>
                      <a:rPr lang="en-US" altLang="zh-CN" sz="900" dirty="0">
                        <a:latin typeface="微软雅黑" panose="020B0503020204020204" pitchFamily="34" charset="-122"/>
                        <a:ea typeface="微软雅黑" panose="020B0503020204020204" pitchFamily="34" charset="-122"/>
                      </a:rPr>
                      <a:t>s Size and Location</a:t>
                    </a:r>
                    <a:endParaRPr lang="zh-CN" altLang="en-US" sz="900" dirty="0">
                      <a:latin typeface="微软雅黑" panose="020B0503020204020204" pitchFamily="34" charset="-122"/>
                      <a:ea typeface="微软雅黑" panose="020B0503020204020204" pitchFamily="34" charset="-122"/>
                    </a:endParaRPr>
                  </a:p>
                </p:txBody>
              </p:sp>
            </mc:Choice>
            <mc:Fallback xmlns="">
              <p:sp>
                <p:nvSpPr>
                  <p:cNvPr id="8" name="TextBox 7">
                    <a:extLst>
                      <a:ext uri="{FF2B5EF4-FFF2-40B4-BE49-F238E27FC236}">
                        <a16:creationId xmlns:a16="http://schemas.microsoft.com/office/drawing/2014/main" id="{57D16A8E-5BBD-234E-A081-12D6DDE037DE}"/>
                      </a:ext>
                    </a:extLst>
                  </p:cNvPr>
                  <p:cNvSpPr txBox="1">
                    <a:spLocks noRot="1" noChangeAspect="1" noMove="1" noResize="1" noEditPoints="1" noAdjustHandles="1" noChangeArrowheads="1" noChangeShapeType="1" noTextEdit="1"/>
                  </p:cNvSpPr>
                  <p:nvPr/>
                </p:nvSpPr>
                <p:spPr>
                  <a:xfrm>
                    <a:off x="444056" y="262399"/>
                    <a:ext cx="2056547" cy="307776"/>
                  </a:xfrm>
                  <a:prstGeom prst="rect">
                    <a:avLst/>
                  </a:prstGeom>
                  <a:blipFill>
                    <a:blip r:embed="rId3"/>
                    <a:stretch>
                      <a:fillRect b="-10526"/>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D1B3CD3A-3544-0F40-AB96-5C5F5247B8FD}"/>
                  </a:ext>
                </a:extLst>
              </p:cNvPr>
              <p:cNvSpPr txBox="1"/>
              <p:nvPr/>
            </p:nvSpPr>
            <p:spPr>
              <a:xfrm>
                <a:off x="444056" y="464714"/>
                <a:ext cx="938719" cy="261611"/>
              </a:xfrm>
              <a:prstGeom prst="rect">
                <a:avLst/>
              </a:prstGeom>
              <a:noFill/>
            </p:spPr>
            <p:txBody>
              <a:bodyPr wrap="none" rtlCol="0">
                <a:spAutoFit/>
              </a:bodyPr>
              <a:lstStyle/>
              <a:p>
                <a:r>
                  <a:rPr lang="en-US" altLang="zh-CN" sz="675" dirty="0">
                    <a:solidFill>
                      <a:schemeClr val="tx1">
                        <a:lumMod val="65000"/>
                        <a:lumOff val="35000"/>
                      </a:schemeClr>
                    </a:solidFill>
                  </a:rPr>
                  <a:t>Geographically</a:t>
                </a:r>
                <a:endParaRPr lang="zh-CN" altLang="en-US" sz="67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7" name="矩形 259">
              <a:extLst>
                <a:ext uri="{FF2B5EF4-FFF2-40B4-BE49-F238E27FC236}">
                  <a16:creationId xmlns:a16="http://schemas.microsoft.com/office/drawing/2014/main" id="{21A1EBCD-E18D-1F4C-97C4-44F8DEDAC055}"/>
                </a:ext>
              </a:extLst>
            </p:cNvPr>
            <p:cNvSpPr/>
            <p:nvPr/>
          </p:nvSpPr>
          <p:spPr>
            <a:xfrm>
              <a:off x="182880" y="1040991"/>
              <a:ext cx="91440" cy="327471"/>
            </a:xfrm>
            <a:prstGeom prst="rect">
              <a:avLst/>
            </a:prstGeom>
            <a:solidFill>
              <a:srgbClr val="C8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10" name="Folded Corner 9">
            <a:extLst>
              <a:ext uri="{FF2B5EF4-FFF2-40B4-BE49-F238E27FC236}">
                <a16:creationId xmlns:a16="http://schemas.microsoft.com/office/drawing/2014/main" id="{9340F644-076E-7F44-A736-932B960AB343}"/>
              </a:ext>
            </a:extLst>
          </p:cNvPr>
          <p:cNvSpPr/>
          <p:nvPr/>
        </p:nvSpPr>
        <p:spPr>
          <a:xfrm>
            <a:off x="2096941" y="3855992"/>
            <a:ext cx="1930400" cy="835378"/>
          </a:xfrm>
          <a:prstGeom prst="foldedCorne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Piece of land surrounded by water on three sides</a:t>
            </a:r>
          </a:p>
        </p:txBody>
      </p:sp>
      <p:pic>
        <p:nvPicPr>
          <p:cNvPr id="11" name="Picture 10">
            <a:extLst>
              <a:ext uri="{FF2B5EF4-FFF2-40B4-BE49-F238E27FC236}">
                <a16:creationId xmlns:a16="http://schemas.microsoft.com/office/drawing/2014/main" id="{1FA49717-18E6-3C42-8977-B0534ED47EF9}"/>
              </a:ext>
            </a:extLst>
          </p:cNvPr>
          <p:cNvPicPr>
            <a:picLocks noChangeAspect="1"/>
          </p:cNvPicPr>
          <p:nvPr/>
        </p:nvPicPr>
        <p:blipFill>
          <a:blip r:embed="rId4"/>
          <a:stretch>
            <a:fillRect/>
          </a:stretch>
        </p:blipFill>
        <p:spPr>
          <a:xfrm>
            <a:off x="4546023" y="1390241"/>
            <a:ext cx="4510793" cy="2278648"/>
          </a:xfrm>
          <a:prstGeom prst="rect">
            <a:avLst/>
          </a:prstGeom>
        </p:spPr>
      </p:pic>
      <p:sp>
        <p:nvSpPr>
          <p:cNvPr id="12" name="Rectangle 11">
            <a:extLst>
              <a:ext uri="{FF2B5EF4-FFF2-40B4-BE49-F238E27FC236}">
                <a16:creationId xmlns:a16="http://schemas.microsoft.com/office/drawing/2014/main" id="{C6B6F93C-1D2B-934D-9B05-B87DFA0B325C}"/>
              </a:ext>
            </a:extLst>
          </p:cNvPr>
          <p:cNvSpPr/>
          <p:nvPr/>
        </p:nvSpPr>
        <p:spPr>
          <a:xfrm>
            <a:off x="333042" y="4691370"/>
            <a:ext cx="4572000" cy="1544590"/>
          </a:xfrm>
          <a:prstGeom prst="rect">
            <a:avLst/>
          </a:prstGeom>
        </p:spPr>
        <p:txBody>
          <a:bodyPr>
            <a:spAutoFit/>
          </a:bodyPr>
          <a:lstStyle/>
          <a:p>
            <a:pPr marL="285750" indent="-285750">
              <a:lnSpc>
                <a:spcPct val="120000"/>
              </a:lnSpc>
              <a:spcAft>
                <a:spcPts val="600"/>
              </a:spcAft>
              <a:buFont typeface="Arial" panose="020B0604020202020204" pitchFamily="34" charset="0"/>
              <a:buChar char="•"/>
            </a:pPr>
            <a:r>
              <a:rPr lang="en-US" sz="1600" dirty="0">
                <a:solidFill>
                  <a:srgbClr val="595959"/>
                </a:solidFill>
                <a:latin typeface="Microsoft YaHei" panose="020B0503020204020204" pitchFamily="34" charset="-122"/>
                <a:ea typeface="Microsoft YaHei" panose="020B0503020204020204" pitchFamily="34" charset="-122"/>
              </a:rPr>
              <a:t>Deccan </a:t>
            </a:r>
            <a:r>
              <a:rPr lang="en-US" sz="1600" b="1" dirty="0">
                <a:solidFill>
                  <a:srgbClr val="595959"/>
                </a:solidFill>
                <a:latin typeface="Microsoft YaHei" panose="020B0503020204020204" pitchFamily="34" charset="-122"/>
                <a:ea typeface="Microsoft YaHei" panose="020B0503020204020204" pitchFamily="34" charset="-122"/>
              </a:rPr>
              <a:t>Peninsula</a:t>
            </a:r>
            <a:r>
              <a:rPr lang="en-US" sz="1600" dirty="0">
                <a:solidFill>
                  <a:srgbClr val="595959"/>
                </a:solidFill>
                <a:latin typeface="Microsoft YaHei" panose="020B0503020204020204" pitchFamily="34" charset="-122"/>
                <a:ea typeface="Microsoft YaHei" panose="020B0503020204020204" pitchFamily="34" charset="-122"/>
              </a:rPr>
              <a:t> helps India establish close contact with the West Asia, Africa and Europe from the Western Coast and with South-east and East Asia from the Eastern Coast</a:t>
            </a:r>
          </a:p>
        </p:txBody>
      </p:sp>
      <p:cxnSp>
        <p:nvCxnSpPr>
          <p:cNvPr id="14" name="Straight Connector 13">
            <a:extLst>
              <a:ext uri="{FF2B5EF4-FFF2-40B4-BE49-F238E27FC236}">
                <a16:creationId xmlns:a16="http://schemas.microsoft.com/office/drawing/2014/main" id="{FC24F79D-238B-974F-9ECA-93B7ABB02760}"/>
              </a:ext>
            </a:extLst>
          </p:cNvPr>
          <p:cNvCxnSpPr/>
          <p:nvPr/>
        </p:nvCxnSpPr>
        <p:spPr>
          <a:xfrm>
            <a:off x="1490133" y="5023398"/>
            <a:ext cx="936978" cy="0"/>
          </a:xfrm>
          <a:prstGeom prst="line">
            <a:avLst/>
          </a:prstGeom>
        </p:spPr>
        <p:style>
          <a:lnRef idx="3">
            <a:schemeClr val="accent1"/>
          </a:lnRef>
          <a:fillRef idx="0">
            <a:schemeClr val="accent1"/>
          </a:fillRef>
          <a:effectRef idx="2">
            <a:schemeClr val="accent1"/>
          </a:effectRef>
          <a:fontRef idx="minor">
            <a:schemeClr val="tx1"/>
          </a:fontRef>
        </p:style>
      </p:cxnSp>
      <p:pic>
        <p:nvPicPr>
          <p:cNvPr id="15" name="Picture 14">
            <a:extLst>
              <a:ext uri="{FF2B5EF4-FFF2-40B4-BE49-F238E27FC236}">
                <a16:creationId xmlns:a16="http://schemas.microsoft.com/office/drawing/2014/main" id="{4F90C202-DA24-7648-850C-755F077ED3A4}"/>
              </a:ext>
            </a:extLst>
          </p:cNvPr>
          <p:cNvPicPr>
            <a:picLocks noChangeAspect="1"/>
          </p:cNvPicPr>
          <p:nvPr/>
        </p:nvPicPr>
        <p:blipFill rotWithShape="1">
          <a:blip r:embed="rId5"/>
          <a:srcRect l="3048" t="16128" r="2584" b="1890"/>
          <a:stretch/>
        </p:blipFill>
        <p:spPr>
          <a:xfrm>
            <a:off x="4993076" y="3898520"/>
            <a:ext cx="3583760" cy="2337440"/>
          </a:xfrm>
          <a:prstGeom prst="rect">
            <a:avLst/>
          </a:prstGeom>
        </p:spPr>
      </p:pic>
    </p:spTree>
    <p:extLst>
      <p:ext uri="{BB962C8B-B14F-4D97-AF65-F5344CB8AC3E}">
        <p14:creationId xmlns:p14="http://schemas.microsoft.com/office/powerpoint/2010/main" val="2565163569"/>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par>
                                <p:cTn id="13" presetID="9"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dissolv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dissolve">
                                      <p:cBhvr>
                                        <p:cTn id="20" dur="500"/>
                                        <p:tgtEl>
                                          <p:spTgt spid="12"/>
                                        </p:tgtEl>
                                      </p:cBhvr>
                                    </p:animEffect>
                                  </p:childTnLst>
                                </p:cTn>
                              </p:par>
                              <p:par>
                                <p:cTn id="21" presetID="9"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dissolve">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circle(in)">
                                      <p:cBhvr>
                                        <p:cTn id="28" dur="2000"/>
                                        <p:tgtEl>
                                          <p:spTgt spid="14"/>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dissolve">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0" grpId="0" animBg="1"/>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658AB-2425-D145-807D-A68EE5962848}"/>
              </a:ext>
            </a:extLst>
          </p:cNvPr>
          <p:cNvSpPr txBox="1">
            <a:spLocks/>
          </p:cNvSpPr>
          <p:nvPr/>
        </p:nvSpPr>
        <p:spPr>
          <a:xfrm>
            <a:off x="2013624" y="605803"/>
            <a:ext cx="4824253" cy="435123"/>
          </a:xfrm>
          <a:prstGeom prst="rect">
            <a:avLst/>
          </a:prstGeom>
        </p:spPr>
        <p:txBody>
          <a:bodyPr wrap="square" anchor="ctr">
            <a:noAutofit/>
          </a:bodyPr>
          <a:lstStyle>
            <a:lvl1pPr algn="ctr" rtl="0" fontAlgn="base">
              <a:spcBef>
                <a:spcPct val="0"/>
              </a:spcBef>
              <a:spcAft>
                <a:spcPct val="0"/>
              </a:spcAft>
              <a:defRPr lang="en-US" sz="2400" kern="0" smtClean="0">
                <a:solidFill>
                  <a:srgbClr val="DD2067"/>
                </a:solidFill>
                <a:latin typeface="+mj-lt"/>
                <a:ea typeface="+mj-ea"/>
                <a:cs typeface="Arial" pitchFamily="-109" charset="0"/>
                <a:sym typeface="Calibri" charset="0"/>
              </a:defRPr>
            </a:lvl1pPr>
            <a:lvl2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2pPr>
            <a:lvl3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3pPr>
            <a:lvl4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4pPr>
            <a:lvl5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5pPr>
            <a:lvl6pPr marL="4572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6pPr>
            <a:lvl7pPr marL="9144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7pPr>
            <a:lvl8pPr marL="13716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8pPr>
            <a:lvl9pPr marL="18288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9pPr>
          </a:lstStyle>
          <a:p>
            <a:pPr defTabSz="685800">
              <a:defRPr/>
            </a:pPr>
            <a:r>
              <a:rPr lang="en-US" sz="2700" spc="-113" dirty="0">
                <a:solidFill>
                  <a:srgbClr val="262626"/>
                </a:solidFill>
                <a:latin typeface="Lato" panose="020F0502020204030203" pitchFamily="34" charset="0"/>
              </a:rPr>
              <a:t>India and </a:t>
            </a:r>
            <a:r>
              <a:rPr lang="en-US" sz="2700" spc="-113" dirty="0">
                <a:solidFill>
                  <a:srgbClr val="C8252C"/>
                </a:solidFill>
                <a:latin typeface="Lato" panose="020F0502020204030203" pitchFamily="34" charset="0"/>
              </a:rPr>
              <a:t>the </a:t>
            </a:r>
            <a:r>
              <a:rPr lang="en-US" sz="2700" spc="-113" dirty="0">
                <a:solidFill>
                  <a:srgbClr val="FF3300"/>
                </a:solidFill>
                <a:latin typeface="Lato" panose="020F0502020204030203" pitchFamily="34" charset="0"/>
                <a:ea typeface="Open Sans" panose="020B0606030504020204" pitchFamily="34" charset="0"/>
                <a:cs typeface="Lato" panose="020F0502020204030203" pitchFamily="34" charset="0"/>
              </a:rPr>
              <a:t>World</a:t>
            </a:r>
            <a:endParaRPr lang="en-US" sz="2700" spc="-113" dirty="0">
              <a:solidFill>
                <a:prstClr val="black">
                  <a:lumMod val="85000"/>
                  <a:lumOff val="15000"/>
                </a:prstClr>
              </a:solidFill>
              <a:latin typeface="Lato" panose="020F0502020204030203" pitchFamily="34" charset="0"/>
              <a:ea typeface="Open Sans" panose="020B0606030504020204" pitchFamily="34" charset="0"/>
              <a:cs typeface="Lato" panose="020F0502020204030203" pitchFamily="34" charset="0"/>
            </a:endParaRPr>
          </a:p>
        </p:txBody>
      </p:sp>
      <p:sp>
        <p:nvSpPr>
          <p:cNvPr id="3" name="TextBox 2">
            <a:extLst>
              <a:ext uri="{FF2B5EF4-FFF2-40B4-BE49-F238E27FC236}">
                <a16:creationId xmlns:a16="http://schemas.microsoft.com/office/drawing/2014/main" id="{23A20FD3-45F8-C242-A0FD-549CEA532EEB}"/>
              </a:ext>
            </a:extLst>
          </p:cNvPr>
          <p:cNvSpPr txBox="1"/>
          <p:nvPr/>
        </p:nvSpPr>
        <p:spPr>
          <a:xfrm>
            <a:off x="421076" y="1794422"/>
            <a:ext cx="3371991" cy="4139146"/>
          </a:xfrm>
          <a:prstGeom prst="rect">
            <a:avLst/>
          </a:prstGeom>
          <a:noFill/>
        </p:spPr>
        <p:txBody>
          <a:bodyPr wrap="square" rtlCol="0">
            <a:spAutoFit/>
          </a:bodyPr>
          <a:lstStyle/>
          <a:p>
            <a:pPr marL="285750" indent="-285750">
              <a:lnSpc>
                <a:spcPct val="120000"/>
              </a:lnSpc>
              <a:spcAft>
                <a:spcPts val="600"/>
              </a:spcAft>
              <a:buFont typeface="Arial" panose="020B0604020202020204" pitchFamily="34" charset="0"/>
              <a:buChar char="•"/>
            </a:pPr>
            <a:r>
              <a:rPr lang="en-US" sz="1600" dirty="0">
                <a:solidFill>
                  <a:srgbClr val="595959"/>
                </a:solidFill>
                <a:latin typeface="Microsoft YaHei" panose="020B0503020204020204" pitchFamily="34" charset="-122"/>
                <a:ea typeface="Microsoft YaHei" panose="020B0503020204020204" pitchFamily="34" charset="-122"/>
              </a:rPr>
              <a:t>Land routes in India are much older than the sea routes</a:t>
            </a:r>
          </a:p>
          <a:p>
            <a:pPr marL="285750" indent="-285750">
              <a:lnSpc>
                <a:spcPct val="120000"/>
              </a:lnSpc>
              <a:spcAft>
                <a:spcPts val="600"/>
              </a:spcAft>
              <a:buFont typeface="Arial" panose="020B0604020202020204" pitchFamily="34" charset="0"/>
              <a:buChar char="•"/>
            </a:pPr>
            <a:r>
              <a:rPr lang="en-US" sz="1600" dirty="0">
                <a:solidFill>
                  <a:srgbClr val="595959"/>
                </a:solidFill>
                <a:latin typeface="Microsoft YaHei" panose="020B0503020204020204" pitchFamily="34" charset="-122"/>
                <a:ea typeface="Microsoft YaHei" panose="020B0503020204020204" pitchFamily="34" charset="-122"/>
              </a:rPr>
              <a:t>Land routes helped India exchange of ideas and for trade purposes since ancient times</a:t>
            </a:r>
          </a:p>
          <a:p>
            <a:pPr marL="285750" indent="-285750">
              <a:lnSpc>
                <a:spcPct val="120000"/>
              </a:lnSpc>
              <a:spcAft>
                <a:spcPts val="600"/>
              </a:spcAft>
              <a:buFont typeface="Arial" panose="020B0604020202020204" pitchFamily="34" charset="0"/>
              <a:buChar char="•"/>
            </a:pPr>
            <a:r>
              <a:rPr lang="en-US" sz="1600" dirty="0">
                <a:solidFill>
                  <a:srgbClr val="595959"/>
                </a:solidFill>
                <a:latin typeface="Microsoft YaHei" panose="020B0503020204020204" pitchFamily="34" charset="-122"/>
                <a:ea typeface="Microsoft YaHei" panose="020B0503020204020204" pitchFamily="34" charset="-122"/>
              </a:rPr>
              <a:t>Influence of Greek sculpture and architectural styles of dome and minarets from West Asia can be seen in different parts of India</a:t>
            </a:r>
          </a:p>
          <a:p>
            <a:pPr marL="285750" indent="-285750">
              <a:lnSpc>
                <a:spcPct val="120000"/>
              </a:lnSpc>
              <a:spcAft>
                <a:spcPts val="600"/>
              </a:spcAft>
              <a:buFont typeface="Arial" panose="020B0604020202020204" pitchFamily="34" charset="0"/>
              <a:buChar char="•"/>
            </a:pPr>
            <a:r>
              <a:rPr lang="en-US" sz="1600" dirty="0">
                <a:solidFill>
                  <a:srgbClr val="595959"/>
                </a:solidFill>
                <a:latin typeface="Microsoft YaHei" panose="020B0503020204020204" pitchFamily="34" charset="-122"/>
                <a:ea typeface="Microsoft YaHei" panose="020B0503020204020204" pitchFamily="34" charset="-122"/>
              </a:rPr>
              <a:t>India comprises of 28 states and 9 UTs</a:t>
            </a:r>
          </a:p>
        </p:txBody>
      </p:sp>
      <p:grpSp>
        <p:nvGrpSpPr>
          <p:cNvPr id="5" name="Group 4">
            <a:extLst>
              <a:ext uri="{FF2B5EF4-FFF2-40B4-BE49-F238E27FC236}">
                <a16:creationId xmlns:a16="http://schemas.microsoft.com/office/drawing/2014/main" id="{21F92669-06B5-F647-BAA1-0F5BD3538D11}"/>
              </a:ext>
            </a:extLst>
          </p:cNvPr>
          <p:cNvGrpSpPr/>
          <p:nvPr/>
        </p:nvGrpSpPr>
        <p:grpSpPr>
          <a:xfrm>
            <a:off x="182880" y="1040991"/>
            <a:ext cx="1692572" cy="349250"/>
            <a:chOff x="182880" y="1040991"/>
            <a:chExt cx="1692572" cy="349250"/>
          </a:xfrm>
        </p:grpSpPr>
        <p:grpSp>
          <p:nvGrpSpPr>
            <p:cNvPr id="6" name="组合 253">
              <a:extLst>
                <a:ext uri="{FF2B5EF4-FFF2-40B4-BE49-F238E27FC236}">
                  <a16:creationId xmlns:a16="http://schemas.microsoft.com/office/drawing/2014/main" id="{194D1948-5CFF-0A44-9772-11E857ABA41F}"/>
                </a:ext>
              </a:extLst>
            </p:cNvPr>
            <p:cNvGrpSpPr/>
            <p:nvPr/>
          </p:nvGrpSpPr>
          <p:grpSpPr>
            <a:xfrm>
              <a:off x="333042" y="1042297"/>
              <a:ext cx="1542410" cy="347944"/>
              <a:chOff x="444056" y="262399"/>
              <a:chExt cx="2056547" cy="463926"/>
            </a:xfrm>
          </p:grpSpPr>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7D16A8E-5BBD-234E-A081-12D6DDE037DE}"/>
                      </a:ext>
                    </a:extLst>
                  </p:cNvPr>
                  <p:cNvSpPr txBox="1"/>
                  <p:nvPr/>
                </p:nvSpPr>
                <p:spPr>
                  <a:xfrm>
                    <a:off x="444056" y="262399"/>
                    <a:ext cx="2056547" cy="307776"/>
                  </a:xfrm>
                  <a:prstGeom prst="rect">
                    <a:avLst/>
                  </a:prstGeom>
                  <a:noFill/>
                </p:spPr>
                <p:txBody>
                  <a:bodyPr wrap="none" rtlCol="0">
                    <a:spAutoFit/>
                  </a:bodyPr>
                  <a:lstStyle/>
                  <a:p>
                    <a:r>
                      <a:rPr lang="en-US" altLang="zh-CN" sz="900" dirty="0">
                        <a:latin typeface="微软雅黑" panose="020B0503020204020204" pitchFamily="34" charset="-122"/>
                        <a:ea typeface="微软雅黑" panose="020B0503020204020204" pitchFamily="34" charset="-122"/>
                      </a:rPr>
                      <a:t>India</a:t>
                    </a:r>
                    <a14:m>
                      <m:oMath xmlns:m="http://schemas.openxmlformats.org/officeDocument/2006/math">
                        <m:r>
                          <a:rPr lang="en-US" altLang="zh-CN" sz="900" b="0" i="1" smtClean="0">
                            <a:latin typeface="Cambria Math" panose="02040503050406030204" pitchFamily="18" charset="0"/>
                            <a:ea typeface="微软雅黑" panose="020B0503020204020204" pitchFamily="34" charset="-122"/>
                          </a:rPr>
                          <m:t>′</m:t>
                        </m:r>
                      </m:oMath>
                    </a14:m>
                    <a:r>
                      <a:rPr lang="en-US" altLang="zh-CN" sz="900" dirty="0">
                        <a:latin typeface="微软雅黑" panose="020B0503020204020204" pitchFamily="34" charset="-122"/>
                        <a:ea typeface="微软雅黑" panose="020B0503020204020204" pitchFamily="34" charset="-122"/>
                      </a:rPr>
                      <a:t>s Size and Location</a:t>
                    </a:r>
                    <a:endParaRPr lang="zh-CN" altLang="en-US" sz="900" dirty="0">
                      <a:latin typeface="微软雅黑" panose="020B0503020204020204" pitchFamily="34" charset="-122"/>
                      <a:ea typeface="微软雅黑" panose="020B0503020204020204" pitchFamily="34" charset="-122"/>
                    </a:endParaRPr>
                  </a:p>
                </p:txBody>
              </p:sp>
            </mc:Choice>
            <mc:Fallback xmlns="">
              <p:sp>
                <p:nvSpPr>
                  <p:cNvPr id="8" name="TextBox 7">
                    <a:extLst>
                      <a:ext uri="{FF2B5EF4-FFF2-40B4-BE49-F238E27FC236}">
                        <a16:creationId xmlns:a16="http://schemas.microsoft.com/office/drawing/2014/main" id="{57D16A8E-5BBD-234E-A081-12D6DDE037DE}"/>
                      </a:ext>
                    </a:extLst>
                  </p:cNvPr>
                  <p:cNvSpPr txBox="1">
                    <a:spLocks noRot="1" noChangeAspect="1" noMove="1" noResize="1" noEditPoints="1" noAdjustHandles="1" noChangeArrowheads="1" noChangeShapeType="1" noTextEdit="1"/>
                  </p:cNvSpPr>
                  <p:nvPr/>
                </p:nvSpPr>
                <p:spPr>
                  <a:xfrm>
                    <a:off x="444056" y="262399"/>
                    <a:ext cx="2056547" cy="307776"/>
                  </a:xfrm>
                  <a:prstGeom prst="rect">
                    <a:avLst/>
                  </a:prstGeom>
                  <a:blipFill>
                    <a:blip r:embed="rId3"/>
                    <a:stretch>
                      <a:fillRect b="-10526"/>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D1B3CD3A-3544-0F40-AB96-5C5F5247B8FD}"/>
                  </a:ext>
                </a:extLst>
              </p:cNvPr>
              <p:cNvSpPr txBox="1"/>
              <p:nvPr/>
            </p:nvSpPr>
            <p:spPr>
              <a:xfrm>
                <a:off x="444056" y="464714"/>
                <a:ext cx="938719" cy="261611"/>
              </a:xfrm>
              <a:prstGeom prst="rect">
                <a:avLst/>
              </a:prstGeom>
              <a:noFill/>
            </p:spPr>
            <p:txBody>
              <a:bodyPr wrap="none" rtlCol="0">
                <a:spAutoFit/>
              </a:bodyPr>
              <a:lstStyle/>
              <a:p>
                <a:r>
                  <a:rPr lang="en-US" altLang="zh-CN" sz="675" dirty="0">
                    <a:solidFill>
                      <a:schemeClr val="tx1">
                        <a:lumMod val="65000"/>
                        <a:lumOff val="35000"/>
                      </a:schemeClr>
                    </a:solidFill>
                  </a:rPr>
                  <a:t>Geographically</a:t>
                </a:r>
                <a:endParaRPr lang="zh-CN" altLang="en-US" sz="67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7" name="矩形 259">
              <a:extLst>
                <a:ext uri="{FF2B5EF4-FFF2-40B4-BE49-F238E27FC236}">
                  <a16:creationId xmlns:a16="http://schemas.microsoft.com/office/drawing/2014/main" id="{21A1EBCD-E18D-1F4C-97C4-44F8DEDAC055}"/>
                </a:ext>
              </a:extLst>
            </p:cNvPr>
            <p:cNvSpPr/>
            <p:nvPr/>
          </p:nvSpPr>
          <p:spPr>
            <a:xfrm>
              <a:off x="182880" y="1040991"/>
              <a:ext cx="91440" cy="327471"/>
            </a:xfrm>
            <a:prstGeom prst="rect">
              <a:avLst/>
            </a:prstGeom>
            <a:solidFill>
              <a:srgbClr val="C8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4" name="Picture 3">
            <a:extLst>
              <a:ext uri="{FF2B5EF4-FFF2-40B4-BE49-F238E27FC236}">
                <a16:creationId xmlns:a16="http://schemas.microsoft.com/office/drawing/2014/main" id="{1DC7B581-14A1-0B4D-8983-1632684FE025}"/>
              </a:ext>
            </a:extLst>
          </p:cNvPr>
          <p:cNvPicPr>
            <a:picLocks noChangeAspect="1"/>
          </p:cNvPicPr>
          <p:nvPr/>
        </p:nvPicPr>
        <p:blipFill>
          <a:blip r:embed="rId4"/>
          <a:stretch>
            <a:fillRect/>
          </a:stretch>
        </p:blipFill>
        <p:spPr>
          <a:xfrm>
            <a:off x="4131733" y="1157713"/>
            <a:ext cx="4518922" cy="5425059"/>
          </a:xfrm>
          <a:prstGeom prst="rect">
            <a:avLst/>
          </a:prstGeom>
        </p:spPr>
      </p:pic>
    </p:spTree>
    <p:extLst>
      <p:ext uri="{BB962C8B-B14F-4D97-AF65-F5344CB8AC3E}">
        <p14:creationId xmlns:p14="http://schemas.microsoft.com/office/powerpoint/2010/main" val="4251460409"/>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par>
                                <p:cTn id="13" presetID="9"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dissolv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658AB-2425-D145-807D-A68EE5962848}"/>
              </a:ext>
            </a:extLst>
          </p:cNvPr>
          <p:cNvSpPr txBox="1">
            <a:spLocks/>
          </p:cNvSpPr>
          <p:nvPr/>
        </p:nvSpPr>
        <p:spPr>
          <a:xfrm>
            <a:off x="2641600" y="643382"/>
            <a:ext cx="3315744" cy="435123"/>
          </a:xfrm>
          <a:prstGeom prst="rect">
            <a:avLst/>
          </a:prstGeom>
        </p:spPr>
        <p:txBody>
          <a:bodyPr wrap="square" anchor="ctr">
            <a:noAutofit/>
          </a:bodyPr>
          <a:lstStyle>
            <a:lvl1pPr algn="ctr" rtl="0" fontAlgn="base">
              <a:spcBef>
                <a:spcPct val="0"/>
              </a:spcBef>
              <a:spcAft>
                <a:spcPct val="0"/>
              </a:spcAft>
              <a:defRPr lang="en-US" sz="2400" kern="0" smtClean="0">
                <a:solidFill>
                  <a:srgbClr val="DD2067"/>
                </a:solidFill>
                <a:latin typeface="+mj-lt"/>
                <a:ea typeface="+mj-ea"/>
                <a:cs typeface="Arial" pitchFamily="-109" charset="0"/>
                <a:sym typeface="Calibri" charset="0"/>
              </a:defRPr>
            </a:lvl1pPr>
            <a:lvl2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2pPr>
            <a:lvl3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3pPr>
            <a:lvl4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4pPr>
            <a:lvl5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5pPr>
            <a:lvl6pPr marL="4572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6pPr>
            <a:lvl7pPr marL="9144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7pPr>
            <a:lvl8pPr marL="13716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8pPr>
            <a:lvl9pPr marL="18288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9pPr>
          </a:lstStyle>
          <a:p>
            <a:pPr defTabSz="685800">
              <a:defRPr/>
            </a:pPr>
            <a:r>
              <a:rPr lang="en-US" sz="2700" spc="-113" dirty="0">
                <a:solidFill>
                  <a:srgbClr val="262626"/>
                </a:solidFill>
                <a:latin typeface="Lato" panose="020F0502020204030203" pitchFamily="34" charset="0"/>
              </a:rPr>
              <a:t>India and </a:t>
            </a:r>
            <a:r>
              <a:rPr lang="en-US" sz="2700" spc="-113" dirty="0">
                <a:solidFill>
                  <a:srgbClr val="C8252C"/>
                </a:solidFill>
                <a:latin typeface="Lato" panose="020F0502020204030203" pitchFamily="34" charset="0"/>
              </a:rPr>
              <a:t>the </a:t>
            </a:r>
            <a:r>
              <a:rPr lang="en-US" sz="2700" spc="-113" dirty="0">
                <a:solidFill>
                  <a:srgbClr val="FF3300"/>
                </a:solidFill>
                <a:latin typeface="Lato" panose="020F0502020204030203" pitchFamily="34" charset="0"/>
                <a:ea typeface="Open Sans" panose="020B0606030504020204" pitchFamily="34" charset="0"/>
                <a:cs typeface="Lato" panose="020F0502020204030203" pitchFamily="34" charset="0"/>
              </a:rPr>
              <a:t>World</a:t>
            </a:r>
            <a:endParaRPr lang="en-US" sz="2700" spc="-113" dirty="0">
              <a:solidFill>
                <a:prstClr val="black">
                  <a:lumMod val="85000"/>
                  <a:lumOff val="15000"/>
                </a:prstClr>
              </a:solidFill>
              <a:latin typeface="Lato" panose="020F0502020204030203" pitchFamily="34" charset="0"/>
              <a:ea typeface="Open Sans" panose="020B0606030504020204" pitchFamily="34" charset="0"/>
              <a:cs typeface="Lato" panose="020F0502020204030203" pitchFamily="34" charset="0"/>
            </a:endParaRPr>
          </a:p>
        </p:txBody>
      </p:sp>
      <p:sp>
        <p:nvSpPr>
          <p:cNvPr id="3" name="TextBox 2">
            <a:extLst>
              <a:ext uri="{FF2B5EF4-FFF2-40B4-BE49-F238E27FC236}">
                <a16:creationId xmlns:a16="http://schemas.microsoft.com/office/drawing/2014/main" id="{23A20FD3-45F8-C242-A0FD-549CEA532EEB}"/>
              </a:ext>
            </a:extLst>
          </p:cNvPr>
          <p:cNvSpPr txBox="1"/>
          <p:nvPr/>
        </p:nvSpPr>
        <p:spPr>
          <a:xfrm>
            <a:off x="421076" y="1794422"/>
            <a:ext cx="3371991" cy="3098862"/>
          </a:xfrm>
          <a:prstGeom prst="rect">
            <a:avLst/>
          </a:prstGeom>
          <a:noFill/>
        </p:spPr>
        <p:txBody>
          <a:bodyPr wrap="square" rtlCol="0">
            <a:spAutoFit/>
          </a:bodyPr>
          <a:lstStyle/>
          <a:p>
            <a:pPr marL="285750" indent="-285750">
              <a:lnSpc>
                <a:spcPct val="120000"/>
              </a:lnSpc>
              <a:spcAft>
                <a:spcPts val="600"/>
              </a:spcAft>
              <a:buFont typeface="Arial" panose="020B0604020202020204" pitchFamily="34" charset="0"/>
              <a:buChar char="•"/>
            </a:pPr>
            <a:r>
              <a:rPr lang="en-US" sz="1600" dirty="0">
                <a:solidFill>
                  <a:srgbClr val="595959"/>
                </a:solidFill>
                <a:latin typeface="Microsoft YaHei" panose="020B0503020204020204" pitchFamily="34" charset="-122"/>
                <a:ea typeface="Microsoft YaHei" panose="020B0503020204020204" pitchFamily="34" charset="-122"/>
              </a:rPr>
              <a:t>India shares its boundaries with:</a:t>
            </a:r>
          </a:p>
          <a:p>
            <a:pPr marL="285750" indent="-285750">
              <a:lnSpc>
                <a:spcPct val="120000"/>
              </a:lnSpc>
              <a:spcAft>
                <a:spcPts val="600"/>
              </a:spcAft>
              <a:buFont typeface="Arial" panose="020B0604020202020204" pitchFamily="34" charset="0"/>
              <a:buChar char="•"/>
            </a:pPr>
            <a:r>
              <a:rPr lang="en-US" sz="1600" b="1" dirty="0">
                <a:solidFill>
                  <a:srgbClr val="595959"/>
                </a:solidFill>
                <a:latin typeface="Microsoft YaHei" panose="020B0503020204020204" pitchFamily="34" charset="-122"/>
                <a:ea typeface="Microsoft YaHei" panose="020B0503020204020204" pitchFamily="34" charset="-122"/>
              </a:rPr>
              <a:t>Northwest: </a:t>
            </a:r>
            <a:r>
              <a:rPr lang="en-US" sz="1600" dirty="0">
                <a:solidFill>
                  <a:srgbClr val="595959"/>
                </a:solidFill>
                <a:latin typeface="Microsoft YaHei" panose="020B0503020204020204" pitchFamily="34" charset="-122"/>
                <a:ea typeface="Microsoft YaHei" panose="020B0503020204020204" pitchFamily="34" charset="-122"/>
              </a:rPr>
              <a:t>Pakistan and Afghanistan</a:t>
            </a:r>
            <a:br>
              <a:rPr lang="en-US" sz="1600" dirty="0">
                <a:solidFill>
                  <a:srgbClr val="595959"/>
                </a:solidFill>
                <a:latin typeface="Microsoft YaHei" panose="020B0503020204020204" pitchFamily="34" charset="-122"/>
                <a:ea typeface="Microsoft YaHei" panose="020B0503020204020204" pitchFamily="34" charset="-122"/>
              </a:rPr>
            </a:br>
            <a:r>
              <a:rPr lang="en-US" sz="1600" b="1" dirty="0">
                <a:solidFill>
                  <a:srgbClr val="595959"/>
                </a:solidFill>
                <a:latin typeface="Microsoft YaHei" panose="020B0503020204020204" pitchFamily="34" charset="-122"/>
                <a:ea typeface="Microsoft YaHei" panose="020B0503020204020204" pitchFamily="34" charset="-122"/>
              </a:rPr>
              <a:t>North: </a:t>
            </a:r>
            <a:r>
              <a:rPr lang="en-US" sz="1600" dirty="0">
                <a:solidFill>
                  <a:srgbClr val="595959"/>
                </a:solidFill>
                <a:latin typeface="Microsoft YaHei" panose="020B0503020204020204" pitchFamily="34" charset="-122"/>
                <a:ea typeface="Microsoft YaHei" panose="020B0503020204020204" pitchFamily="34" charset="-122"/>
              </a:rPr>
              <a:t>China, Nepal and Bhutan</a:t>
            </a:r>
            <a:br>
              <a:rPr lang="en-US" sz="1600" dirty="0">
                <a:solidFill>
                  <a:srgbClr val="595959"/>
                </a:solidFill>
                <a:latin typeface="Microsoft YaHei" panose="020B0503020204020204" pitchFamily="34" charset="-122"/>
                <a:ea typeface="Microsoft YaHei" panose="020B0503020204020204" pitchFamily="34" charset="-122"/>
              </a:rPr>
            </a:br>
            <a:r>
              <a:rPr lang="en-US" sz="1600" b="1" dirty="0">
                <a:solidFill>
                  <a:srgbClr val="595959"/>
                </a:solidFill>
                <a:latin typeface="Microsoft YaHei" panose="020B0503020204020204" pitchFamily="34" charset="-122"/>
                <a:ea typeface="Microsoft YaHei" panose="020B0503020204020204" pitchFamily="34" charset="-122"/>
              </a:rPr>
              <a:t>East: </a:t>
            </a:r>
            <a:r>
              <a:rPr lang="en-US" sz="1600" dirty="0">
                <a:solidFill>
                  <a:srgbClr val="595959"/>
                </a:solidFill>
                <a:latin typeface="Microsoft YaHei" panose="020B0503020204020204" pitchFamily="34" charset="-122"/>
                <a:ea typeface="Microsoft YaHei" panose="020B0503020204020204" pitchFamily="34" charset="-122"/>
              </a:rPr>
              <a:t>Myanmar and Bangladesh</a:t>
            </a:r>
            <a:br>
              <a:rPr lang="en-US" sz="1600" dirty="0">
                <a:solidFill>
                  <a:srgbClr val="595959"/>
                </a:solidFill>
                <a:latin typeface="Microsoft YaHei" panose="020B0503020204020204" pitchFamily="34" charset="-122"/>
                <a:ea typeface="Microsoft YaHei" panose="020B0503020204020204" pitchFamily="34" charset="-122"/>
              </a:rPr>
            </a:br>
            <a:r>
              <a:rPr lang="en-US" sz="1600" b="1" dirty="0">
                <a:solidFill>
                  <a:srgbClr val="595959"/>
                </a:solidFill>
                <a:latin typeface="Microsoft YaHei" panose="020B0503020204020204" pitchFamily="34" charset="-122"/>
                <a:ea typeface="Microsoft YaHei" panose="020B0503020204020204" pitchFamily="34" charset="-122"/>
              </a:rPr>
              <a:t>South:</a:t>
            </a:r>
            <a:r>
              <a:rPr lang="en-US" sz="1600" dirty="0">
                <a:solidFill>
                  <a:srgbClr val="595959"/>
                </a:solidFill>
                <a:latin typeface="Microsoft YaHei" panose="020B0503020204020204" pitchFamily="34" charset="-122"/>
                <a:ea typeface="Microsoft YaHei" panose="020B0503020204020204" pitchFamily="34" charset="-122"/>
              </a:rPr>
              <a:t> Sri Lanka and Maldives</a:t>
            </a:r>
          </a:p>
        </p:txBody>
      </p:sp>
      <p:grpSp>
        <p:nvGrpSpPr>
          <p:cNvPr id="5" name="Group 4">
            <a:extLst>
              <a:ext uri="{FF2B5EF4-FFF2-40B4-BE49-F238E27FC236}">
                <a16:creationId xmlns:a16="http://schemas.microsoft.com/office/drawing/2014/main" id="{21F92669-06B5-F647-BAA1-0F5BD3538D11}"/>
              </a:ext>
            </a:extLst>
          </p:cNvPr>
          <p:cNvGrpSpPr/>
          <p:nvPr/>
        </p:nvGrpSpPr>
        <p:grpSpPr>
          <a:xfrm>
            <a:off x="182880" y="1040991"/>
            <a:ext cx="1692572" cy="349250"/>
            <a:chOff x="182880" y="1040991"/>
            <a:chExt cx="1692572" cy="349250"/>
          </a:xfrm>
        </p:grpSpPr>
        <p:grpSp>
          <p:nvGrpSpPr>
            <p:cNvPr id="6" name="组合 253">
              <a:extLst>
                <a:ext uri="{FF2B5EF4-FFF2-40B4-BE49-F238E27FC236}">
                  <a16:creationId xmlns:a16="http://schemas.microsoft.com/office/drawing/2014/main" id="{194D1948-5CFF-0A44-9772-11E857ABA41F}"/>
                </a:ext>
              </a:extLst>
            </p:cNvPr>
            <p:cNvGrpSpPr/>
            <p:nvPr/>
          </p:nvGrpSpPr>
          <p:grpSpPr>
            <a:xfrm>
              <a:off x="333042" y="1042297"/>
              <a:ext cx="1542410" cy="347944"/>
              <a:chOff x="444056" y="262399"/>
              <a:chExt cx="2056547" cy="463926"/>
            </a:xfrm>
          </p:grpSpPr>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7D16A8E-5BBD-234E-A081-12D6DDE037DE}"/>
                      </a:ext>
                    </a:extLst>
                  </p:cNvPr>
                  <p:cNvSpPr txBox="1"/>
                  <p:nvPr/>
                </p:nvSpPr>
                <p:spPr>
                  <a:xfrm>
                    <a:off x="444056" y="262399"/>
                    <a:ext cx="2056547" cy="307776"/>
                  </a:xfrm>
                  <a:prstGeom prst="rect">
                    <a:avLst/>
                  </a:prstGeom>
                  <a:noFill/>
                </p:spPr>
                <p:txBody>
                  <a:bodyPr wrap="none" rtlCol="0">
                    <a:spAutoFit/>
                  </a:bodyPr>
                  <a:lstStyle/>
                  <a:p>
                    <a:r>
                      <a:rPr lang="en-US" altLang="zh-CN" sz="900" dirty="0">
                        <a:latin typeface="微软雅黑" panose="020B0503020204020204" pitchFamily="34" charset="-122"/>
                        <a:ea typeface="微软雅黑" panose="020B0503020204020204" pitchFamily="34" charset="-122"/>
                      </a:rPr>
                      <a:t>India</a:t>
                    </a:r>
                    <a14:m>
                      <m:oMath xmlns:m="http://schemas.openxmlformats.org/officeDocument/2006/math">
                        <m:r>
                          <a:rPr lang="en-US" altLang="zh-CN" sz="900" b="0" i="1" smtClean="0">
                            <a:latin typeface="Cambria Math" panose="02040503050406030204" pitchFamily="18" charset="0"/>
                            <a:ea typeface="微软雅黑" panose="020B0503020204020204" pitchFamily="34" charset="-122"/>
                          </a:rPr>
                          <m:t>′</m:t>
                        </m:r>
                      </m:oMath>
                    </a14:m>
                    <a:r>
                      <a:rPr lang="en-US" altLang="zh-CN" sz="900" dirty="0">
                        <a:latin typeface="微软雅黑" panose="020B0503020204020204" pitchFamily="34" charset="-122"/>
                        <a:ea typeface="微软雅黑" panose="020B0503020204020204" pitchFamily="34" charset="-122"/>
                      </a:rPr>
                      <a:t>s Size and Location</a:t>
                    </a:r>
                    <a:endParaRPr lang="zh-CN" altLang="en-US" sz="900" dirty="0">
                      <a:latin typeface="微软雅黑" panose="020B0503020204020204" pitchFamily="34" charset="-122"/>
                      <a:ea typeface="微软雅黑" panose="020B0503020204020204" pitchFamily="34" charset="-122"/>
                    </a:endParaRPr>
                  </a:p>
                </p:txBody>
              </p:sp>
            </mc:Choice>
            <mc:Fallback xmlns="">
              <p:sp>
                <p:nvSpPr>
                  <p:cNvPr id="8" name="TextBox 7">
                    <a:extLst>
                      <a:ext uri="{FF2B5EF4-FFF2-40B4-BE49-F238E27FC236}">
                        <a16:creationId xmlns:a16="http://schemas.microsoft.com/office/drawing/2014/main" id="{57D16A8E-5BBD-234E-A081-12D6DDE037DE}"/>
                      </a:ext>
                    </a:extLst>
                  </p:cNvPr>
                  <p:cNvSpPr txBox="1">
                    <a:spLocks noRot="1" noChangeAspect="1" noMove="1" noResize="1" noEditPoints="1" noAdjustHandles="1" noChangeArrowheads="1" noChangeShapeType="1" noTextEdit="1"/>
                  </p:cNvSpPr>
                  <p:nvPr/>
                </p:nvSpPr>
                <p:spPr>
                  <a:xfrm>
                    <a:off x="444056" y="262399"/>
                    <a:ext cx="2056547" cy="307776"/>
                  </a:xfrm>
                  <a:prstGeom prst="rect">
                    <a:avLst/>
                  </a:prstGeom>
                  <a:blipFill>
                    <a:blip r:embed="rId3"/>
                    <a:stretch>
                      <a:fillRect b="-10526"/>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D1B3CD3A-3544-0F40-AB96-5C5F5247B8FD}"/>
                  </a:ext>
                </a:extLst>
              </p:cNvPr>
              <p:cNvSpPr txBox="1"/>
              <p:nvPr/>
            </p:nvSpPr>
            <p:spPr>
              <a:xfrm>
                <a:off x="444056" y="464714"/>
                <a:ext cx="938719" cy="261611"/>
              </a:xfrm>
              <a:prstGeom prst="rect">
                <a:avLst/>
              </a:prstGeom>
              <a:noFill/>
            </p:spPr>
            <p:txBody>
              <a:bodyPr wrap="none" rtlCol="0">
                <a:spAutoFit/>
              </a:bodyPr>
              <a:lstStyle/>
              <a:p>
                <a:r>
                  <a:rPr lang="en-US" altLang="zh-CN" sz="675" dirty="0">
                    <a:solidFill>
                      <a:schemeClr val="tx1">
                        <a:lumMod val="65000"/>
                        <a:lumOff val="35000"/>
                      </a:schemeClr>
                    </a:solidFill>
                  </a:rPr>
                  <a:t>Geographically</a:t>
                </a:r>
                <a:endParaRPr lang="zh-CN" altLang="en-US" sz="67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7" name="矩形 259">
              <a:extLst>
                <a:ext uri="{FF2B5EF4-FFF2-40B4-BE49-F238E27FC236}">
                  <a16:creationId xmlns:a16="http://schemas.microsoft.com/office/drawing/2014/main" id="{21A1EBCD-E18D-1F4C-97C4-44F8DEDAC055}"/>
                </a:ext>
              </a:extLst>
            </p:cNvPr>
            <p:cNvSpPr/>
            <p:nvPr/>
          </p:nvSpPr>
          <p:spPr>
            <a:xfrm>
              <a:off x="182880" y="1040991"/>
              <a:ext cx="91440" cy="327471"/>
            </a:xfrm>
            <a:prstGeom prst="rect">
              <a:avLst/>
            </a:prstGeom>
            <a:solidFill>
              <a:srgbClr val="C8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10" name="Picture 9">
            <a:extLst>
              <a:ext uri="{FF2B5EF4-FFF2-40B4-BE49-F238E27FC236}">
                <a16:creationId xmlns:a16="http://schemas.microsoft.com/office/drawing/2014/main" id="{6EA8EBE9-BD06-4F4D-B472-2628A1DF0008}"/>
              </a:ext>
            </a:extLst>
          </p:cNvPr>
          <p:cNvPicPr>
            <a:picLocks noChangeAspect="1"/>
          </p:cNvPicPr>
          <p:nvPr/>
        </p:nvPicPr>
        <p:blipFill>
          <a:blip r:embed="rId4"/>
          <a:stretch>
            <a:fillRect/>
          </a:stretch>
        </p:blipFill>
        <p:spPr>
          <a:xfrm>
            <a:off x="3952386" y="1498157"/>
            <a:ext cx="4265925" cy="4785534"/>
          </a:xfrm>
          <a:prstGeom prst="rect">
            <a:avLst/>
          </a:prstGeom>
        </p:spPr>
      </p:pic>
      <p:pic>
        <p:nvPicPr>
          <p:cNvPr id="11" name="Picture 10">
            <a:extLst>
              <a:ext uri="{FF2B5EF4-FFF2-40B4-BE49-F238E27FC236}">
                <a16:creationId xmlns:a16="http://schemas.microsoft.com/office/drawing/2014/main" id="{469753C6-134F-3D4D-8A90-1DC3A5B2B00D}"/>
              </a:ext>
            </a:extLst>
          </p:cNvPr>
          <p:cNvPicPr>
            <a:picLocks noChangeAspect="1"/>
          </p:cNvPicPr>
          <p:nvPr/>
        </p:nvPicPr>
        <p:blipFill>
          <a:blip r:embed="rId5"/>
          <a:stretch>
            <a:fillRect/>
          </a:stretch>
        </p:blipFill>
        <p:spPr>
          <a:xfrm>
            <a:off x="5957344" y="3890924"/>
            <a:ext cx="2980267" cy="2794000"/>
          </a:xfrm>
          <a:prstGeom prst="rect">
            <a:avLst/>
          </a:prstGeom>
        </p:spPr>
      </p:pic>
      <p:sp>
        <p:nvSpPr>
          <p:cNvPr id="12" name="Rectangle 11">
            <a:extLst>
              <a:ext uri="{FF2B5EF4-FFF2-40B4-BE49-F238E27FC236}">
                <a16:creationId xmlns:a16="http://schemas.microsoft.com/office/drawing/2014/main" id="{16AD66A4-F322-024E-AE19-7D7029FFB2D6}"/>
              </a:ext>
            </a:extLst>
          </p:cNvPr>
          <p:cNvSpPr/>
          <p:nvPr/>
        </p:nvSpPr>
        <p:spPr>
          <a:xfrm>
            <a:off x="421076" y="4893284"/>
            <a:ext cx="2943013" cy="1544654"/>
          </a:xfrm>
          <a:prstGeom prst="rect">
            <a:avLst/>
          </a:prstGeom>
        </p:spPr>
        <p:txBody>
          <a:bodyPr wrap="square">
            <a:spAutoFit/>
          </a:bodyPr>
          <a:lstStyle/>
          <a:p>
            <a:pPr marL="285750" indent="-285750">
              <a:lnSpc>
                <a:spcPct val="120000"/>
              </a:lnSpc>
              <a:spcAft>
                <a:spcPts val="600"/>
              </a:spcAft>
              <a:buFont typeface="Arial" panose="020B0604020202020204" pitchFamily="34" charset="0"/>
              <a:buChar char="•"/>
            </a:pPr>
            <a:r>
              <a:rPr lang="en-US" sz="1600" dirty="0">
                <a:solidFill>
                  <a:srgbClr val="595959"/>
                </a:solidFill>
                <a:latin typeface="Microsoft YaHei" panose="020B0503020204020204" pitchFamily="34" charset="-122"/>
                <a:ea typeface="Microsoft YaHei" panose="020B0503020204020204" pitchFamily="34" charset="-122"/>
              </a:rPr>
              <a:t>Sri Lanka is separated from India by a narrow channel of sea formed by the </a:t>
            </a:r>
            <a:r>
              <a:rPr lang="en-US" sz="1600" b="1" dirty="0">
                <a:solidFill>
                  <a:srgbClr val="595959"/>
                </a:solidFill>
                <a:latin typeface="Microsoft YaHei" panose="020B0503020204020204" pitchFamily="34" charset="-122"/>
                <a:ea typeface="Microsoft YaHei" panose="020B0503020204020204" pitchFamily="34" charset="-122"/>
              </a:rPr>
              <a:t>Palk Strait </a:t>
            </a:r>
            <a:r>
              <a:rPr lang="en-US" sz="1600" dirty="0">
                <a:solidFill>
                  <a:srgbClr val="595959"/>
                </a:solidFill>
                <a:latin typeface="Microsoft YaHei" panose="020B0503020204020204" pitchFamily="34" charset="-122"/>
                <a:ea typeface="Microsoft YaHei" panose="020B0503020204020204" pitchFamily="34" charset="-122"/>
              </a:rPr>
              <a:t>and the </a:t>
            </a:r>
            <a:r>
              <a:rPr lang="en-US" sz="1600" b="1" dirty="0">
                <a:solidFill>
                  <a:srgbClr val="595959"/>
                </a:solidFill>
                <a:latin typeface="Microsoft YaHei" panose="020B0503020204020204" pitchFamily="34" charset="-122"/>
                <a:ea typeface="Microsoft YaHei" panose="020B0503020204020204" pitchFamily="34" charset="-122"/>
              </a:rPr>
              <a:t>Gulf of </a:t>
            </a:r>
            <a:r>
              <a:rPr lang="en-US" sz="1600" b="1" dirty="0" err="1">
                <a:solidFill>
                  <a:srgbClr val="595959"/>
                </a:solidFill>
                <a:latin typeface="Microsoft YaHei" panose="020B0503020204020204" pitchFamily="34" charset="-122"/>
                <a:ea typeface="Microsoft YaHei" panose="020B0503020204020204" pitchFamily="34" charset="-122"/>
              </a:rPr>
              <a:t>Mannar</a:t>
            </a:r>
            <a:endParaRPr lang="en-US" sz="1600" b="1" dirty="0">
              <a:solidFill>
                <a:srgbClr val="595959"/>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400472613"/>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dissolv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dissolve">
                                      <p:cBhvr>
                                        <p:cTn id="20" dur="500"/>
                                        <p:tgtEl>
                                          <p:spTgt spid="12"/>
                                        </p:tgtEl>
                                      </p:cBhvr>
                                    </p:animEffect>
                                  </p:childTnLst>
                                </p:cTn>
                              </p:par>
                              <p:par>
                                <p:cTn id="21" presetID="9"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dissolv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658AB-2425-D145-807D-A68EE5962848}"/>
              </a:ext>
            </a:extLst>
          </p:cNvPr>
          <p:cNvSpPr txBox="1">
            <a:spLocks/>
          </p:cNvSpPr>
          <p:nvPr/>
        </p:nvSpPr>
        <p:spPr>
          <a:xfrm>
            <a:off x="2235200" y="605868"/>
            <a:ext cx="4876800" cy="435123"/>
          </a:xfrm>
          <a:prstGeom prst="rect">
            <a:avLst/>
          </a:prstGeom>
        </p:spPr>
        <p:txBody>
          <a:bodyPr wrap="square" anchor="ctr">
            <a:noAutofit/>
          </a:bodyPr>
          <a:lstStyle>
            <a:lvl1pPr algn="ctr" rtl="0" fontAlgn="base">
              <a:spcBef>
                <a:spcPct val="0"/>
              </a:spcBef>
              <a:spcAft>
                <a:spcPct val="0"/>
              </a:spcAft>
              <a:defRPr lang="en-US" sz="2400" kern="0" smtClean="0">
                <a:solidFill>
                  <a:srgbClr val="DD2067"/>
                </a:solidFill>
                <a:latin typeface="+mj-lt"/>
                <a:ea typeface="+mj-ea"/>
                <a:cs typeface="Arial" pitchFamily="-109" charset="0"/>
                <a:sym typeface="Calibri" charset="0"/>
              </a:defRPr>
            </a:lvl1pPr>
            <a:lvl2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2pPr>
            <a:lvl3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3pPr>
            <a:lvl4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4pPr>
            <a:lvl5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5pPr>
            <a:lvl6pPr marL="4572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6pPr>
            <a:lvl7pPr marL="9144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7pPr>
            <a:lvl8pPr marL="13716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8pPr>
            <a:lvl9pPr marL="18288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9pPr>
          </a:lstStyle>
          <a:p>
            <a:pPr defTabSz="685800">
              <a:defRPr/>
            </a:pPr>
            <a:r>
              <a:rPr lang="en-US" sz="2700" spc="-113" dirty="0">
                <a:solidFill>
                  <a:srgbClr val="262626"/>
                </a:solidFill>
                <a:latin typeface="Lato" panose="020F0502020204030203" pitchFamily="34" charset="0"/>
              </a:rPr>
              <a:t>From the Chapter: Good </a:t>
            </a:r>
            <a:r>
              <a:rPr lang="en-US" sz="2700" spc="-113" dirty="0">
                <a:solidFill>
                  <a:srgbClr val="C8252C"/>
                </a:solidFill>
                <a:latin typeface="Lato" panose="020F0502020204030203" pitchFamily="34" charset="0"/>
              </a:rPr>
              <a:t>to Know</a:t>
            </a:r>
            <a:endParaRPr lang="en-US" sz="2700" spc="-113" dirty="0">
              <a:solidFill>
                <a:prstClr val="black">
                  <a:lumMod val="85000"/>
                  <a:lumOff val="15000"/>
                </a:prstClr>
              </a:solidFill>
              <a:latin typeface="Lato" panose="020F0502020204030203" pitchFamily="34" charset="0"/>
              <a:ea typeface="Open Sans" panose="020B0606030504020204" pitchFamily="34" charset="0"/>
              <a:cs typeface="Lato" panose="020F0502020204030203" pitchFamily="34" charset="0"/>
            </a:endParaRPr>
          </a:p>
        </p:txBody>
      </p:sp>
      <p:sp>
        <p:nvSpPr>
          <p:cNvPr id="3" name="TextBox 2">
            <a:extLst>
              <a:ext uri="{FF2B5EF4-FFF2-40B4-BE49-F238E27FC236}">
                <a16:creationId xmlns:a16="http://schemas.microsoft.com/office/drawing/2014/main" id="{23A20FD3-45F8-C242-A0FD-549CEA532EEB}"/>
              </a:ext>
            </a:extLst>
          </p:cNvPr>
          <p:cNvSpPr txBox="1"/>
          <p:nvPr/>
        </p:nvSpPr>
        <p:spPr>
          <a:xfrm>
            <a:off x="1230489" y="1541977"/>
            <a:ext cx="3838222" cy="3766737"/>
          </a:xfrm>
          <a:prstGeom prst="rect">
            <a:avLst/>
          </a:prstGeom>
          <a:noFill/>
        </p:spPr>
        <p:txBody>
          <a:bodyPr wrap="square" rtlCol="0">
            <a:spAutoFit/>
          </a:bodyPr>
          <a:lstStyle/>
          <a:p>
            <a:pPr marL="285750" indent="-285750">
              <a:lnSpc>
                <a:spcPct val="120000"/>
              </a:lnSpc>
              <a:spcAft>
                <a:spcPts val="600"/>
              </a:spcAft>
              <a:buFont typeface="Arial" panose="020B0604020202020204" pitchFamily="34" charset="0"/>
              <a:buChar char="•"/>
            </a:pPr>
            <a:r>
              <a:rPr lang="en-US" sz="1600" dirty="0">
                <a:solidFill>
                  <a:srgbClr val="595959"/>
                </a:solidFill>
                <a:latin typeface="Microsoft YaHei" panose="020B0503020204020204" pitchFamily="34" charset="-122"/>
                <a:ea typeface="Microsoft YaHei" panose="020B0503020204020204" pitchFamily="34" charset="-122"/>
              </a:rPr>
              <a:t>The Southernmost point of the Indian Union “</a:t>
            </a:r>
            <a:r>
              <a:rPr lang="en-US" sz="1600" b="1" dirty="0">
                <a:solidFill>
                  <a:srgbClr val="595959"/>
                </a:solidFill>
                <a:latin typeface="Microsoft YaHei" panose="020B0503020204020204" pitchFamily="34" charset="-122"/>
                <a:ea typeface="Microsoft YaHei" panose="020B0503020204020204" pitchFamily="34" charset="-122"/>
              </a:rPr>
              <a:t>Indira </a:t>
            </a:r>
            <a:r>
              <a:rPr lang="en-US" sz="1600" b="1" dirty="0" err="1">
                <a:solidFill>
                  <a:srgbClr val="595959"/>
                </a:solidFill>
                <a:latin typeface="Microsoft YaHei" panose="020B0503020204020204" pitchFamily="34" charset="-122"/>
                <a:ea typeface="Microsoft YaHei" panose="020B0503020204020204" pitchFamily="34" charset="-122"/>
              </a:rPr>
              <a:t>Point</a:t>
            </a:r>
            <a:r>
              <a:rPr lang="en-US" sz="1600" dirty="0" err="1">
                <a:solidFill>
                  <a:srgbClr val="595959"/>
                </a:solidFill>
                <a:latin typeface="Microsoft YaHei" panose="020B0503020204020204" pitchFamily="34" charset="-122"/>
                <a:ea typeface="Microsoft YaHei" panose="020B0503020204020204" pitchFamily="34" charset="-122"/>
              </a:rPr>
              <a:t>”was</a:t>
            </a:r>
            <a:r>
              <a:rPr lang="en-US" sz="1600" dirty="0">
                <a:solidFill>
                  <a:srgbClr val="595959"/>
                </a:solidFill>
                <a:latin typeface="Microsoft YaHei" panose="020B0503020204020204" pitchFamily="34" charset="-122"/>
                <a:ea typeface="Microsoft YaHei" panose="020B0503020204020204" pitchFamily="34" charset="-122"/>
              </a:rPr>
              <a:t> submerged under the sea water in 2004 during Tsunami</a:t>
            </a:r>
          </a:p>
          <a:p>
            <a:pPr marL="285750" indent="-285750">
              <a:lnSpc>
                <a:spcPct val="120000"/>
              </a:lnSpc>
              <a:spcAft>
                <a:spcPts val="600"/>
              </a:spcAft>
              <a:buFont typeface="Arial" panose="020B0604020202020204" pitchFamily="34" charset="0"/>
              <a:buChar char="•"/>
            </a:pPr>
            <a:r>
              <a:rPr lang="en-US" sz="1600" dirty="0">
                <a:solidFill>
                  <a:srgbClr val="595959"/>
                </a:solidFill>
                <a:latin typeface="Microsoft YaHei" panose="020B0503020204020204" pitchFamily="34" charset="-122"/>
                <a:ea typeface="Microsoft YaHei" panose="020B0503020204020204" pitchFamily="34" charset="-122"/>
              </a:rPr>
              <a:t>Since the opening of Suez Canal in 1869, India’s distance from Europe has been reduced by 7,000 km</a:t>
            </a:r>
          </a:p>
          <a:p>
            <a:pPr marL="285750" indent="-285750">
              <a:lnSpc>
                <a:spcPct val="120000"/>
              </a:lnSpc>
              <a:spcAft>
                <a:spcPts val="600"/>
              </a:spcAft>
              <a:buFont typeface="Arial" panose="020B0604020202020204" pitchFamily="34" charset="0"/>
              <a:buChar char="•"/>
            </a:pPr>
            <a:r>
              <a:rPr lang="en-US" sz="1600" dirty="0">
                <a:solidFill>
                  <a:srgbClr val="595959"/>
                </a:solidFill>
                <a:latin typeface="Microsoft YaHei" panose="020B0503020204020204" pitchFamily="34" charset="-122"/>
                <a:ea typeface="Microsoft YaHei" panose="020B0503020204020204" pitchFamily="34" charset="-122"/>
              </a:rPr>
              <a:t>Before 1947, there were two types of states in India – provinces (ruled by Britishers) and princely states (ruled by local rulers)</a:t>
            </a:r>
          </a:p>
        </p:txBody>
      </p:sp>
      <p:grpSp>
        <p:nvGrpSpPr>
          <p:cNvPr id="5" name="Group 4">
            <a:extLst>
              <a:ext uri="{FF2B5EF4-FFF2-40B4-BE49-F238E27FC236}">
                <a16:creationId xmlns:a16="http://schemas.microsoft.com/office/drawing/2014/main" id="{21F92669-06B5-F647-BAA1-0F5BD3538D11}"/>
              </a:ext>
            </a:extLst>
          </p:cNvPr>
          <p:cNvGrpSpPr/>
          <p:nvPr/>
        </p:nvGrpSpPr>
        <p:grpSpPr>
          <a:xfrm>
            <a:off x="182880" y="1040991"/>
            <a:ext cx="1692572" cy="349250"/>
            <a:chOff x="182880" y="1040991"/>
            <a:chExt cx="1692572" cy="349250"/>
          </a:xfrm>
        </p:grpSpPr>
        <p:grpSp>
          <p:nvGrpSpPr>
            <p:cNvPr id="6" name="组合 253">
              <a:extLst>
                <a:ext uri="{FF2B5EF4-FFF2-40B4-BE49-F238E27FC236}">
                  <a16:creationId xmlns:a16="http://schemas.microsoft.com/office/drawing/2014/main" id="{194D1948-5CFF-0A44-9772-11E857ABA41F}"/>
                </a:ext>
              </a:extLst>
            </p:cNvPr>
            <p:cNvGrpSpPr/>
            <p:nvPr/>
          </p:nvGrpSpPr>
          <p:grpSpPr>
            <a:xfrm>
              <a:off x="333042" y="1042297"/>
              <a:ext cx="1542410" cy="347944"/>
              <a:chOff x="444056" y="262399"/>
              <a:chExt cx="2056547" cy="463926"/>
            </a:xfrm>
          </p:grpSpPr>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7D16A8E-5BBD-234E-A081-12D6DDE037DE}"/>
                      </a:ext>
                    </a:extLst>
                  </p:cNvPr>
                  <p:cNvSpPr txBox="1"/>
                  <p:nvPr/>
                </p:nvSpPr>
                <p:spPr>
                  <a:xfrm>
                    <a:off x="444056" y="262399"/>
                    <a:ext cx="2056547" cy="307776"/>
                  </a:xfrm>
                  <a:prstGeom prst="rect">
                    <a:avLst/>
                  </a:prstGeom>
                  <a:noFill/>
                </p:spPr>
                <p:txBody>
                  <a:bodyPr wrap="none" rtlCol="0">
                    <a:spAutoFit/>
                  </a:bodyPr>
                  <a:lstStyle/>
                  <a:p>
                    <a:r>
                      <a:rPr lang="en-US" altLang="zh-CN" sz="900" dirty="0">
                        <a:latin typeface="微软雅黑" panose="020B0503020204020204" pitchFamily="34" charset="-122"/>
                        <a:ea typeface="微软雅黑" panose="020B0503020204020204" pitchFamily="34" charset="-122"/>
                      </a:rPr>
                      <a:t>India</a:t>
                    </a:r>
                    <a14:m>
                      <m:oMath xmlns:m="http://schemas.openxmlformats.org/officeDocument/2006/math">
                        <m:r>
                          <a:rPr lang="en-US" altLang="zh-CN" sz="900" b="0" i="1" smtClean="0">
                            <a:latin typeface="Cambria Math" panose="02040503050406030204" pitchFamily="18" charset="0"/>
                            <a:ea typeface="微软雅黑" panose="020B0503020204020204" pitchFamily="34" charset="-122"/>
                          </a:rPr>
                          <m:t>′</m:t>
                        </m:r>
                      </m:oMath>
                    </a14:m>
                    <a:r>
                      <a:rPr lang="en-US" altLang="zh-CN" sz="900" dirty="0">
                        <a:latin typeface="微软雅黑" panose="020B0503020204020204" pitchFamily="34" charset="-122"/>
                        <a:ea typeface="微软雅黑" panose="020B0503020204020204" pitchFamily="34" charset="-122"/>
                      </a:rPr>
                      <a:t>s Size and Location</a:t>
                    </a:r>
                    <a:endParaRPr lang="zh-CN" altLang="en-US" sz="900" dirty="0">
                      <a:latin typeface="微软雅黑" panose="020B0503020204020204" pitchFamily="34" charset="-122"/>
                      <a:ea typeface="微软雅黑" panose="020B0503020204020204" pitchFamily="34" charset="-122"/>
                    </a:endParaRPr>
                  </a:p>
                </p:txBody>
              </p:sp>
            </mc:Choice>
            <mc:Fallback xmlns="">
              <p:sp>
                <p:nvSpPr>
                  <p:cNvPr id="8" name="TextBox 7">
                    <a:extLst>
                      <a:ext uri="{FF2B5EF4-FFF2-40B4-BE49-F238E27FC236}">
                        <a16:creationId xmlns:a16="http://schemas.microsoft.com/office/drawing/2014/main" id="{57D16A8E-5BBD-234E-A081-12D6DDE037DE}"/>
                      </a:ext>
                    </a:extLst>
                  </p:cNvPr>
                  <p:cNvSpPr txBox="1">
                    <a:spLocks noRot="1" noChangeAspect="1" noMove="1" noResize="1" noEditPoints="1" noAdjustHandles="1" noChangeArrowheads="1" noChangeShapeType="1" noTextEdit="1"/>
                  </p:cNvSpPr>
                  <p:nvPr/>
                </p:nvSpPr>
                <p:spPr>
                  <a:xfrm>
                    <a:off x="444056" y="262399"/>
                    <a:ext cx="2056547" cy="307776"/>
                  </a:xfrm>
                  <a:prstGeom prst="rect">
                    <a:avLst/>
                  </a:prstGeom>
                  <a:blipFill>
                    <a:blip r:embed="rId3"/>
                    <a:stretch>
                      <a:fillRect b="-10526"/>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D1B3CD3A-3544-0F40-AB96-5C5F5247B8FD}"/>
                  </a:ext>
                </a:extLst>
              </p:cNvPr>
              <p:cNvSpPr txBox="1"/>
              <p:nvPr/>
            </p:nvSpPr>
            <p:spPr>
              <a:xfrm>
                <a:off x="444056" y="464714"/>
                <a:ext cx="938719" cy="261611"/>
              </a:xfrm>
              <a:prstGeom prst="rect">
                <a:avLst/>
              </a:prstGeom>
              <a:noFill/>
            </p:spPr>
            <p:txBody>
              <a:bodyPr wrap="none" rtlCol="0">
                <a:spAutoFit/>
              </a:bodyPr>
              <a:lstStyle/>
              <a:p>
                <a:r>
                  <a:rPr lang="en-US" altLang="zh-CN" sz="675" dirty="0">
                    <a:solidFill>
                      <a:schemeClr val="tx1">
                        <a:lumMod val="65000"/>
                        <a:lumOff val="35000"/>
                      </a:schemeClr>
                    </a:solidFill>
                  </a:rPr>
                  <a:t>Geographically</a:t>
                </a:r>
                <a:endParaRPr lang="zh-CN" altLang="en-US" sz="67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7" name="矩形 259">
              <a:extLst>
                <a:ext uri="{FF2B5EF4-FFF2-40B4-BE49-F238E27FC236}">
                  <a16:creationId xmlns:a16="http://schemas.microsoft.com/office/drawing/2014/main" id="{21A1EBCD-E18D-1F4C-97C4-44F8DEDAC055}"/>
                </a:ext>
              </a:extLst>
            </p:cNvPr>
            <p:cNvSpPr/>
            <p:nvPr/>
          </p:nvSpPr>
          <p:spPr>
            <a:xfrm>
              <a:off x="182880" y="1040991"/>
              <a:ext cx="91440" cy="327471"/>
            </a:xfrm>
            <a:prstGeom prst="rect">
              <a:avLst/>
            </a:prstGeom>
            <a:solidFill>
              <a:srgbClr val="C8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4" name="Picture 3">
            <a:extLst>
              <a:ext uri="{FF2B5EF4-FFF2-40B4-BE49-F238E27FC236}">
                <a16:creationId xmlns:a16="http://schemas.microsoft.com/office/drawing/2014/main" id="{DFA91785-83B1-1F43-9307-372BEDCCD0C8}"/>
              </a:ext>
            </a:extLst>
          </p:cNvPr>
          <p:cNvPicPr>
            <a:picLocks noChangeAspect="1"/>
          </p:cNvPicPr>
          <p:nvPr/>
        </p:nvPicPr>
        <p:blipFill>
          <a:blip r:embed="rId4"/>
          <a:stretch>
            <a:fillRect/>
          </a:stretch>
        </p:blipFill>
        <p:spPr>
          <a:xfrm>
            <a:off x="5378350" y="1541977"/>
            <a:ext cx="2690281" cy="2019170"/>
          </a:xfrm>
          <a:prstGeom prst="rect">
            <a:avLst/>
          </a:prstGeom>
        </p:spPr>
      </p:pic>
      <p:pic>
        <p:nvPicPr>
          <p:cNvPr id="13" name="Picture 12">
            <a:extLst>
              <a:ext uri="{FF2B5EF4-FFF2-40B4-BE49-F238E27FC236}">
                <a16:creationId xmlns:a16="http://schemas.microsoft.com/office/drawing/2014/main" id="{64F53501-3577-674E-BACF-B89822CA4DB3}"/>
              </a:ext>
            </a:extLst>
          </p:cNvPr>
          <p:cNvPicPr>
            <a:picLocks noChangeAspect="1"/>
          </p:cNvPicPr>
          <p:nvPr/>
        </p:nvPicPr>
        <p:blipFill>
          <a:blip r:embed="rId5"/>
          <a:stretch>
            <a:fillRect/>
          </a:stretch>
        </p:blipFill>
        <p:spPr>
          <a:xfrm>
            <a:off x="5378350" y="3826932"/>
            <a:ext cx="2765696" cy="2517069"/>
          </a:xfrm>
          <a:prstGeom prst="rect">
            <a:avLst/>
          </a:prstGeom>
        </p:spPr>
      </p:pic>
    </p:spTree>
    <p:extLst>
      <p:ext uri="{BB962C8B-B14F-4D97-AF65-F5344CB8AC3E}">
        <p14:creationId xmlns:p14="http://schemas.microsoft.com/office/powerpoint/2010/main" val="3663780538"/>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par>
                                <p:cTn id="13" presetID="9"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dissolve">
                                      <p:cBhvr>
                                        <p:cTn id="15" dur="500"/>
                                        <p:tgtEl>
                                          <p:spTgt spid="4"/>
                                        </p:tgtEl>
                                      </p:cBhvr>
                                    </p:animEffect>
                                  </p:childTnLst>
                                </p:cTn>
                              </p:par>
                              <p:par>
                                <p:cTn id="16" presetID="9" presetClass="entr" presetSubtype="0"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dissolve">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本框 35">
            <a:extLst>
              <a:ext uri="{FF2B5EF4-FFF2-40B4-BE49-F238E27FC236}">
                <a16:creationId xmlns:a16="http://schemas.microsoft.com/office/drawing/2014/main" id="{18776E47-3992-4A21-AD81-12EB1864F570}"/>
              </a:ext>
            </a:extLst>
          </p:cNvPr>
          <p:cNvSpPr txBox="1"/>
          <p:nvPr/>
        </p:nvSpPr>
        <p:spPr>
          <a:xfrm>
            <a:off x="511243" y="3322441"/>
            <a:ext cx="5470458" cy="1200329"/>
          </a:xfrm>
          <a:prstGeom prst="rect">
            <a:avLst/>
          </a:prstGeom>
          <a:noFill/>
        </p:spPr>
        <p:txBody>
          <a:bodyPr wrap="square" rtlCol="0">
            <a:spAutoFit/>
          </a:bodyPr>
          <a:lstStyle/>
          <a:p>
            <a:r>
              <a:rPr lang="en-US" altLang="zh-CN" sz="3600" b="1" dirty="0">
                <a:solidFill>
                  <a:srgbClr val="C8252C"/>
                </a:solidFill>
                <a:latin typeface="微软雅黑" panose="020B0503020204020204" pitchFamily="34" charset="-122"/>
                <a:ea typeface="微软雅黑" panose="020B0503020204020204" pitchFamily="34" charset="-122"/>
              </a:rPr>
              <a:t>Thank you for </a:t>
            </a:r>
          </a:p>
          <a:p>
            <a:r>
              <a:rPr lang="en-US" altLang="zh-CN" sz="3600" b="1" dirty="0">
                <a:solidFill>
                  <a:srgbClr val="C8252C"/>
                </a:solidFill>
                <a:latin typeface="微软雅黑" panose="020B0503020204020204" pitchFamily="34" charset="-122"/>
                <a:ea typeface="微软雅黑" panose="020B0503020204020204" pitchFamily="34" charset="-122"/>
              </a:rPr>
              <a:t>watching and listening.</a:t>
            </a:r>
            <a:endParaRPr lang="zh-CN" altLang="en-US" sz="3600" b="1" dirty="0">
              <a:solidFill>
                <a:srgbClr val="C8252C"/>
              </a:solidFill>
              <a:latin typeface="微软雅黑" panose="020B0503020204020204" pitchFamily="34" charset="-122"/>
              <a:ea typeface="微软雅黑" panose="020B0503020204020204" pitchFamily="34" charset="-122"/>
            </a:endParaRPr>
          </a:p>
        </p:txBody>
      </p:sp>
      <p:grpSp>
        <p:nvGrpSpPr>
          <p:cNvPr id="19" name="组合 18">
            <a:extLst>
              <a:ext uri="{FF2B5EF4-FFF2-40B4-BE49-F238E27FC236}">
                <a16:creationId xmlns:a16="http://schemas.microsoft.com/office/drawing/2014/main" id="{21730D90-9B0B-4303-B3BE-B8ACE8EFE69A}"/>
              </a:ext>
            </a:extLst>
          </p:cNvPr>
          <p:cNvGrpSpPr/>
          <p:nvPr/>
        </p:nvGrpSpPr>
        <p:grpSpPr>
          <a:xfrm>
            <a:off x="5356229" y="-1045067"/>
            <a:ext cx="4080455" cy="7724721"/>
            <a:chOff x="7141638" y="-2536422"/>
            <a:chExt cx="5440607" cy="10299628"/>
          </a:xfrm>
        </p:grpSpPr>
        <p:sp>
          <p:nvSpPr>
            <p:cNvPr id="67" name="平行四边形 66">
              <a:extLst>
                <a:ext uri="{FF2B5EF4-FFF2-40B4-BE49-F238E27FC236}">
                  <a16:creationId xmlns:a16="http://schemas.microsoft.com/office/drawing/2014/main" id="{118BE132-2B3D-4A59-B02B-C50F6E19E2EE}"/>
                </a:ext>
              </a:extLst>
            </p:cNvPr>
            <p:cNvSpPr/>
            <p:nvPr/>
          </p:nvSpPr>
          <p:spPr>
            <a:xfrm rot="8100000">
              <a:off x="8812973" y="2835512"/>
              <a:ext cx="3566309" cy="2590399"/>
            </a:xfrm>
            <a:prstGeom prst="parallelogram">
              <a:avLst>
                <a:gd name="adj" fmla="val 38159"/>
              </a:avLst>
            </a:prstGeom>
            <a:solidFill>
              <a:srgbClr val="C8252C"/>
            </a:solidFill>
            <a:ln>
              <a:noFill/>
            </a:ln>
            <a:effectLst>
              <a:outerShdw blurRad="368300" dist="203200" dir="13500000" sx="101000" sy="101000" algn="br"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32" name="矩形 31">
              <a:extLst>
                <a:ext uri="{FF2B5EF4-FFF2-40B4-BE49-F238E27FC236}">
                  <a16:creationId xmlns:a16="http://schemas.microsoft.com/office/drawing/2014/main" id="{395C5305-844C-42DE-BE1D-904B90186AC2}"/>
                </a:ext>
              </a:extLst>
            </p:cNvPr>
            <p:cNvSpPr/>
            <p:nvPr/>
          </p:nvSpPr>
          <p:spPr>
            <a:xfrm rot="18900000">
              <a:off x="9232892" y="239569"/>
              <a:ext cx="2426080" cy="1802362"/>
            </a:xfrm>
            <a:prstGeom prst="rect">
              <a:avLst/>
            </a:prstGeom>
            <a:solidFill>
              <a:srgbClr val="C8252C"/>
            </a:solidFill>
            <a:ln>
              <a:noFill/>
            </a:ln>
            <a:effectLst>
              <a:outerShdw blurRad="368300" dist="203200" dir="13500000" sx="101000" sy="101000" algn="br"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45" name="任意多边形: 形状 44">
              <a:extLst>
                <a:ext uri="{FF2B5EF4-FFF2-40B4-BE49-F238E27FC236}">
                  <a16:creationId xmlns:a16="http://schemas.microsoft.com/office/drawing/2014/main" id="{BD037FA3-1229-4364-884B-BBD3C9782892}"/>
                </a:ext>
              </a:extLst>
            </p:cNvPr>
            <p:cNvSpPr/>
            <p:nvPr/>
          </p:nvSpPr>
          <p:spPr>
            <a:xfrm>
              <a:off x="7508406" y="3023977"/>
              <a:ext cx="2421584" cy="4739229"/>
            </a:xfrm>
            <a:custGeom>
              <a:avLst/>
              <a:gdLst>
                <a:gd name="connsiteX0" fmla="*/ 4678546 w 4678546"/>
                <a:gd name="connsiteY0" fmla="*/ 0 h 7092174"/>
                <a:gd name="connsiteX1" fmla="*/ 4678546 w 4678546"/>
                <a:gd name="connsiteY1" fmla="*/ 2162321 h 7092174"/>
                <a:gd name="connsiteX2" fmla="*/ 2824407 w 4678546"/>
                <a:gd name="connsiteY2" fmla="*/ 3565971 h 7092174"/>
                <a:gd name="connsiteX3" fmla="*/ 4678546 w 4678546"/>
                <a:gd name="connsiteY3" fmla="*/ 4951161 h 7092174"/>
                <a:gd name="connsiteX4" fmla="*/ 4678546 w 4678546"/>
                <a:gd name="connsiteY4" fmla="*/ 7092174 h 7092174"/>
                <a:gd name="connsiteX5" fmla="*/ 4593719 w 4678546"/>
                <a:gd name="connsiteY5" fmla="*/ 7092174 h 7092174"/>
                <a:gd name="connsiteX6" fmla="*/ 0 w 4678546"/>
                <a:gd name="connsiteY6" fmla="*/ 3598926 h 7092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8546" h="7092174">
                  <a:moveTo>
                    <a:pt x="4678546" y="0"/>
                  </a:moveTo>
                  <a:lnTo>
                    <a:pt x="4678546" y="2162321"/>
                  </a:lnTo>
                  <a:lnTo>
                    <a:pt x="2824407" y="3565971"/>
                  </a:lnTo>
                  <a:lnTo>
                    <a:pt x="4678546" y="4951161"/>
                  </a:lnTo>
                  <a:lnTo>
                    <a:pt x="4678546" y="7092174"/>
                  </a:lnTo>
                  <a:lnTo>
                    <a:pt x="4593719" y="7092174"/>
                  </a:lnTo>
                  <a:lnTo>
                    <a:pt x="0" y="3598926"/>
                  </a:lnTo>
                  <a:close/>
                </a:path>
              </a:pathLst>
            </a:custGeom>
            <a:solidFill>
              <a:srgbClr val="C8252C"/>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38" name="任意多边形: 形状 37">
              <a:extLst>
                <a:ext uri="{FF2B5EF4-FFF2-40B4-BE49-F238E27FC236}">
                  <a16:creationId xmlns:a16="http://schemas.microsoft.com/office/drawing/2014/main" id="{50E1B998-6F1B-47A5-8090-8897D6D32F34}"/>
                </a:ext>
              </a:extLst>
            </p:cNvPr>
            <p:cNvSpPr/>
            <p:nvPr/>
          </p:nvSpPr>
          <p:spPr>
            <a:xfrm>
              <a:off x="7728695" y="-2536422"/>
              <a:ext cx="2551075" cy="5465958"/>
            </a:xfrm>
            <a:custGeom>
              <a:avLst/>
              <a:gdLst>
                <a:gd name="connsiteX0" fmla="*/ 4678546 w 4678546"/>
                <a:gd name="connsiteY0" fmla="*/ 0 h 7092174"/>
                <a:gd name="connsiteX1" fmla="*/ 4678546 w 4678546"/>
                <a:gd name="connsiteY1" fmla="*/ 2162321 h 7092174"/>
                <a:gd name="connsiteX2" fmla="*/ 2824407 w 4678546"/>
                <a:gd name="connsiteY2" fmla="*/ 3565971 h 7092174"/>
                <a:gd name="connsiteX3" fmla="*/ 4678546 w 4678546"/>
                <a:gd name="connsiteY3" fmla="*/ 4951161 h 7092174"/>
                <a:gd name="connsiteX4" fmla="*/ 4678546 w 4678546"/>
                <a:gd name="connsiteY4" fmla="*/ 7092174 h 7092174"/>
                <a:gd name="connsiteX5" fmla="*/ 4593719 w 4678546"/>
                <a:gd name="connsiteY5" fmla="*/ 7092174 h 7092174"/>
                <a:gd name="connsiteX6" fmla="*/ 0 w 4678546"/>
                <a:gd name="connsiteY6" fmla="*/ 3598926 h 7092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8546" h="7092174">
                  <a:moveTo>
                    <a:pt x="4678546" y="0"/>
                  </a:moveTo>
                  <a:lnTo>
                    <a:pt x="4678546" y="2162321"/>
                  </a:lnTo>
                  <a:lnTo>
                    <a:pt x="2824407" y="3565971"/>
                  </a:lnTo>
                  <a:lnTo>
                    <a:pt x="4678546" y="4951161"/>
                  </a:lnTo>
                  <a:lnTo>
                    <a:pt x="4678546" y="7092174"/>
                  </a:lnTo>
                  <a:lnTo>
                    <a:pt x="4593719" y="7092174"/>
                  </a:lnTo>
                  <a:lnTo>
                    <a:pt x="0" y="3598926"/>
                  </a:lnTo>
                  <a:close/>
                </a:path>
              </a:pathLst>
            </a:custGeom>
            <a:solidFill>
              <a:srgbClr val="353334"/>
            </a:solidFill>
            <a:ln>
              <a:noFill/>
            </a:ln>
            <a:effectLst>
              <a:outerShdw blurRad="368300" dist="203200" dir="13500000" sx="101000" sy="101000" algn="br"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12" name="矩形 11">
              <a:extLst>
                <a:ext uri="{FF2B5EF4-FFF2-40B4-BE49-F238E27FC236}">
                  <a16:creationId xmlns:a16="http://schemas.microsoft.com/office/drawing/2014/main" id="{B8190182-89D7-4CCB-9321-7D8D168FC736}"/>
                </a:ext>
              </a:extLst>
            </p:cNvPr>
            <p:cNvSpPr/>
            <p:nvPr/>
          </p:nvSpPr>
          <p:spPr>
            <a:xfrm rot="18900000">
              <a:off x="9027150" y="1119161"/>
              <a:ext cx="3513936" cy="3513935"/>
            </a:xfrm>
            <a:prstGeom prst="rect">
              <a:avLst/>
            </a:prstGeom>
            <a:solidFill>
              <a:srgbClr val="C8252C"/>
            </a:solidFill>
            <a:ln>
              <a:noFill/>
            </a:ln>
            <a:effectLst>
              <a:outerShdw blurRad="368300" dist="203200" dir="13500000" sx="101000" sy="101000" algn="br"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63" name="任意多边形: 形状 62">
              <a:extLst>
                <a:ext uri="{FF2B5EF4-FFF2-40B4-BE49-F238E27FC236}">
                  <a16:creationId xmlns:a16="http://schemas.microsoft.com/office/drawing/2014/main" id="{57CDA64B-5D84-4585-BF29-57E7069BC6B6}"/>
                </a:ext>
              </a:extLst>
            </p:cNvPr>
            <p:cNvSpPr/>
            <p:nvPr/>
          </p:nvSpPr>
          <p:spPr>
            <a:xfrm>
              <a:off x="7141638" y="1522606"/>
              <a:ext cx="1291557" cy="2767302"/>
            </a:xfrm>
            <a:custGeom>
              <a:avLst/>
              <a:gdLst>
                <a:gd name="connsiteX0" fmla="*/ 4678546 w 4678546"/>
                <a:gd name="connsiteY0" fmla="*/ 0 h 7092174"/>
                <a:gd name="connsiteX1" fmla="*/ 4678546 w 4678546"/>
                <a:gd name="connsiteY1" fmla="*/ 2162321 h 7092174"/>
                <a:gd name="connsiteX2" fmla="*/ 2824407 w 4678546"/>
                <a:gd name="connsiteY2" fmla="*/ 3565971 h 7092174"/>
                <a:gd name="connsiteX3" fmla="*/ 4678546 w 4678546"/>
                <a:gd name="connsiteY3" fmla="*/ 4951161 h 7092174"/>
                <a:gd name="connsiteX4" fmla="*/ 4678546 w 4678546"/>
                <a:gd name="connsiteY4" fmla="*/ 7092174 h 7092174"/>
                <a:gd name="connsiteX5" fmla="*/ 4593719 w 4678546"/>
                <a:gd name="connsiteY5" fmla="*/ 7092174 h 7092174"/>
                <a:gd name="connsiteX6" fmla="*/ 0 w 4678546"/>
                <a:gd name="connsiteY6" fmla="*/ 3598926 h 7092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8546" h="7092174">
                  <a:moveTo>
                    <a:pt x="4678546" y="0"/>
                  </a:moveTo>
                  <a:lnTo>
                    <a:pt x="4678546" y="2162321"/>
                  </a:lnTo>
                  <a:lnTo>
                    <a:pt x="2824407" y="3565971"/>
                  </a:lnTo>
                  <a:lnTo>
                    <a:pt x="4678546" y="4951161"/>
                  </a:lnTo>
                  <a:lnTo>
                    <a:pt x="4678546" y="7092174"/>
                  </a:lnTo>
                  <a:lnTo>
                    <a:pt x="4593719" y="7092174"/>
                  </a:lnTo>
                  <a:lnTo>
                    <a:pt x="0" y="3598926"/>
                  </a:lnTo>
                  <a:close/>
                </a:path>
              </a:pathLst>
            </a:custGeom>
            <a:solidFill>
              <a:srgbClr val="353334"/>
            </a:solidFill>
            <a:ln>
              <a:noFill/>
            </a:ln>
            <a:effectLst>
              <a:outerShdw blurRad="368300" dist="203200" dir="13500000" sx="101000" sy="101000" algn="br"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29" name="任意多边形: 形状 28">
              <a:extLst>
                <a:ext uri="{FF2B5EF4-FFF2-40B4-BE49-F238E27FC236}">
                  <a16:creationId xmlns:a16="http://schemas.microsoft.com/office/drawing/2014/main" id="{FEDC0AF2-9EE6-4E9C-BFF0-5728D0DA2EAB}"/>
                </a:ext>
              </a:extLst>
            </p:cNvPr>
            <p:cNvSpPr/>
            <p:nvPr/>
          </p:nvSpPr>
          <p:spPr>
            <a:xfrm>
              <a:off x="9592282" y="34015"/>
              <a:ext cx="2989963" cy="5981342"/>
            </a:xfrm>
            <a:custGeom>
              <a:avLst/>
              <a:gdLst>
                <a:gd name="connsiteX0" fmla="*/ 4678546 w 4678546"/>
                <a:gd name="connsiteY0" fmla="*/ 0 h 7092174"/>
                <a:gd name="connsiteX1" fmla="*/ 4678546 w 4678546"/>
                <a:gd name="connsiteY1" fmla="*/ 2162321 h 7092174"/>
                <a:gd name="connsiteX2" fmla="*/ 2824407 w 4678546"/>
                <a:gd name="connsiteY2" fmla="*/ 3565971 h 7092174"/>
                <a:gd name="connsiteX3" fmla="*/ 4678546 w 4678546"/>
                <a:gd name="connsiteY3" fmla="*/ 4951161 h 7092174"/>
                <a:gd name="connsiteX4" fmla="*/ 4678546 w 4678546"/>
                <a:gd name="connsiteY4" fmla="*/ 7092174 h 7092174"/>
                <a:gd name="connsiteX5" fmla="*/ 4593719 w 4678546"/>
                <a:gd name="connsiteY5" fmla="*/ 7092174 h 7092174"/>
                <a:gd name="connsiteX6" fmla="*/ 0 w 4678546"/>
                <a:gd name="connsiteY6" fmla="*/ 3598926 h 7092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8546" h="7092174">
                  <a:moveTo>
                    <a:pt x="4678546" y="0"/>
                  </a:moveTo>
                  <a:lnTo>
                    <a:pt x="4678546" y="2162321"/>
                  </a:lnTo>
                  <a:lnTo>
                    <a:pt x="2824407" y="3565971"/>
                  </a:lnTo>
                  <a:lnTo>
                    <a:pt x="4678546" y="4951161"/>
                  </a:lnTo>
                  <a:lnTo>
                    <a:pt x="4678546" y="7092174"/>
                  </a:lnTo>
                  <a:lnTo>
                    <a:pt x="4593719" y="7092174"/>
                  </a:lnTo>
                  <a:lnTo>
                    <a:pt x="0" y="3598926"/>
                  </a:lnTo>
                  <a:close/>
                </a:path>
              </a:pathLst>
            </a:custGeom>
            <a:solidFill>
              <a:srgbClr val="353334"/>
            </a:solidFill>
            <a:ln>
              <a:noFill/>
            </a:ln>
            <a:effectLst>
              <a:outerShdw blurRad="368300" dist="203200" dir="13500000" sx="101000" sy="101000" algn="br"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grpSp>
      <p:grpSp>
        <p:nvGrpSpPr>
          <p:cNvPr id="28" name="组合 27">
            <a:extLst>
              <a:ext uri="{FF2B5EF4-FFF2-40B4-BE49-F238E27FC236}">
                <a16:creationId xmlns:a16="http://schemas.microsoft.com/office/drawing/2014/main" id="{291F859E-CC20-4216-A44E-84A38CD80186}"/>
              </a:ext>
            </a:extLst>
          </p:cNvPr>
          <p:cNvGrpSpPr/>
          <p:nvPr/>
        </p:nvGrpSpPr>
        <p:grpSpPr>
          <a:xfrm>
            <a:off x="3165550" y="1999205"/>
            <a:ext cx="1317779" cy="557712"/>
            <a:chOff x="3873198" y="840675"/>
            <a:chExt cx="2688566" cy="1137860"/>
          </a:xfrm>
        </p:grpSpPr>
        <p:sp>
          <p:nvSpPr>
            <p:cNvPr id="24" name="矩形 23">
              <a:extLst>
                <a:ext uri="{FF2B5EF4-FFF2-40B4-BE49-F238E27FC236}">
                  <a16:creationId xmlns:a16="http://schemas.microsoft.com/office/drawing/2014/main" id="{82ED972E-86B4-4658-A1C7-284242FAE78E}"/>
                </a:ext>
              </a:extLst>
            </p:cNvPr>
            <p:cNvSpPr/>
            <p:nvPr/>
          </p:nvSpPr>
          <p:spPr>
            <a:xfrm rot="18900000">
              <a:off x="4553619" y="840675"/>
              <a:ext cx="2008145" cy="59395"/>
            </a:xfrm>
            <a:prstGeom prst="rect">
              <a:avLst/>
            </a:prstGeom>
            <a:solidFill>
              <a:srgbClr val="C8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1" name="矩形 70">
              <a:extLst>
                <a:ext uri="{FF2B5EF4-FFF2-40B4-BE49-F238E27FC236}">
                  <a16:creationId xmlns:a16="http://schemas.microsoft.com/office/drawing/2014/main" id="{E5B1123C-38ED-483E-B772-3CE11416911E}"/>
                </a:ext>
              </a:extLst>
            </p:cNvPr>
            <p:cNvSpPr/>
            <p:nvPr/>
          </p:nvSpPr>
          <p:spPr>
            <a:xfrm rot="18900000">
              <a:off x="3873198" y="1919140"/>
              <a:ext cx="2008145" cy="59395"/>
            </a:xfrm>
            <a:prstGeom prst="rect">
              <a:avLst/>
            </a:prstGeom>
            <a:solidFill>
              <a:srgbClr val="C8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2" name="矩形 71">
              <a:extLst>
                <a:ext uri="{FF2B5EF4-FFF2-40B4-BE49-F238E27FC236}">
                  <a16:creationId xmlns:a16="http://schemas.microsoft.com/office/drawing/2014/main" id="{CCEE0C68-1C3B-4554-A56C-DC733F793195}"/>
                </a:ext>
              </a:extLst>
            </p:cNvPr>
            <p:cNvSpPr/>
            <p:nvPr/>
          </p:nvSpPr>
          <p:spPr>
            <a:xfrm rot="18900000">
              <a:off x="4131971" y="1379908"/>
              <a:ext cx="1030495" cy="59395"/>
            </a:xfrm>
            <a:prstGeom prst="rect">
              <a:avLst/>
            </a:prstGeom>
            <a:solidFill>
              <a:srgbClr val="C8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Tree>
    <p:extLst>
      <p:ext uri="{BB962C8B-B14F-4D97-AF65-F5344CB8AC3E}">
        <p14:creationId xmlns:p14="http://schemas.microsoft.com/office/powerpoint/2010/main" val="1089281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750"/>
                                        <p:tgtEl>
                                          <p:spTgt spid="36"/>
                                        </p:tgtEl>
                                      </p:cBhvr>
                                    </p:animEffect>
                                  </p:childTnLst>
                                </p:cTn>
                              </p:par>
                            </p:childTnLst>
                          </p:cTn>
                        </p:par>
                        <p:par>
                          <p:cTn id="8" fill="hold">
                            <p:stCondLst>
                              <p:cond delay="750"/>
                            </p:stCondLst>
                            <p:childTnLst>
                              <p:par>
                                <p:cTn id="9" presetID="2" presetClass="entr" presetSubtype="2"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1+#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22" presetClass="entr" presetSubtype="4"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wipe(down)">
                                      <p:cBhvr>
                                        <p:cTn id="1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theme/theme1.xml><?xml version="1.0" encoding="utf-8"?>
<a:theme xmlns:a="http://schemas.openxmlformats.org/drawingml/2006/main" name="Office 主题​​">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Custom 155">
      <a:dk1>
        <a:sysClr val="windowText" lastClr="000000"/>
      </a:dk1>
      <a:lt1>
        <a:sysClr val="window" lastClr="FFFFFF"/>
      </a:lt1>
      <a:dk2>
        <a:srgbClr val="44546A"/>
      </a:dk2>
      <a:lt2>
        <a:srgbClr val="E7E6E6"/>
      </a:lt2>
      <a:accent1>
        <a:srgbClr val="FF3300"/>
      </a:accent1>
      <a:accent2>
        <a:srgbClr val="C00000"/>
      </a:accent2>
      <a:accent3>
        <a:srgbClr val="BBC0C3"/>
      </a:accent3>
      <a:accent4>
        <a:srgbClr val="6B7278"/>
      </a:accent4>
      <a:accent5>
        <a:srgbClr val="333A42"/>
      </a:accent5>
      <a:accent6>
        <a:srgbClr val="1B1F23"/>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1506</TotalTime>
  <Words>1514</Words>
  <Application>Microsoft Macintosh PowerPoint</Application>
  <PresentationFormat>On-screen Show (4:3)</PresentationFormat>
  <Paragraphs>151</Paragraphs>
  <Slides>17</Slides>
  <Notes>3</Notes>
  <HiddenSlides>0</HiddenSlides>
  <MMClips>0</MMClips>
  <ScaleCrop>false</ScaleCrop>
  <HeadingPairs>
    <vt:vector size="6" baseType="variant">
      <vt:variant>
        <vt:lpstr>Fonts Used</vt:lpstr>
      </vt:variant>
      <vt:variant>
        <vt:i4>17</vt:i4>
      </vt:variant>
      <vt:variant>
        <vt:lpstr>Theme</vt:lpstr>
      </vt:variant>
      <vt:variant>
        <vt:i4>2</vt:i4>
      </vt:variant>
      <vt:variant>
        <vt:lpstr>Slide Titles</vt:lpstr>
      </vt:variant>
      <vt:variant>
        <vt:i4>17</vt:i4>
      </vt:variant>
    </vt:vector>
  </HeadingPairs>
  <TitlesOfParts>
    <vt:vector size="36" baseType="lpstr">
      <vt:lpstr>Arial Unicode MS</vt:lpstr>
      <vt:lpstr>等线</vt:lpstr>
      <vt:lpstr>Microsoft YaHei</vt:lpstr>
      <vt:lpstr>Microsoft YaHei</vt:lpstr>
      <vt:lpstr>Microsoft YaHei</vt:lpstr>
      <vt:lpstr>宋体</vt:lpstr>
      <vt:lpstr>Adobe Gothic Std B</vt:lpstr>
      <vt:lpstr>Arial</vt:lpstr>
      <vt:lpstr>Calibri</vt:lpstr>
      <vt:lpstr>Calibri Light</vt:lpstr>
      <vt:lpstr>Cambria Math</vt:lpstr>
      <vt:lpstr>Century Gothic</vt:lpstr>
      <vt:lpstr>Lato</vt:lpstr>
      <vt:lpstr>Microsoft Tai Le</vt:lpstr>
      <vt:lpstr>Open Sans</vt:lpstr>
      <vt:lpstr>Roboto</vt:lpstr>
      <vt:lpstr>Titillium</vt:lpstr>
      <vt:lpstr>Office 主题​​</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刘 俊光</dc:creator>
  <cp:lastModifiedBy>Tapan Kapoor</cp:lastModifiedBy>
  <cp:revision>114</cp:revision>
  <dcterms:created xsi:type="dcterms:W3CDTF">2018-12-22T08:19:47Z</dcterms:created>
  <dcterms:modified xsi:type="dcterms:W3CDTF">2021-02-22T15:29:36Z</dcterms:modified>
</cp:coreProperties>
</file>